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7" r:id="rId3"/>
    <p:sldMasterId id="2147483691" r:id="rId4"/>
    <p:sldMasterId id="2147483703" r:id="rId5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4" r:id="rId13"/>
    <p:sldId id="265" r:id="rId14"/>
    <p:sldId id="266" r:id="rId15"/>
    <p:sldId id="4478" r:id="rId16"/>
    <p:sldId id="757" r:id="rId17"/>
    <p:sldId id="3920" r:id="rId18"/>
    <p:sldId id="843" r:id="rId19"/>
    <p:sldId id="844" r:id="rId20"/>
    <p:sldId id="845" r:id="rId21"/>
    <p:sldId id="846" r:id="rId22"/>
    <p:sldId id="847" r:id="rId23"/>
    <p:sldId id="848" r:id="rId24"/>
    <p:sldId id="5158" r:id="rId25"/>
    <p:sldId id="842" r:id="rId26"/>
    <p:sldId id="3773" r:id="rId27"/>
    <p:sldId id="4479" r:id="rId28"/>
    <p:sldId id="3763" r:id="rId29"/>
    <p:sldId id="3921" r:id="rId30"/>
    <p:sldId id="2539" r:id="rId31"/>
    <p:sldId id="3765" r:id="rId32"/>
    <p:sldId id="2515" r:id="rId33"/>
    <p:sldId id="4480" r:id="rId34"/>
    <p:sldId id="4481" r:id="rId35"/>
    <p:sldId id="3769" r:id="rId36"/>
    <p:sldId id="3771" r:id="rId37"/>
    <p:sldId id="51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D422F-B834-4B21-96F1-738BCC41649D}" v="7" dt="2022-03-06T08:14:16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55844" autoAdjust="0"/>
  </p:normalViewPr>
  <p:slideViewPr>
    <p:cSldViewPr snapToGrid="0">
      <p:cViewPr varScale="1">
        <p:scale>
          <a:sx n="34" d="100"/>
          <a:sy n="34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091D422F-B834-4B21-96F1-738BCC41649D}"/>
    <pc:docChg chg="undo custSel addSld delSld modSld">
      <pc:chgData name="Matt Lyle" userId="a96e7d453dd11193" providerId="LiveId" clId="{091D422F-B834-4B21-96F1-738BCC41649D}" dt="2022-03-06T08:12:46.892" v="17" actId="47"/>
      <pc:docMkLst>
        <pc:docMk/>
      </pc:docMkLst>
      <pc:sldChg chg="modSp">
        <pc:chgData name="Matt Lyle" userId="a96e7d453dd11193" providerId="LiveId" clId="{091D422F-B834-4B21-96F1-738BCC41649D}" dt="2022-03-06T02:01:36.900" v="0" actId="20577"/>
        <pc:sldMkLst>
          <pc:docMk/>
          <pc:sldMk cId="2929818425" sldId="261"/>
        </pc:sldMkLst>
        <pc:spChg chg="mod">
          <ac:chgData name="Matt Lyle" userId="a96e7d453dd11193" providerId="LiveId" clId="{091D422F-B834-4B21-96F1-738BCC41649D}" dt="2022-03-06T02:01:36.900" v="0" actId="20577"/>
          <ac:spMkLst>
            <pc:docMk/>
            <pc:sldMk cId="2929818425" sldId="261"/>
            <ac:spMk id="6" creationId="{49AAAA13-34BB-45EF-BED1-881F9D2158AB}"/>
          </ac:spMkLst>
        </pc:spChg>
      </pc:sldChg>
      <pc:sldChg chg="modSp add del mod modTransition">
        <pc:chgData name="Matt Lyle" userId="a96e7d453dd11193" providerId="LiveId" clId="{091D422F-B834-4B21-96F1-738BCC41649D}" dt="2022-03-06T08:11:19.546" v="4"/>
        <pc:sldMkLst>
          <pc:docMk/>
          <pc:sldMk cId="3086773229" sldId="757"/>
        </pc:sldMkLst>
        <pc:spChg chg="mod">
          <ac:chgData name="Matt Lyle" userId="a96e7d453dd11193" providerId="LiveId" clId="{091D422F-B834-4B21-96F1-738BCC41649D}" dt="2022-03-06T08:11:19.546" v="4"/>
          <ac:spMkLst>
            <pc:docMk/>
            <pc:sldMk cId="3086773229" sldId="757"/>
            <ac:spMk id="201731" creationId="{00000000-0000-0000-0000-000000000000}"/>
          </ac:spMkLst>
        </pc:spChg>
      </pc:sldChg>
      <pc:sldChg chg="add del">
        <pc:chgData name="Matt Lyle" userId="a96e7d453dd11193" providerId="LiveId" clId="{091D422F-B834-4B21-96F1-738BCC41649D}" dt="2022-03-06T08:11:19.546" v="4"/>
        <pc:sldMkLst>
          <pc:docMk/>
          <pc:sldMk cId="2554630129" sldId="842"/>
        </pc:sldMkLst>
      </pc:sldChg>
      <pc:sldChg chg="add del modNotesTx">
        <pc:chgData name="Matt Lyle" userId="a96e7d453dd11193" providerId="LiveId" clId="{091D422F-B834-4B21-96F1-738BCC41649D}" dt="2022-03-06T08:11:50.160" v="5" actId="6549"/>
        <pc:sldMkLst>
          <pc:docMk/>
          <pc:sldMk cId="2759087107" sldId="843"/>
        </pc:sldMkLst>
      </pc:sldChg>
      <pc:sldChg chg="add del modNotesTx">
        <pc:chgData name="Matt Lyle" userId="a96e7d453dd11193" providerId="LiveId" clId="{091D422F-B834-4B21-96F1-738BCC41649D}" dt="2022-03-06T08:11:51.784" v="6" actId="6549"/>
        <pc:sldMkLst>
          <pc:docMk/>
          <pc:sldMk cId="1818938258" sldId="844"/>
        </pc:sldMkLst>
      </pc:sldChg>
      <pc:sldChg chg="add del modNotesTx">
        <pc:chgData name="Matt Lyle" userId="a96e7d453dd11193" providerId="LiveId" clId="{091D422F-B834-4B21-96F1-738BCC41649D}" dt="2022-03-06T08:11:54.528" v="7" actId="6549"/>
        <pc:sldMkLst>
          <pc:docMk/>
          <pc:sldMk cId="2694475708" sldId="845"/>
        </pc:sldMkLst>
      </pc:sldChg>
      <pc:sldChg chg="add del modNotesTx">
        <pc:chgData name="Matt Lyle" userId="a96e7d453dd11193" providerId="LiveId" clId="{091D422F-B834-4B21-96F1-738BCC41649D}" dt="2022-03-06T08:11:57.433" v="8" actId="6549"/>
        <pc:sldMkLst>
          <pc:docMk/>
          <pc:sldMk cId="525151380" sldId="846"/>
        </pc:sldMkLst>
      </pc:sldChg>
      <pc:sldChg chg="add del modNotesTx">
        <pc:chgData name="Matt Lyle" userId="a96e7d453dd11193" providerId="LiveId" clId="{091D422F-B834-4B21-96F1-738BCC41649D}" dt="2022-03-06T08:12:00.422" v="9" actId="6549"/>
        <pc:sldMkLst>
          <pc:docMk/>
          <pc:sldMk cId="1007576210" sldId="847"/>
        </pc:sldMkLst>
      </pc:sldChg>
      <pc:sldChg chg="add del modNotesTx">
        <pc:chgData name="Matt Lyle" userId="a96e7d453dd11193" providerId="LiveId" clId="{091D422F-B834-4B21-96F1-738BCC41649D}" dt="2022-03-06T08:12:04.668" v="11" actId="6549"/>
        <pc:sldMkLst>
          <pc:docMk/>
          <pc:sldMk cId="3893077924" sldId="848"/>
        </pc:sldMkLst>
      </pc:sldChg>
      <pc:sldChg chg="add del">
        <pc:chgData name="Matt Lyle" userId="a96e7d453dd11193" providerId="LiveId" clId="{091D422F-B834-4B21-96F1-738BCC41649D}" dt="2022-03-06T08:11:19.546" v="4"/>
        <pc:sldMkLst>
          <pc:docMk/>
          <pc:sldMk cId="3998122244" sldId="2515"/>
        </pc:sldMkLst>
      </pc:sldChg>
      <pc:sldChg chg="add del">
        <pc:chgData name="Matt Lyle" userId="a96e7d453dd11193" providerId="LiveId" clId="{091D422F-B834-4B21-96F1-738BCC41649D}" dt="2022-03-06T08:11:19.546" v="4"/>
        <pc:sldMkLst>
          <pc:docMk/>
          <pc:sldMk cId="1621290047" sldId="2539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939890395" sldId="3763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3513124466" sldId="3765"/>
        </pc:sldMkLst>
      </pc:sldChg>
      <pc:sldChg chg="add del modTransition setBg">
        <pc:chgData name="Matt Lyle" userId="a96e7d453dd11193" providerId="LiveId" clId="{091D422F-B834-4B21-96F1-738BCC41649D}" dt="2022-03-06T08:11:19.546" v="4"/>
        <pc:sldMkLst>
          <pc:docMk/>
          <pc:sldMk cId="3746411024" sldId="3769"/>
        </pc:sldMkLst>
      </pc:sldChg>
      <pc:sldChg chg="add del modTransition setBg">
        <pc:chgData name="Matt Lyle" userId="a96e7d453dd11193" providerId="LiveId" clId="{091D422F-B834-4B21-96F1-738BCC41649D}" dt="2022-03-06T08:11:19.546" v="4"/>
        <pc:sldMkLst>
          <pc:docMk/>
          <pc:sldMk cId="4054770133" sldId="3771"/>
        </pc:sldMkLst>
      </pc:sldChg>
      <pc:sldChg chg="add del modTransition setBg">
        <pc:chgData name="Matt Lyle" userId="a96e7d453dd11193" providerId="LiveId" clId="{091D422F-B834-4B21-96F1-738BCC41649D}" dt="2022-03-06T08:11:19.546" v="4"/>
        <pc:sldMkLst>
          <pc:docMk/>
          <pc:sldMk cId="3143755905" sldId="3773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1554636059" sldId="3920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3371651548" sldId="3921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1674807142" sldId="4478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3708260187" sldId="4479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4022854512" sldId="4480"/>
        </pc:sldMkLst>
      </pc:sldChg>
      <pc:sldChg chg="add del modTransition">
        <pc:chgData name="Matt Lyle" userId="a96e7d453dd11193" providerId="LiveId" clId="{091D422F-B834-4B21-96F1-738BCC41649D}" dt="2022-03-06T08:11:19.546" v="4"/>
        <pc:sldMkLst>
          <pc:docMk/>
          <pc:sldMk cId="3875877567" sldId="4481"/>
        </pc:sldMkLst>
      </pc:sldChg>
      <pc:sldChg chg="add del modNotesTx">
        <pc:chgData name="Matt Lyle" userId="a96e7d453dd11193" providerId="LiveId" clId="{091D422F-B834-4B21-96F1-738BCC41649D}" dt="2022-03-06T08:12:08.056" v="13" actId="6549"/>
        <pc:sldMkLst>
          <pc:docMk/>
          <pc:sldMk cId="3508534503" sldId="5158"/>
        </pc:sldMkLst>
      </pc:sldChg>
      <pc:sldChg chg="new del">
        <pc:chgData name="Matt Lyle" userId="a96e7d453dd11193" providerId="LiveId" clId="{091D422F-B834-4B21-96F1-738BCC41649D}" dt="2022-03-06T08:12:46.892" v="17" actId="47"/>
        <pc:sldMkLst>
          <pc:docMk/>
          <pc:sldMk cId="3641258722" sldId="5159"/>
        </pc:sldMkLst>
      </pc:sldChg>
      <pc:sldChg chg="new del">
        <pc:chgData name="Matt Lyle" userId="a96e7d453dd11193" providerId="LiveId" clId="{091D422F-B834-4B21-96F1-738BCC41649D}" dt="2022-03-06T08:12:45.856" v="16" actId="47"/>
        <pc:sldMkLst>
          <pc:docMk/>
          <pc:sldMk cId="3175561357" sldId="5160"/>
        </pc:sldMkLst>
      </pc:sldChg>
    </pc:docChg>
  </pc:docChgLst>
  <pc:docChgLst>
    <pc:chgData name="James Harmeling" userId="4163935ddb78b774" providerId="Windows Live" clId="Web-{228A44AD-C82F-4AAC-ACE7-DD5CD056AB5E}"/>
    <pc:docChg chg="modSld">
      <pc:chgData name="James Harmeling" userId="4163935ddb78b774" providerId="Windows Live" clId="Web-{228A44AD-C82F-4AAC-ACE7-DD5CD056AB5E}" dt="2022-03-04T08:54:30.242" v="0"/>
      <pc:docMkLst>
        <pc:docMk/>
      </pc:docMkLst>
      <pc:sldChg chg="delAnim modAnim">
        <pc:chgData name="James Harmeling" userId="4163935ddb78b774" providerId="Windows Live" clId="Web-{228A44AD-C82F-4AAC-ACE7-DD5CD056AB5E}" dt="2022-03-04T08:54:30.242" v="0"/>
        <pc:sldMkLst>
          <pc:docMk/>
          <pc:sldMk cId="9313378" sldId="265"/>
        </pc:sldMkLst>
      </pc:sldChg>
    </pc:docChg>
  </pc:docChgLst>
  <pc:docChgLst>
    <pc:chgData name="James Harmeling" userId="4163935ddb78b774" providerId="Windows Live" clId="Web-{3CCE2051-C269-4C36-ABB1-EDC1CE922D99}"/>
    <pc:docChg chg="mod addSld delSld modSld addMainMaster delMainMaster modMainMaster setSldSz">
      <pc:chgData name="James Harmeling" userId="4163935ddb78b774" providerId="Windows Live" clId="Web-{3CCE2051-C269-4C36-ABB1-EDC1CE922D99}" dt="2022-03-03T07:35:47.882" v="404"/>
      <pc:docMkLst>
        <pc:docMk/>
      </pc:docMkLst>
      <pc:sldChg chg="addSp delSp modSp mod modTransition setBg modClrScheme addAnim delAnim modAnim chgLayout">
        <pc:chgData name="James Harmeling" userId="4163935ddb78b774" providerId="Windows Live" clId="Web-{3CCE2051-C269-4C36-ABB1-EDC1CE922D99}" dt="2022-03-03T07:35:47.882" v="404"/>
        <pc:sldMkLst>
          <pc:docMk/>
          <pc:sldMk cId="109857222" sldId="256"/>
        </pc:sldMkLst>
        <pc:spChg chg="del mod ord">
          <ac:chgData name="James Harmeling" userId="4163935ddb78b774" providerId="Windows Live" clId="Web-{3CCE2051-C269-4C36-ABB1-EDC1CE922D99}" dt="2022-03-03T05:11:15.959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3CCE2051-C269-4C36-ABB1-EDC1CE922D99}" dt="2022-03-03T05:11:18.709" v="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mes Harmeling" userId="4163935ddb78b774" providerId="Windows Live" clId="Web-{3CCE2051-C269-4C36-ABB1-EDC1CE922D99}" dt="2022-03-03T05:29:17.638" v="44"/>
          <ac:spMkLst>
            <pc:docMk/>
            <pc:sldMk cId="109857222" sldId="256"/>
            <ac:spMk id="5" creationId="{315C4E11-A66C-4617-845A-21E589456F4E}"/>
          </ac:spMkLst>
        </pc:spChg>
        <pc:spChg chg="add mod">
          <ac:chgData name="James Harmeling" userId="4163935ddb78b774" providerId="Windows Live" clId="Web-{3CCE2051-C269-4C36-ABB1-EDC1CE922D99}" dt="2022-03-03T05:30:39.358" v="52"/>
          <ac:spMkLst>
            <pc:docMk/>
            <pc:sldMk cId="109857222" sldId="256"/>
            <ac:spMk id="6" creationId="{BCE2545A-9775-4FAD-9F6D-50531088B98C}"/>
          </ac:spMkLst>
        </pc:spChg>
        <pc:spChg chg="add mod">
          <ac:chgData name="James Harmeling" userId="4163935ddb78b774" providerId="Windows Live" clId="Web-{3CCE2051-C269-4C36-ABB1-EDC1CE922D99}" dt="2022-03-03T05:32:57.001" v="63" actId="1076"/>
          <ac:spMkLst>
            <pc:docMk/>
            <pc:sldMk cId="109857222" sldId="256"/>
            <ac:spMk id="7" creationId="{5CBEC789-617A-4B61-9B4E-B92DA4D31C81}"/>
          </ac:spMkLst>
        </pc:spChg>
        <pc:spChg chg="add del mod">
          <ac:chgData name="James Harmeling" userId="4163935ddb78b774" providerId="Windows Live" clId="Web-{3CCE2051-C269-4C36-ABB1-EDC1CE922D99}" dt="2022-03-03T05:37:23.819" v="71"/>
          <ac:spMkLst>
            <pc:docMk/>
            <pc:sldMk cId="109857222" sldId="256"/>
            <ac:spMk id="8" creationId="{1ED438C3-3566-4785-8673-762B6D83E43F}"/>
          </ac:spMkLst>
        </pc:spChg>
        <pc:spChg chg="add del">
          <ac:chgData name="James Harmeling" userId="4163935ddb78b774" providerId="Windows Live" clId="Web-{3CCE2051-C269-4C36-ABB1-EDC1CE922D99}" dt="2022-03-03T05:17:15.529" v="6"/>
          <ac:spMkLst>
            <pc:docMk/>
            <pc:sldMk cId="109857222" sldId="256"/>
            <ac:spMk id="9" creationId="{01D0AF59-99C3-4251-AB9A-C966C6AD4400}"/>
          </ac:spMkLst>
        </pc:spChg>
        <pc:spChg chg="add del">
          <ac:chgData name="James Harmeling" userId="4163935ddb78b774" providerId="Windows Live" clId="Web-{3CCE2051-C269-4C36-ABB1-EDC1CE922D99}" dt="2022-03-03T05:17:15.529" v="6"/>
          <ac:spMkLst>
            <pc:docMk/>
            <pc:sldMk cId="109857222" sldId="256"/>
            <ac:spMk id="11" creationId="{1855405F-37A2-4869-9154-F8BE3BECE6C3}"/>
          </ac:spMkLst>
        </pc:spChg>
        <pc:spChg chg="add del">
          <ac:chgData name="James Harmeling" userId="4163935ddb78b774" providerId="Windows Live" clId="Web-{3CCE2051-C269-4C36-ABB1-EDC1CE922D99}" dt="2022-03-03T05:17:23.061" v="8"/>
          <ac:spMkLst>
            <pc:docMk/>
            <pc:sldMk cId="109857222" sldId="256"/>
            <ac:spMk id="13" creationId="{42A4FC2C-047E-45A5-965D-8E1E3BF09BC6}"/>
          </ac:spMkLst>
        </pc:spChg>
        <pc:spChg chg="add mod">
          <ac:chgData name="James Harmeling" userId="4163935ddb78b774" providerId="Windows Live" clId="Web-{3CCE2051-C269-4C36-ABB1-EDC1CE922D99}" dt="2022-03-03T05:28:50.246" v="42"/>
          <ac:spMkLst>
            <pc:docMk/>
            <pc:sldMk cId="109857222" sldId="256"/>
            <ac:spMk id="14" creationId="{66FFD69B-2082-4F3B-8B7A-2F47A549A2BA}"/>
          </ac:spMkLst>
        </pc:spChg>
        <pc:spChg chg="add">
          <ac:chgData name="James Harmeling" userId="4163935ddb78b774" providerId="Windows Live" clId="Web-{3CCE2051-C269-4C36-ABB1-EDC1CE922D99}" dt="2022-03-03T05:17:23.061" v="9"/>
          <ac:spMkLst>
            <pc:docMk/>
            <pc:sldMk cId="109857222" sldId="256"/>
            <ac:spMk id="15" creationId="{D64E9910-51FE-45BF-973D-9D2401FD3C63}"/>
          </ac:spMkLst>
        </pc:spChg>
        <pc:spChg chg="add">
          <ac:chgData name="James Harmeling" userId="4163935ddb78b774" providerId="Windows Live" clId="Web-{3CCE2051-C269-4C36-ABB1-EDC1CE922D99}" dt="2022-03-03T05:17:23.061" v="9"/>
          <ac:spMkLst>
            <pc:docMk/>
            <pc:sldMk cId="109857222" sldId="256"/>
            <ac:spMk id="16" creationId="{8950AD4C-6AF3-49F8-94E1-DBCAFB39478B}"/>
          </ac:spMkLst>
        </pc:spChg>
        <pc:spChg chg="add">
          <ac:chgData name="James Harmeling" userId="4163935ddb78b774" providerId="Windows Live" clId="Web-{3CCE2051-C269-4C36-ABB1-EDC1CE922D99}" dt="2022-03-03T05:17:23.061" v="9"/>
          <ac:spMkLst>
            <pc:docMk/>
            <pc:sldMk cId="109857222" sldId="256"/>
            <ac:spMk id="17" creationId="{0ACBD85E-A404-45CB-B532-1039E479D4C6}"/>
          </ac:spMkLst>
        </pc:spChg>
        <pc:spChg chg="add">
          <ac:chgData name="James Harmeling" userId="4163935ddb78b774" providerId="Windows Live" clId="Web-{3CCE2051-C269-4C36-ABB1-EDC1CE922D99}" dt="2022-03-03T05:17:23.061" v="9"/>
          <ac:spMkLst>
            <pc:docMk/>
            <pc:sldMk cId="109857222" sldId="256"/>
            <ac:spMk id="18" creationId="{DB1626B1-BAC7-4893-A5AC-620597685187}"/>
          </ac:spMkLst>
        </pc:spChg>
        <pc:picChg chg="add mod">
          <ac:chgData name="James Harmeling" userId="4163935ddb78b774" providerId="Windows Live" clId="Web-{3CCE2051-C269-4C36-ABB1-EDC1CE922D99}" dt="2022-03-03T05:23:18.521" v="10" actId="14100"/>
          <ac:picMkLst>
            <pc:docMk/>
            <pc:sldMk cId="109857222" sldId="256"/>
            <ac:picMk id="4" creationId="{FD9F0714-BCCB-4515-8853-7ABE781E093F}"/>
          </ac:picMkLst>
        </pc:picChg>
      </pc:sldChg>
      <pc:sldChg chg="addSp delSp modSp new mod modTransition setBg">
        <pc:chgData name="James Harmeling" userId="4163935ddb78b774" providerId="Windows Live" clId="Web-{3CCE2051-C269-4C36-ABB1-EDC1CE922D99}" dt="2022-03-03T05:50:34.476" v="127"/>
        <pc:sldMkLst>
          <pc:docMk/>
          <pc:sldMk cId="1300181341" sldId="257"/>
        </pc:sldMkLst>
        <pc:spChg chg="del">
          <ac:chgData name="James Harmeling" userId="4163935ddb78b774" providerId="Windows Live" clId="Web-{3CCE2051-C269-4C36-ABB1-EDC1CE922D99}" dt="2022-03-03T05:39:15.400" v="79"/>
          <ac:spMkLst>
            <pc:docMk/>
            <pc:sldMk cId="1300181341" sldId="257"/>
            <ac:spMk id="2" creationId="{92C3A18D-606E-4D94-9246-BB39320C0877}"/>
          </ac:spMkLst>
        </pc:spChg>
        <pc:spChg chg="del">
          <ac:chgData name="James Harmeling" userId="4163935ddb78b774" providerId="Windows Live" clId="Web-{3CCE2051-C269-4C36-ABB1-EDC1CE922D99}" dt="2022-03-03T05:39:21.462" v="80"/>
          <ac:spMkLst>
            <pc:docMk/>
            <pc:sldMk cId="1300181341" sldId="257"/>
            <ac:spMk id="3" creationId="{C3BD859A-148E-4339-B55B-290ECB0C04CE}"/>
          </ac:spMkLst>
        </pc:spChg>
        <pc:spChg chg="add mod">
          <ac:chgData name="James Harmeling" userId="4163935ddb78b774" providerId="Windows Live" clId="Web-{3CCE2051-C269-4C36-ABB1-EDC1CE922D99}" dt="2022-03-03T05:43:03.811" v="104" actId="20577"/>
          <ac:spMkLst>
            <pc:docMk/>
            <pc:sldMk cId="1300181341" sldId="257"/>
            <ac:spMk id="6" creationId="{E87F6962-DBCF-4985-8B57-964D73020D0C}"/>
          </ac:spMkLst>
        </pc:spChg>
        <pc:spChg chg="add del">
          <ac:chgData name="James Harmeling" userId="4163935ddb78b774" providerId="Windows Live" clId="Web-{3CCE2051-C269-4C36-ABB1-EDC1CE922D99}" dt="2022-03-03T05:40:53.183" v="83"/>
          <ac:spMkLst>
            <pc:docMk/>
            <pc:sldMk cId="1300181341" sldId="257"/>
            <ac:spMk id="9" creationId="{AB8C311F-7253-4AED-9701-7FC0708C41C7}"/>
          </ac:spMkLst>
        </pc:spChg>
        <pc:spChg chg="add del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10" creationId="{AB8C311F-7253-4AED-9701-7FC0708C41C7}"/>
          </ac:spMkLst>
        </pc:spChg>
        <pc:spChg chg="add del">
          <ac:chgData name="James Harmeling" userId="4163935ddb78b774" providerId="Windows Live" clId="Web-{3CCE2051-C269-4C36-ABB1-EDC1CE922D99}" dt="2022-03-03T05:40:53.183" v="83"/>
          <ac:spMkLst>
            <pc:docMk/>
            <pc:sldMk cId="1300181341" sldId="257"/>
            <ac:spMk id="11" creationId="{E2384209-CB15-4CDF-9D31-C44FD9A3F20D}"/>
          </ac:spMkLst>
        </pc:spChg>
        <pc:spChg chg="add del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12" creationId="{E2384209-CB15-4CDF-9D31-C44FD9A3F20D}"/>
          </ac:spMkLst>
        </pc:spChg>
        <pc:spChg chg="add del">
          <ac:chgData name="James Harmeling" userId="4163935ddb78b774" providerId="Windows Live" clId="Web-{3CCE2051-C269-4C36-ABB1-EDC1CE922D99}" dt="2022-03-03T05:40:53.183" v="83"/>
          <ac:spMkLst>
            <pc:docMk/>
            <pc:sldMk cId="1300181341" sldId="257"/>
            <ac:spMk id="13" creationId="{2633B3B5-CC90-43F0-8714-D31D1F3F0209}"/>
          </ac:spMkLst>
        </pc:spChg>
        <pc:spChg chg="add del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14" creationId="{2633B3B5-CC90-43F0-8714-D31D1F3F0209}"/>
          </ac:spMkLst>
        </pc:spChg>
        <pc:spChg chg="add del">
          <ac:chgData name="James Harmeling" userId="4163935ddb78b774" providerId="Windows Live" clId="Web-{3CCE2051-C269-4C36-ABB1-EDC1CE922D99}" dt="2022-03-03T05:40:53.183" v="83"/>
          <ac:spMkLst>
            <pc:docMk/>
            <pc:sldMk cId="1300181341" sldId="257"/>
            <ac:spMk id="15" creationId="{A8D57A06-A426-446D-B02C-A2DC6B62E45E}"/>
          </ac:spMkLst>
        </pc:spChg>
        <pc:spChg chg="add del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16" creationId="{A8D57A06-A426-446D-B02C-A2DC6B62E45E}"/>
          </ac:spMkLst>
        </pc:spChg>
        <pc:spChg chg="add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21" creationId="{04812C46-200A-4DEB-A05E-3ED6C68C2387}"/>
          </ac:spMkLst>
        </pc:spChg>
        <pc:spChg chg="add">
          <ac:chgData name="James Harmeling" userId="4163935ddb78b774" providerId="Windows Live" clId="Web-{3CCE2051-C269-4C36-ABB1-EDC1CE922D99}" dt="2022-03-03T05:42:48.560" v="100"/>
          <ac:spMkLst>
            <pc:docMk/>
            <pc:sldMk cId="1300181341" sldId="257"/>
            <ac:spMk id="23" creationId="{D1EA859B-E555-4109-94F3-6700E046E008}"/>
          </ac:spMkLst>
        </pc:spChg>
        <pc:picChg chg="add del mod">
          <ac:chgData name="James Harmeling" userId="4163935ddb78b774" providerId="Windows Live" clId="Web-{3CCE2051-C269-4C36-ABB1-EDC1CE922D99}" dt="2022-03-03T05:40:55.699" v="84"/>
          <ac:picMkLst>
            <pc:docMk/>
            <pc:sldMk cId="1300181341" sldId="257"/>
            <ac:picMk id="4" creationId="{5B47ECFF-DDB4-4930-B8CE-5097E05BBB89}"/>
          </ac:picMkLst>
        </pc:picChg>
        <pc:picChg chg="add mod">
          <ac:chgData name="James Harmeling" userId="4163935ddb78b774" providerId="Windows Live" clId="Web-{3CCE2051-C269-4C36-ABB1-EDC1CE922D99}" dt="2022-03-03T05:42:48.560" v="100"/>
          <ac:picMkLst>
            <pc:docMk/>
            <pc:sldMk cId="1300181341" sldId="257"/>
            <ac:picMk id="5" creationId="{A39E2C05-D677-43AE-A5EB-7A02F9E09FCD}"/>
          </ac:picMkLst>
        </pc:picChg>
      </pc:sldChg>
      <pc:sldChg chg="delSp add del replId">
        <pc:chgData name="James Harmeling" userId="4163935ddb78b774" providerId="Windows Live" clId="Web-{3CCE2051-C269-4C36-ABB1-EDC1CE922D99}" dt="2022-03-03T05:39:06.056" v="77"/>
        <pc:sldMkLst>
          <pc:docMk/>
          <pc:sldMk cId="3087930113" sldId="257"/>
        </pc:sldMkLst>
        <pc:spChg chg="del">
          <ac:chgData name="James Harmeling" userId="4163935ddb78b774" providerId="Windows Live" clId="Web-{3CCE2051-C269-4C36-ABB1-EDC1CE922D99}" dt="2022-03-03T05:38:09.867" v="76"/>
          <ac:spMkLst>
            <pc:docMk/>
            <pc:sldMk cId="3087930113" sldId="257"/>
            <ac:spMk id="5" creationId="{315C4E11-A66C-4617-845A-21E589456F4E}"/>
          </ac:spMkLst>
        </pc:spChg>
        <pc:spChg chg="del">
          <ac:chgData name="James Harmeling" userId="4163935ddb78b774" providerId="Windows Live" clId="Web-{3CCE2051-C269-4C36-ABB1-EDC1CE922D99}" dt="2022-03-03T05:38:03.867" v="74"/>
          <ac:spMkLst>
            <pc:docMk/>
            <pc:sldMk cId="3087930113" sldId="257"/>
            <ac:spMk id="6" creationId="{BCE2545A-9775-4FAD-9F6D-50531088B98C}"/>
          </ac:spMkLst>
        </pc:spChg>
        <pc:spChg chg="del">
          <ac:chgData name="James Harmeling" userId="4163935ddb78b774" providerId="Windows Live" clId="Web-{3CCE2051-C269-4C36-ABB1-EDC1CE922D99}" dt="2022-03-03T05:38:06.414" v="75"/>
          <ac:spMkLst>
            <pc:docMk/>
            <pc:sldMk cId="3087930113" sldId="257"/>
            <ac:spMk id="14" creationId="{66FFD69B-2082-4F3B-8B7A-2F47A549A2BA}"/>
          </ac:spMkLst>
        </pc:spChg>
        <pc:picChg chg="del">
          <ac:chgData name="James Harmeling" userId="4163935ddb78b774" providerId="Windows Live" clId="Web-{3CCE2051-C269-4C36-ABB1-EDC1CE922D99}" dt="2022-03-03T05:37:59.414" v="73"/>
          <ac:picMkLst>
            <pc:docMk/>
            <pc:sldMk cId="3087930113" sldId="257"/>
            <ac:picMk id="4" creationId="{FD9F0714-BCCB-4515-8853-7ABE781E093F}"/>
          </ac:picMkLst>
        </pc:picChg>
      </pc:sldChg>
      <pc:sldChg chg="addSp delSp modSp new mod modTransition setBg addAnim modAnim">
        <pc:chgData name="James Harmeling" userId="4163935ddb78b774" providerId="Windows Live" clId="Web-{3CCE2051-C269-4C36-ABB1-EDC1CE922D99}" dt="2022-03-03T06:01:13.208" v="165" actId="1076"/>
        <pc:sldMkLst>
          <pc:docMk/>
          <pc:sldMk cId="2579660845" sldId="258"/>
        </pc:sldMkLst>
        <pc:spChg chg="del">
          <ac:chgData name="James Harmeling" userId="4163935ddb78b774" providerId="Windows Live" clId="Web-{3CCE2051-C269-4C36-ABB1-EDC1CE922D99}" dt="2022-03-03T05:44:02.077" v="106"/>
          <ac:spMkLst>
            <pc:docMk/>
            <pc:sldMk cId="2579660845" sldId="258"/>
            <ac:spMk id="2" creationId="{61FC0C29-B751-4A3D-BEC8-F1525C494743}"/>
          </ac:spMkLst>
        </pc:spChg>
        <pc:spChg chg="del">
          <ac:chgData name="James Harmeling" userId="4163935ddb78b774" providerId="Windows Live" clId="Web-{3CCE2051-C269-4C36-ABB1-EDC1CE922D99}" dt="2022-03-03T05:44:05.593" v="107"/>
          <ac:spMkLst>
            <pc:docMk/>
            <pc:sldMk cId="2579660845" sldId="258"/>
            <ac:spMk id="3" creationId="{89A40B3B-A754-472D-B68F-2A5552DF4342}"/>
          </ac:spMkLst>
        </pc:spChg>
        <pc:spChg chg="add mod">
          <ac:chgData name="James Harmeling" userId="4163935ddb78b774" providerId="Windows Live" clId="Web-{3CCE2051-C269-4C36-ABB1-EDC1CE922D99}" dt="2022-03-03T05:59:33.737" v="151"/>
          <ac:spMkLst>
            <pc:docMk/>
            <pc:sldMk cId="2579660845" sldId="258"/>
            <ac:spMk id="5" creationId="{184E3D3B-CEA0-4D6D-8532-443E47749575}"/>
          </ac:spMkLst>
        </pc:spChg>
        <pc:spChg chg="add mod">
          <ac:chgData name="James Harmeling" userId="4163935ddb78b774" providerId="Windows Live" clId="Web-{3CCE2051-C269-4C36-ABB1-EDC1CE922D99}" dt="2022-03-03T06:01:13.208" v="165" actId="1076"/>
          <ac:spMkLst>
            <pc:docMk/>
            <pc:sldMk cId="2579660845" sldId="258"/>
            <ac:spMk id="6" creationId="{F4A38BAD-2CD8-4F49-95D8-98217730FDBE}"/>
          </ac:spMkLst>
        </pc:spChg>
        <pc:spChg chg="add del">
          <ac:chgData name="James Harmeling" userId="4163935ddb78b774" providerId="Windows Live" clId="Web-{3CCE2051-C269-4C36-ABB1-EDC1CE922D99}" dt="2022-03-03T05:59:33.737" v="151"/>
          <ac:spMkLst>
            <pc:docMk/>
            <pc:sldMk cId="2579660845" sldId="258"/>
            <ac:spMk id="9" creationId="{42A4FC2C-047E-45A5-965D-8E1E3BF09BC6}"/>
          </ac:spMkLst>
        </pc:spChg>
        <pc:picChg chg="add mod ord">
          <ac:chgData name="James Harmeling" userId="4163935ddb78b774" providerId="Windows Live" clId="Web-{3CCE2051-C269-4C36-ABB1-EDC1CE922D99}" dt="2022-03-03T05:59:33.737" v="151"/>
          <ac:picMkLst>
            <pc:docMk/>
            <pc:sldMk cId="2579660845" sldId="258"/>
            <ac:picMk id="4" creationId="{CA8345BE-14CA-4115-B53C-233BD7B11D4B}"/>
          </ac:picMkLst>
        </pc:picChg>
        <pc:cxnChg chg="add">
          <ac:chgData name="James Harmeling" userId="4163935ddb78b774" providerId="Windows Live" clId="Web-{3CCE2051-C269-4C36-ABB1-EDC1CE922D99}" dt="2022-03-03T05:59:33.737" v="151"/>
          <ac:cxnSpMkLst>
            <pc:docMk/>
            <pc:sldMk cId="2579660845" sldId="258"/>
            <ac:cxnSpMk id="14" creationId="{E4A809D5-3600-46D4-A466-67F2349A54FB}"/>
          </ac:cxnSpMkLst>
        </pc:cxnChg>
      </pc:sldChg>
      <pc:sldChg chg="addSp delSp modSp new mod setBg addAnim modAnim">
        <pc:chgData name="James Harmeling" userId="4163935ddb78b774" providerId="Windows Live" clId="Web-{3CCE2051-C269-4C36-ABB1-EDC1CE922D99}" dt="2022-03-03T07:00:11.348" v="219" actId="1076"/>
        <pc:sldMkLst>
          <pc:docMk/>
          <pc:sldMk cId="3033775720" sldId="259"/>
        </pc:sldMkLst>
        <pc:spChg chg="del">
          <ac:chgData name="James Harmeling" userId="4163935ddb78b774" providerId="Windows Live" clId="Web-{3CCE2051-C269-4C36-ABB1-EDC1CE922D99}" dt="2022-03-03T05:55:03.435" v="149"/>
          <ac:spMkLst>
            <pc:docMk/>
            <pc:sldMk cId="3033775720" sldId="259"/>
            <ac:spMk id="2" creationId="{15D67E3F-810A-42A3-8450-F832857AA7C9}"/>
          </ac:spMkLst>
        </pc:spChg>
        <pc:spChg chg="del">
          <ac:chgData name="James Harmeling" userId="4163935ddb78b774" providerId="Windows Live" clId="Web-{3CCE2051-C269-4C36-ABB1-EDC1CE922D99}" dt="2022-03-03T05:55:06.544" v="150"/>
          <ac:spMkLst>
            <pc:docMk/>
            <pc:sldMk cId="3033775720" sldId="259"/>
            <ac:spMk id="3" creationId="{0C7A358D-4395-4631-A644-7641F134B5C4}"/>
          </ac:spMkLst>
        </pc:spChg>
        <pc:spChg chg="add mod">
          <ac:chgData name="James Harmeling" userId="4163935ddb78b774" providerId="Windows Live" clId="Web-{3CCE2051-C269-4C36-ABB1-EDC1CE922D99}" dt="2022-03-03T06:05:54.948" v="171"/>
          <ac:spMkLst>
            <pc:docMk/>
            <pc:sldMk cId="3033775720" sldId="259"/>
            <ac:spMk id="5" creationId="{B948AEF9-BE14-4F3A-BAFF-4F270AE1A89D}"/>
          </ac:spMkLst>
        </pc:spChg>
        <pc:spChg chg="add mod">
          <ac:chgData name="James Harmeling" userId="4163935ddb78b774" providerId="Windows Live" clId="Web-{3CCE2051-C269-4C36-ABB1-EDC1CE922D99}" dt="2022-03-03T07:00:11.348" v="219" actId="1076"/>
          <ac:spMkLst>
            <pc:docMk/>
            <pc:sldMk cId="3033775720" sldId="259"/>
            <ac:spMk id="6" creationId="{AA5695A8-83FB-472F-99AF-C171DC7FE173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9" creationId="{F3060C83-F051-4F0E-ABAD-AA0DFC48B218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11" creationId="{83C98ABE-055B-441F-B07E-44F97F083C39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13" creationId="{29FDB030-9B49-4CED-8CCD-4D99382388AC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15" creationId="{3783CA14-24A1-485C-8B30-D6A5D87987AD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17" creationId="{9A97C86A-04D6-40F7-AE84-31AB43E6A846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19" creationId="{FF9F2414-84E8-453E-B1F3-389FDE8192D9}"/>
          </ac:spMkLst>
        </pc:spChg>
        <pc:spChg chg="add del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21" creationId="{3ECA69A1-7536-43AC-85EF-C7106179F5ED}"/>
          </ac:spMkLst>
        </pc:spChg>
        <pc:spChg chg="add">
          <ac:chgData name="James Harmeling" userId="4163935ddb78b774" providerId="Windows Live" clId="Web-{3CCE2051-C269-4C36-ABB1-EDC1CE922D99}" dt="2022-03-03T06:05:30.885" v="170"/>
          <ac:spMkLst>
            <pc:docMk/>
            <pc:sldMk cId="3033775720" sldId="259"/>
            <ac:spMk id="26" creationId="{73AD41DB-DF9F-49BC-85AE-6AB1840AD517}"/>
          </ac:spMkLst>
        </pc:spChg>
        <pc:grpChg chg="add">
          <ac:chgData name="James Harmeling" userId="4163935ddb78b774" providerId="Windows Live" clId="Web-{3CCE2051-C269-4C36-ABB1-EDC1CE922D99}" dt="2022-03-03T06:05:30.885" v="170"/>
          <ac:grpSpMkLst>
            <pc:docMk/>
            <pc:sldMk cId="3033775720" sldId="259"/>
            <ac:grpSpMk id="28" creationId="{A4AE1828-51FD-4AD7-BCF6-9AF5C696CE5D}"/>
          </ac:grpSpMkLst>
        </pc:grpChg>
        <pc:picChg chg="add mod">
          <ac:chgData name="James Harmeling" userId="4163935ddb78b774" providerId="Windows Live" clId="Web-{3CCE2051-C269-4C36-ABB1-EDC1CE922D99}" dt="2022-03-03T06:05:30.885" v="170"/>
          <ac:picMkLst>
            <pc:docMk/>
            <pc:sldMk cId="3033775720" sldId="259"/>
            <ac:picMk id="4" creationId="{BB28537F-E09E-4A15-B20E-E38B3AF29110}"/>
          </ac:picMkLst>
        </pc:picChg>
      </pc:sldChg>
      <pc:sldChg chg="modSp add replId delAnim modAnim">
        <pc:chgData name="James Harmeling" userId="4163935ddb78b774" providerId="Windows Live" clId="Web-{3CCE2051-C269-4C36-ABB1-EDC1CE922D99}" dt="2022-03-03T07:01:35.928" v="252"/>
        <pc:sldMkLst>
          <pc:docMk/>
          <pc:sldMk cId="1395501641" sldId="260"/>
        </pc:sldMkLst>
        <pc:spChg chg="mod">
          <ac:chgData name="James Harmeling" userId="4163935ddb78b774" providerId="Windows Live" clId="Web-{3CCE2051-C269-4C36-ABB1-EDC1CE922D99}" dt="2022-03-03T07:01:35.787" v="251" actId="20577"/>
          <ac:spMkLst>
            <pc:docMk/>
            <pc:sldMk cId="1395501641" sldId="260"/>
            <ac:spMk id="6" creationId="{AA5695A8-83FB-472F-99AF-C171DC7FE173}"/>
          </ac:spMkLst>
        </pc:spChg>
      </pc:sldChg>
      <pc:sldChg chg="modSp add del replId">
        <pc:chgData name="James Harmeling" userId="4163935ddb78b774" providerId="Windows Live" clId="Web-{3CCE2051-C269-4C36-ABB1-EDC1CE922D99}" dt="2022-03-03T07:00:16.270" v="220"/>
        <pc:sldMkLst>
          <pc:docMk/>
          <pc:sldMk cId="1826544371" sldId="260"/>
        </pc:sldMkLst>
        <pc:spChg chg="mod">
          <ac:chgData name="James Harmeling" userId="4163935ddb78b774" providerId="Windows Live" clId="Web-{3CCE2051-C269-4C36-ABB1-EDC1CE922D99}" dt="2022-03-03T06:59:51.660" v="210" actId="20577"/>
          <ac:spMkLst>
            <pc:docMk/>
            <pc:sldMk cId="1826544371" sldId="260"/>
            <ac:spMk id="6" creationId="{AA5695A8-83FB-472F-99AF-C171DC7FE173}"/>
          </ac:spMkLst>
        </pc:spChg>
      </pc:sldChg>
      <pc:sldChg chg="addSp delSp modSp new mod setBg addAnim modAnim">
        <pc:chgData name="James Harmeling" userId="4163935ddb78b774" providerId="Windows Live" clId="Web-{3CCE2051-C269-4C36-ABB1-EDC1CE922D99}" dt="2022-03-03T07:20:33.923" v="338"/>
        <pc:sldMkLst>
          <pc:docMk/>
          <pc:sldMk cId="2929818425" sldId="261"/>
        </pc:sldMkLst>
        <pc:spChg chg="del">
          <ac:chgData name="James Harmeling" userId="4163935ddb78b774" providerId="Windows Live" clId="Web-{3CCE2051-C269-4C36-ABB1-EDC1CE922D99}" dt="2022-03-03T07:01:51.225" v="254"/>
          <ac:spMkLst>
            <pc:docMk/>
            <pc:sldMk cId="2929818425" sldId="261"/>
            <ac:spMk id="2" creationId="{CEAD802E-B1AE-45BA-951B-0794306543EC}"/>
          </ac:spMkLst>
        </pc:spChg>
        <pc:spChg chg="del">
          <ac:chgData name="James Harmeling" userId="4163935ddb78b774" providerId="Windows Live" clId="Web-{3CCE2051-C269-4C36-ABB1-EDC1CE922D99}" dt="2022-03-03T07:01:54.257" v="255"/>
          <ac:spMkLst>
            <pc:docMk/>
            <pc:sldMk cId="2929818425" sldId="261"/>
            <ac:spMk id="3" creationId="{CDE0C96B-4BE6-4F02-AD8D-DBBDA97C5EF3}"/>
          </ac:spMkLst>
        </pc:spChg>
        <pc:spChg chg="add mod">
          <ac:chgData name="James Harmeling" userId="4163935ddb78b774" providerId="Windows Live" clId="Web-{3CCE2051-C269-4C36-ABB1-EDC1CE922D99}" dt="2022-03-03T07:04:40.839" v="276"/>
          <ac:spMkLst>
            <pc:docMk/>
            <pc:sldMk cId="2929818425" sldId="261"/>
            <ac:spMk id="5" creationId="{1AB5E21D-ACC2-4169-B786-C215108F068F}"/>
          </ac:spMkLst>
        </pc:spChg>
        <pc:spChg chg="add mod">
          <ac:chgData name="James Harmeling" userId="4163935ddb78b774" providerId="Windows Live" clId="Web-{3CCE2051-C269-4C36-ABB1-EDC1CE922D99}" dt="2022-03-03T07:20:28.892" v="336" actId="1076"/>
          <ac:spMkLst>
            <pc:docMk/>
            <pc:sldMk cId="2929818425" sldId="261"/>
            <ac:spMk id="6" creationId="{49AAAA13-34BB-45EF-BED1-881F9D2158AB}"/>
          </ac:spMkLst>
        </pc:spChg>
        <pc:spChg chg="add del">
          <ac:chgData name="James Harmeling" userId="4163935ddb78b774" providerId="Windows Live" clId="Web-{3CCE2051-C269-4C36-ABB1-EDC1CE922D99}" dt="2022-03-03T07:04:40.839" v="276"/>
          <ac:spMkLst>
            <pc:docMk/>
            <pc:sldMk cId="2929818425" sldId="261"/>
            <ac:spMk id="9" creationId="{01D0AF59-99C3-4251-AB9A-C966C6AD4400}"/>
          </ac:spMkLst>
        </pc:spChg>
        <pc:spChg chg="add del">
          <ac:chgData name="James Harmeling" userId="4163935ddb78b774" providerId="Windows Live" clId="Web-{3CCE2051-C269-4C36-ABB1-EDC1CE922D99}" dt="2022-03-03T07:04:40.839" v="276"/>
          <ac:spMkLst>
            <pc:docMk/>
            <pc:sldMk cId="2929818425" sldId="261"/>
            <ac:spMk id="11" creationId="{1855405F-37A2-4869-9154-F8BE3BECE6C3}"/>
          </ac:spMkLst>
        </pc:spChg>
        <pc:spChg chg="add">
          <ac:chgData name="James Harmeling" userId="4163935ddb78b774" providerId="Windows Live" clId="Web-{3CCE2051-C269-4C36-ABB1-EDC1CE922D99}" dt="2022-03-03T07:04:40.839" v="276"/>
          <ac:spMkLst>
            <pc:docMk/>
            <pc:sldMk cId="2929818425" sldId="261"/>
            <ac:spMk id="16" creationId="{D4771268-CB57-404A-9271-370EB28F6090}"/>
          </ac:spMkLst>
        </pc:spChg>
        <pc:picChg chg="add mod ord modCrop">
          <ac:chgData name="James Harmeling" userId="4163935ddb78b774" providerId="Windows Live" clId="Web-{3CCE2051-C269-4C36-ABB1-EDC1CE922D99}" dt="2022-03-03T07:04:40.839" v="276"/>
          <ac:picMkLst>
            <pc:docMk/>
            <pc:sldMk cId="2929818425" sldId="261"/>
            <ac:picMk id="4" creationId="{AAA99F4C-4488-4FC6-BD98-192894B1BE37}"/>
          </ac:picMkLst>
        </pc:picChg>
      </pc:sldChg>
      <pc:sldChg chg="modSp add replId">
        <pc:chgData name="James Harmeling" userId="4163935ddb78b774" providerId="Windows Live" clId="Web-{3CCE2051-C269-4C36-ABB1-EDC1CE922D99}" dt="2022-03-03T07:17:24.872" v="313" actId="20577"/>
        <pc:sldMkLst>
          <pc:docMk/>
          <pc:sldMk cId="1356010785" sldId="262"/>
        </pc:sldMkLst>
        <pc:spChg chg="mod">
          <ac:chgData name="James Harmeling" userId="4163935ddb78b774" providerId="Windows Live" clId="Web-{3CCE2051-C269-4C36-ABB1-EDC1CE922D99}" dt="2022-03-03T07:17:24.872" v="313" actId="20577"/>
          <ac:spMkLst>
            <pc:docMk/>
            <pc:sldMk cId="1356010785" sldId="262"/>
            <ac:spMk id="6" creationId="{AA5695A8-83FB-472F-99AF-C171DC7FE173}"/>
          </ac:spMkLst>
        </pc:spChg>
      </pc:sldChg>
      <pc:sldChg chg="modSp add del replId delAnim modAnim">
        <pc:chgData name="James Harmeling" userId="4163935ddb78b774" providerId="Windows Live" clId="Web-{3CCE2051-C269-4C36-ABB1-EDC1CE922D99}" dt="2022-03-03T07:24:01.115" v="352"/>
        <pc:sldMkLst>
          <pc:docMk/>
          <pc:sldMk cId="4187980364" sldId="263"/>
        </pc:sldMkLst>
        <pc:spChg chg="mod">
          <ac:chgData name="James Harmeling" userId="4163935ddb78b774" providerId="Windows Live" clId="Web-{3CCE2051-C269-4C36-ABB1-EDC1CE922D99}" dt="2022-03-03T07:22:17.160" v="348" actId="1076"/>
          <ac:spMkLst>
            <pc:docMk/>
            <pc:sldMk cId="4187980364" sldId="263"/>
            <ac:spMk id="6" creationId="{49AAAA13-34BB-45EF-BED1-881F9D2158AB}"/>
          </ac:spMkLst>
        </pc:spChg>
      </pc:sldChg>
      <pc:sldChg chg="addSp delSp modSp new mod setBg addAnim modAnim">
        <pc:chgData name="James Harmeling" userId="4163935ddb78b774" providerId="Windows Live" clId="Web-{3CCE2051-C269-4C36-ABB1-EDC1CE922D99}" dt="2022-03-03T07:35:25.069" v="403"/>
        <pc:sldMkLst>
          <pc:docMk/>
          <pc:sldMk cId="2765843711" sldId="264"/>
        </pc:sldMkLst>
        <pc:spChg chg="del">
          <ac:chgData name="James Harmeling" userId="4163935ddb78b774" providerId="Windows Live" clId="Web-{3CCE2051-C269-4C36-ABB1-EDC1CE922D99}" dt="2022-03-03T07:22:41.957" v="350"/>
          <ac:spMkLst>
            <pc:docMk/>
            <pc:sldMk cId="2765843711" sldId="264"/>
            <ac:spMk id="2" creationId="{D11111C7-40BC-47E3-9A54-E66E42C913D0}"/>
          </ac:spMkLst>
        </pc:spChg>
        <pc:spChg chg="del">
          <ac:chgData name="James Harmeling" userId="4163935ddb78b774" providerId="Windows Live" clId="Web-{3CCE2051-C269-4C36-ABB1-EDC1CE922D99}" dt="2022-03-03T07:22:46.536" v="351"/>
          <ac:spMkLst>
            <pc:docMk/>
            <pc:sldMk cId="2765843711" sldId="264"/>
            <ac:spMk id="3" creationId="{6121616A-5193-4C09-9CA8-4689A593F46D}"/>
          </ac:spMkLst>
        </pc:spChg>
        <pc:spChg chg="add mod">
          <ac:chgData name="James Harmeling" userId="4163935ddb78b774" providerId="Windows Live" clId="Web-{3CCE2051-C269-4C36-ABB1-EDC1CE922D99}" dt="2022-03-03T07:34:21.724" v="377" actId="1076"/>
          <ac:spMkLst>
            <pc:docMk/>
            <pc:sldMk cId="2765843711" sldId="264"/>
            <ac:spMk id="7" creationId="{6C654517-CCFC-4280-8D17-AAEF0471BB81}"/>
          </ac:spMkLst>
        </pc:spChg>
        <pc:spChg chg="add mod">
          <ac:chgData name="James Harmeling" userId="4163935ddb78b774" providerId="Windows Live" clId="Web-{3CCE2051-C269-4C36-ABB1-EDC1CE922D99}" dt="2022-03-03T07:35:25.069" v="403"/>
          <ac:spMkLst>
            <pc:docMk/>
            <pc:sldMk cId="2765843711" sldId="264"/>
            <ac:spMk id="8" creationId="{0C7F5FEC-EAF6-4D4E-A958-F0D2B70017B3}"/>
          </ac:spMkLst>
        </pc:spChg>
        <pc:spChg chg="add del">
          <ac:chgData name="James Harmeling" userId="4163935ddb78b774" providerId="Windows Live" clId="Web-{3CCE2051-C269-4C36-ABB1-EDC1CE922D99}" dt="2022-03-03T07:24:44.632" v="355"/>
          <ac:spMkLst>
            <pc:docMk/>
            <pc:sldMk cId="2765843711" sldId="264"/>
            <ac:spMk id="9" creationId="{42A4FC2C-047E-45A5-965D-8E1E3BF09BC6}"/>
          </ac:spMkLst>
        </pc:spChg>
        <pc:spChg chg="add del">
          <ac:chgData name="James Harmeling" userId="4163935ddb78b774" providerId="Windows Live" clId="Web-{3CCE2051-C269-4C36-ABB1-EDC1CE922D99}" dt="2022-03-03T07:25:33.149" v="359"/>
          <ac:spMkLst>
            <pc:docMk/>
            <pc:sldMk cId="2765843711" sldId="264"/>
            <ac:spMk id="10" creationId="{A2509F26-B5DC-4BA7-B476-4CB044237A2E}"/>
          </ac:spMkLst>
        </pc:spChg>
        <pc:spChg chg="add del">
          <ac:chgData name="James Harmeling" userId="4163935ddb78b774" providerId="Windows Live" clId="Web-{3CCE2051-C269-4C36-ABB1-EDC1CE922D99}" dt="2022-03-03T07:27:31.183" v="365"/>
          <ac:spMkLst>
            <pc:docMk/>
            <pc:sldMk cId="2765843711" sldId="264"/>
            <ac:spMk id="11" creationId="{42A4FC2C-047E-45A5-965D-8E1E3BF09BC6}"/>
          </ac:spMkLst>
        </pc:spChg>
        <pc:spChg chg="add del">
          <ac:chgData name="James Harmeling" userId="4163935ddb78b774" providerId="Windows Live" clId="Web-{3CCE2051-C269-4C36-ABB1-EDC1CE922D99}" dt="2022-03-03T07:25:33.149" v="359"/>
          <ac:spMkLst>
            <pc:docMk/>
            <pc:sldMk cId="2765843711" sldId="264"/>
            <ac:spMk id="12" creationId="{DB103EB1-B135-4526-B883-33228FC27FF1}"/>
          </ac:spMkLst>
        </pc:spChg>
        <pc:spChg chg="add">
          <ac:chgData name="James Harmeling" userId="4163935ddb78b774" providerId="Windows Live" clId="Web-{3CCE2051-C269-4C36-ABB1-EDC1CE922D99}" dt="2022-03-03T07:27:31.183" v="366"/>
          <ac:spMkLst>
            <pc:docMk/>
            <pc:sldMk cId="2765843711" sldId="264"/>
            <ac:spMk id="13" creationId="{DB103EB1-B135-4526-B883-33228FC27FF1}"/>
          </ac:spMkLst>
        </pc:spChg>
        <pc:spChg chg="add del">
          <ac:chgData name="James Harmeling" userId="4163935ddb78b774" providerId="Windows Live" clId="Web-{3CCE2051-C269-4C36-ABB1-EDC1CE922D99}" dt="2022-03-03T07:25:45.337" v="361"/>
          <ac:spMkLst>
            <pc:docMk/>
            <pc:sldMk cId="2765843711" sldId="264"/>
            <ac:spMk id="14" creationId="{864DE13E-58EB-4475-B79C-0D4FC651239B}"/>
          </ac:spMkLst>
        </pc:spChg>
        <pc:spChg chg="add del">
          <ac:chgData name="James Harmeling" userId="4163935ddb78b774" providerId="Windows Live" clId="Web-{3CCE2051-C269-4C36-ABB1-EDC1CE922D99}" dt="2022-03-03T07:25:45.337" v="361"/>
          <ac:spMkLst>
            <pc:docMk/>
            <pc:sldMk cId="2765843711" sldId="264"/>
            <ac:spMk id="15" creationId="{69D184B2-2226-4E31-BCCB-444330767440}"/>
          </ac:spMkLst>
        </pc:spChg>
        <pc:spChg chg="add del">
          <ac:chgData name="James Harmeling" userId="4163935ddb78b774" providerId="Windows Live" clId="Web-{3CCE2051-C269-4C36-ABB1-EDC1CE922D99}" dt="2022-03-03T07:25:45.337" v="361"/>
          <ac:spMkLst>
            <pc:docMk/>
            <pc:sldMk cId="2765843711" sldId="264"/>
            <ac:spMk id="16" creationId="{1AC4D4E3-486A-464A-8EC8-D44881097267}"/>
          </ac:spMkLst>
        </pc:spChg>
        <pc:spChg chg="add">
          <ac:chgData name="James Harmeling" userId="4163935ddb78b774" providerId="Windows Live" clId="Web-{3CCE2051-C269-4C36-ABB1-EDC1CE922D99}" dt="2022-03-03T07:27:31.183" v="366"/>
          <ac:spMkLst>
            <pc:docMk/>
            <pc:sldMk cId="2765843711" sldId="264"/>
            <ac:spMk id="17" creationId="{A2509F26-B5DC-4BA7-B476-4CB044237A2E}"/>
          </ac:spMkLst>
        </pc:spChg>
        <pc:picChg chg="add del mod">
          <ac:chgData name="James Harmeling" userId="4163935ddb78b774" providerId="Windows Live" clId="Web-{3CCE2051-C269-4C36-ABB1-EDC1CE922D99}" dt="2022-03-03T07:24:51.163" v="356"/>
          <ac:picMkLst>
            <pc:docMk/>
            <pc:sldMk cId="2765843711" sldId="264"/>
            <ac:picMk id="4" creationId="{A7B8CAB1-9086-4B7F-90F3-2476FD31BFAB}"/>
          </ac:picMkLst>
        </pc:picChg>
        <pc:picChg chg="add del mod">
          <ac:chgData name="James Harmeling" userId="4163935ddb78b774" providerId="Windows Live" clId="Web-{3CCE2051-C269-4C36-ABB1-EDC1CE922D99}" dt="2022-03-03T07:25:46.571" v="362"/>
          <ac:picMkLst>
            <pc:docMk/>
            <pc:sldMk cId="2765843711" sldId="264"/>
            <ac:picMk id="5" creationId="{693B4033-BB9B-4559-88AD-9BD091D0F0CE}"/>
          </ac:picMkLst>
        </pc:picChg>
        <pc:picChg chg="add mod">
          <ac:chgData name="James Harmeling" userId="4163935ddb78b774" providerId="Windows Live" clId="Web-{3CCE2051-C269-4C36-ABB1-EDC1CE922D99}" dt="2022-03-03T07:27:31.183" v="366"/>
          <ac:picMkLst>
            <pc:docMk/>
            <pc:sldMk cId="2765843711" sldId="264"/>
            <ac:picMk id="6" creationId="{16C4A018-840C-4C2E-99B9-7A112335EB77}"/>
          </ac:picMkLst>
        </pc:picChg>
      </pc:sldChg>
      <pc:sldMasterChg chg="modSp del delSldLayout modSldLayout">
        <pc:chgData name="James Harmeling" userId="4163935ddb78b774" providerId="Windows Live" clId="Web-{3CCE2051-C269-4C36-ABB1-EDC1CE922D99}" dt="2022-03-03T05:11:11.740" v="1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3CCE2051-C269-4C36-ABB1-EDC1CE922D99}" dt="2022-03-03T05:11:11.662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3CCE2051-C269-4C36-ABB1-EDC1CE922D99}" dt="2022-03-03T05:11:11.662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3CCE2051-C269-4C36-ABB1-EDC1CE922D99}" dt="2022-03-03T05:11:11.662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3CCE2051-C269-4C36-ABB1-EDC1CE922D99}" dt="2022-03-03T05:11:11.662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3CCE2051-C269-4C36-ABB1-EDC1CE922D99}" dt="2022-03-03T05:11:11.662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James Harmeling" userId="4163935ddb78b774" providerId="Windows Live" clId="Web-{3CCE2051-C269-4C36-ABB1-EDC1CE922D99}" dt="2022-03-03T05:11:11.740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3CCE2051-C269-4C36-ABB1-EDC1CE922D99}" dt="2022-03-03T05:11:11.662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modTransition addSldLayout modSldLayout">
        <pc:chgData name="James Harmeling" userId="4163935ddb78b774" providerId="Windows Live" clId="Web-{3CCE2051-C269-4C36-ABB1-EDC1CE922D99}" dt="2022-03-03T05:50:34.476" v="127"/>
        <pc:sldMasterMkLst>
          <pc:docMk/>
          <pc:sldMasterMk cId="764521341" sldId="2147483672"/>
        </pc:sldMasterMkLst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52922511" sldId="2147483673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533069455" sldId="2147483674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2873572588" sldId="2147483675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2972961011" sldId="2147483676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1408586056" sldId="2147483677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1057415722" sldId="2147483678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2509856062" sldId="2147483679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4052428448" sldId="2147483680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3689674154" sldId="2147483681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4173341809" sldId="2147483682"/>
          </pc:sldLayoutMkLst>
        </pc:sldLayoutChg>
        <pc:sldLayoutChg chg="add mod replId modTransition">
          <pc:chgData name="James Harmeling" userId="4163935ddb78b774" providerId="Windows Live" clId="Web-{3CCE2051-C269-4C36-ABB1-EDC1CE922D99}" dt="2022-03-03T05:50:34.476" v="127"/>
          <pc:sldLayoutMkLst>
            <pc:docMk/>
            <pc:sldMasterMk cId="764521341" sldId="2147483672"/>
            <pc:sldLayoutMk cId="2491784238" sldId="2147483683"/>
          </pc:sldLayoutMkLst>
        </pc:sldLayoutChg>
      </pc:sldMasterChg>
    </pc:docChg>
  </pc:docChgLst>
  <pc:docChgLst>
    <pc:chgData name="James Harmeling" userId="4163935ddb78b774" providerId="Windows Live" clId="Web-{33176E78-9DD0-4A01-9EDD-380693761C3F}"/>
    <pc:docChg chg="addSld modSld">
      <pc:chgData name="James Harmeling" userId="4163935ddb78b774" providerId="Windows Live" clId="Web-{33176E78-9DD0-4A01-9EDD-380693761C3F}" dt="2022-03-03T07:58:16.190" v="78" actId="1076"/>
      <pc:docMkLst>
        <pc:docMk/>
      </pc:docMkLst>
      <pc:sldChg chg="delSp modSp add replId delAnim">
        <pc:chgData name="James Harmeling" userId="4163935ddb78b774" providerId="Windows Live" clId="Web-{33176E78-9DD0-4A01-9EDD-380693761C3F}" dt="2022-03-03T07:55:00.217" v="64" actId="20577"/>
        <pc:sldMkLst>
          <pc:docMk/>
          <pc:sldMk cId="9313378" sldId="265"/>
        </pc:sldMkLst>
        <pc:spChg chg="del">
          <ac:chgData name="James Harmeling" userId="4163935ddb78b774" providerId="Windows Live" clId="Web-{33176E78-9DD0-4A01-9EDD-380693761C3F}" dt="2022-03-03T07:44:28.218" v="1"/>
          <ac:spMkLst>
            <pc:docMk/>
            <pc:sldMk cId="9313378" sldId="265"/>
            <ac:spMk id="7" creationId="{6C654517-CCFC-4280-8D17-AAEF0471BB81}"/>
          </ac:spMkLst>
        </pc:spChg>
        <pc:spChg chg="mod">
          <ac:chgData name="James Harmeling" userId="4163935ddb78b774" providerId="Windows Live" clId="Web-{33176E78-9DD0-4A01-9EDD-380693761C3F}" dt="2022-03-03T07:55:00.217" v="64" actId="20577"/>
          <ac:spMkLst>
            <pc:docMk/>
            <pc:sldMk cId="9313378" sldId="265"/>
            <ac:spMk id="8" creationId="{0C7F5FEC-EAF6-4D4E-A958-F0D2B70017B3}"/>
          </ac:spMkLst>
        </pc:spChg>
      </pc:sldChg>
      <pc:sldChg chg="addSp delSp modSp add mod replId setBg delAnim">
        <pc:chgData name="James Harmeling" userId="4163935ddb78b774" providerId="Windows Live" clId="Web-{33176E78-9DD0-4A01-9EDD-380693761C3F}" dt="2022-03-03T07:58:16.190" v="78" actId="1076"/>
        <pc:sldMkLst>
          <pc:docMk/>
          <pc:sldMk cId="1603589264" sldId="266"/>
        </pc:sldMkLst>
        <pc:spChg chg="add mod">
          <ac:chgData name="James Harmeling" userId="4163935ddb78b774" providerId="Windows Live" clId="Web-{33176E78-9DD0-4A01-9EDD-380693761C3F}" dt="2022-03-03T07:58:16.190" v="78" actId="1076"/>
          <ac:spMkLst>
            <pc:docMk/>
            <pc:sldMk cId="1603589264" sldId="266"/>
            <ac:spMk id="3" creationId="{C0D71172-3520-4346-B8DC-E4187AF2C1AE}"/>
          </ac:spMkLst>
        </pc:spChg>
        <pc:spChg chg="del">
          <ac:chgData name="James Harmeling" userId="4163935ddb78b774" providerId="Windows Live" clId="Web-{33176E78-9DD0-4A01-9EDD-380693761C3F}" dt="2022-03-03T07:55:06.154" v="66"/>
          <ac:spMkLst>
            <pc:docMk/>
            <pc:sldMk cId="1603589264" sldId="266"/>
            <ac:spMk id="8" creationId="{0C7F5FEC-EAF6-4D4E-A958-F0D2B70017B3}"/>
          </ac:spMkLst>
        </pc:spChg>
        <pc:spChg chg="del">
          <ac:chgData name="James Harmeling" userId="4163935ddb78b774" providerId="Windows Live" clId="Web-{33176E78-9DD0-4A01-9EDD-380693761C3F}" dt="2022-03-03T07:57:30.486" v="69"/>
          <ac:spMkLst>
            <pc:docMk/>
            <pc:sldMk cId="1603589264" sldId="266"/>
            <ac:spMk id="13" creationId="{DB103EB1-B135-4526-B883-33228FC27FF1}"/>
          </ac:spMkLst>
        </pc:spChg>
        <pc:spChg chg="del">
          <ac:chgData name="James Harmeling" userId="4163935ddb78b774" providerId="Windows Live" clId="Web-{33176E78-9DD0-4A01-9EDD-380693761C3F}" dt="2022-03-03T07:57:30.486" v="69"/>
          <ac:spMkLst>
            <pc:docMk/>
            <pc:sldMk cId="1603589264" sldId="266"/>
            <ac:spMk id="17" creationId="{A2509F26-B5DC-4BA7-B476-4CB044237A2E}"/>
          </ac:spMkLst>
        </pc:spChg>
        <pc:spChg chg="add">
          <ac:chgData name="James Harmeling" userId="4163935ddb78b774" providerId="Windows Live" clId="Web-{33176E78-9DD0-4A01-9EDD-380693761C3F}" dt="2022-03-03T07:57:30.486" v="69"/>
          <ac:spMkLst>
            <pc:docMk/>
            <pc:sldMk cId="1603589264" sldId="266"/>
            <ac:spMk id="22" creationId="{42A4FC2C-047E-45A5-965D-8E1E3BF09BC6}"/>
          </ac:spMkLst>
        </pc:spChg>
        <pc:picChg chg="add mod">
          <ac:chgData name="James Harmeling" userId="4163935ddb78b774" providerId="Windows Live" clId="Web-{33176E78-9DD0-4A01-9EDD-380693761C3F}" dt="2022-03-03T07:57:30.486" v="69"/>
          <ac:picMkLst>
            <pc:docMk/>
            <pc:sldMk cId="1603589264" sldId="266"/>
            <ac:picMk id="2" creationId="{2F432124-C1B4-4C24-8981-36B958C45508}"/>
          </ac:picMkLst>
        </pc:picChg>
        <pc:picChg chg="del">
          <ac:chgData name="James Harmeling" userId="4163935ddb78b774" providerId="Windows Live" clId="Web-{33176E78-9DD0-4A01-9EDD-380693761C3F}" dt="2022-03-03T07:57:27.267" v="68"/>
          <ac:picMkLst>
            <pc:docMk/>
            <pc:sldMk cId="1603589264" sldId="266"/>
            <ac:picMk id="6" creationId="{16C4A018-840C-4C2E-99B9-7A112335EB7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a96e7d453dd11193/_important%20stuff/CIC/_Finances%20and%20records/Audits%20%5e0%20AGMs/Last%203%20years%20summar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96e7d453dd11193/_important%20stuff/CIC/_Finances%20and%20records/Audits%20%5e0%20AGMs/Last%203%20years%20summar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.docs.live.net/a96e7d453dd11193/_important%20stuff/CIC/_Finances%20and%20records/Audits%20%5e0%20AGMs/Last%203%20years%20summary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a96e7d453dd11193/_important%20stuff/CIC/_Finances%20and%20records/Audits%20%5e0%20AGMs/Last%203%20years%20summary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CIC End of Year Bank Balance</a:t>
            </a:r>
          </a:p>
        </c:rich>
      </c:tx>
      <c:layout>
        <c:manualLayout>
          <c:xMode val="edge"/>
          <c:yMode val="edge"/>
          <c:x val="0.201202945789672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'[Audit Summary since 2007.xlsx]Sheet1'!$D$18:$Q$18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'[Audit Summary since 2007.xlsx]Sheet1'!$D$19:$Q$19</c:f>
              <c:numCache>
                <c:formatCode>#,##0</c:formatCode>
                <c:ptCount val="14"/>
                <c:pt idx="0">
                  <c:v>32015</c:v>
                </c:pt>
                <c:pt idx="1">
                  <c:v>10577</c:v>
                </c:pt>
                <c:pt idx="2">
                  <c:v>10742</c:v>
                </c:pt>
                <c:pt idx="3">
                  <c:v>40209</c:v>
                </c:pt>
                <c:pt idx="4">
                  <c:v>58062</c:v>
                </c:pt>
                <c:pt idx="5">
                  <c:v>41875</c:v>
                </c:pt>
                <c:pt idx="6">
                  <c:v>22329</c:v>
                </c:pt>
                <c:pt idx="7">
                  <c:v>52314</c:v>
                </c:pt>
                <c:pt idx="8">
                  <c:v>66576</c:v>
                </c:pt>
                <c:pt idx="9">
                  <c:v>57543</c:v>
                </c:pt>
                <c:pt idx="10">
                  <c:v>58128</c:v>
                </c:pt>
                <c:pt idx="11">
                  <c:v>58640</c:v>
                </c:pt>
                <c:pt idx="12">
                  <c:v>67403</c:v>
                </c:pt>
                <c:pt idx="13">
                  <c:v>61785.39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77-4F6D-A329-26017DD50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103567"/>
        <c:axId val="738105231"/>
      </c:lineChart>
      <c:catAx>
        <c:axId val="73810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105231"/>
        <c:crosses val="autoZero"/>
        <c:auto val="1"/>
        <c:lblAlgn val="ctr"/>
        <c:lblOffset val="100"/>
        <c:noMultiLvlLbl val="0"/>
      </c:catAx>
      <c:valAx>
        <c:axId val="738105231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103567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5619453319133831E-2"/>
                <c:y val="0.2872225139517655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SG" sz="2400" dirty="0"/>
                    <a:t>Thousands SGD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3200" b="1" dirty="0"/>
              <a:t>Income and Expenses</a:t>
            </a:r>
          </a:p>
        </c:rich>
      </c:tx>
      <c:layout>
        <c:manualLayout>
          <c:xMode val="edge"/>
          <c:yMode val="edge"/>
          <c:x val="0.28957476094195"/>
          <c:y val="4.3750007176838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'[Audit Summary since 2007.xlsx]Sheet1'!$M$24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'[Audit Summary since 2007.xlsx]Sheet1'!$N$22:$R$22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'[Audit Summary since 2007.xlsx]Sheet1'!$N$24:$R$24</c:f>
              <c:numCache>
                <c:formatCode>#,##0</c:formatCode>
                <c:ptCount val="5"/>
                <c:pt idx="0">
                  <c:v>99514</c:v>
                </c:pt>
                <c:pt idx="1">
                  <c:v>93413</c:v>
                </c:pt>
                <c:pt idx="2">
                  <c:v>107980</c:v>
                </c:pt>
                <c:pt idx="3">
                  <c:v>119247</c:v>
                </c:pt>
                <c:pt idx="4">
                  <c:v>144288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2-406A-BED5-50E0305740DA}"/>
            </c:ext>
          </c:extLst>
        </c:ser>
        <c:ser>
          <c:idx val="2"/>
          <c:order val="2"/>
          <c:tx>
            <c:strRef>
              <c:f>'[Audit Summary since 2007.xlsx]Sheet1'!$M$25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'[Audit Summary since 2007.xlsx]Sheet1'!$N$22:$R$22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'[Audit Summary since 2007.xlsx]Sheet1'!$N$25:$R$25</c:f>
              <c:numCache>
                <c:formatCode>#,##0</c:formatCode>
                <c:ptCount val="5"/>
                <c:pt idx="0">
                  <c:v>108547</c:v>
                </c:pt>
                <c:pt idx="1">
                  <c:v>92828</c:v>
                </c:pt>
                <c:pt idx="2">
                  <c:v>108959</c:v>
                </c:pt>
                <c:pt idx="3">
                  <c:v>112523</c:v>
                </c:pt>
                <c:pt idx="4">
                  <c:v>149906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92-406A-BED5-50E030574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33343"/>
        <c:axId val="326345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'[Audit Summary since 2007.xlsx]Sheet1'!$M$23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'[Audit Summary since 2007.xlsx]Sheet1'!$N$22:$R$22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'[Audit Summary since 2007.xlsx]Sheet1'!$N$23:$R$23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192-406A-BED5-50E0305740DA}"/>
                  </c:ext>
                </c:extLst>
              </c15:ser>
            </c15:filteredBarSeries>
          </c:ext>
        </c:extLst>
      </c:barChart>
      <c:catAx>
        <c:axId val="3263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50000"/>
              </a:lnSpc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4591"/>
        <c:crosses val="autoZero"/>
        <c:auto val="1"/>
        <c:lblAlgn val="ctr"/>
        <c:lblOffset val="100"/>
        <c:noMultiLvlLbl val="0"/>
      </c:catAx>
      <c:valAx>
        <c:axId val="32634591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3343"/>
        <c:crosses val="autoZero"/>
        <c:crossBetween val="between"/>
        <c:majorUnit val="25000"/>
        <c:minorUnit val="5000"/>
        <c:dispUnits>
          <c:builtInUnit val="thousands"/>
          <c:dispUnitsLbl>
            <c:layout>
              <c:manualLayout>
                <c:xMode val="edge"/>
                <c:yMode val="edge"/>
                <c:x val="1.004700706968888E-2"/>
                <c:y val="0.3806645712572878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SG" sz="2400" dirty="0"/>
                    <a:t>Thousands SGD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21492495513316"/>
          <c:y val="0.92180457106027147"/>
          <c:w val="0.3784467631353749"/>
          <c:h val="7.8195428939728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SG" sz="2800" b="1" dirty="0"/>
              <a:t>CIC Expenses</a:t>
            </a:r>
          </a:p>
        </c:rich>
      </c:tx>
      <c:layout>
        <c:manualLayout>
          <c:xMode val="edge"/>
          <c:yMode val="edge"/>
          <c:x val="0.44406944444444446"/>
          <c:y val="2.0898641588296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Sheet1!$J$3:$J$11</c:f>
              <c:numCache>
                <c:formatCode>General</c:formatCode>
                <c:ptCount val="9"/>
                <c:pt idx="0">
                  <c:v>31734.889999999996</c:v>
                </c:pt>
                <c:pt idx="1">
                  <c:v>42000</c:v>
                </c:pt>
                <c:pt idx="2">
                  <c:v>20133</c:v>
                </c:pt>
                <c:pt idx="3">
                  <c:v>1536</c:v>
                </c:pt>
                <c:pt idx="4">
                  <c:v>5373.3</c:v>
                </c:pt>
                <c:pt idx="5">
                  <c:v>505.64</c:v>
                </c:pt>
                <c:pt idx="6">
                  <c:v>1218.3</c:v>
                </c:pt>
                <c:pt idx="7">
                  <c:v>496.20000000000005</c:v>
                </c:pt>
                <c:pt idx="8">
                  <c:v>930.42000000000007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A-496D-915D-A7A3F9087A28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16571.3</c:v>
                </c:pt>
                <c:pt idx="1">
                  <c:v>46500</c:v>
                </c:pt>
                <c:pt idx="2">
                  <c:v>25800</c:v>
                </c:pt>
                <c:pt idx="3">
                  <c:v>6559</c:v>
                </c:pt>
                <c:pt idx="4">
                  <c:v>3600</c:v>
                </c:pt>
                <c:pt idx="5">
                  <c:v>1072.3699999999999</c:v>
                </c:pt>
                <c:pt idx="6">
                  <c:v>505.43</c:v>
                </c:pt>
                <c:pt idx="7">
                  <c:v>748.3</c:v>
                </c:pt>
                <c:pt idx="8">
                  <c:v>925.13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A-496D-915D-A7A3F9087A28}"/>
            </c:ext>
          </c:extLst>
        </c:ser>
        <c:ser>
          <c:idx val="2"/>
          <c:order val="2"/>
          <c:tx>
            <c:strRef>
              <c:f>Sheet1!$L$2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48522.61</c:v>
                </c:pt>
                <c:pt idx="1">
                  <c:v>53000</c:v>
                </c:pt>
                <c:pt idx="2">
                  <c:v>29764.05</c:v>
                </c:pt>
                <c:pt idx="3">
                  <c:v>8792.65</c:v>
                </c:pt>
                <c:pt idx="4">
                  <c:v>1000</c:v>
                </c:pt>
                <c:pt idx="5">
                  <c:v>1206.57</c:v>
                </c:pt>
                <c:pt idx="6">
                  <c:v>1293</c:v>
                </c:pt>
                <c:pt idx="7">
                  <c:v>653.97000000000014</c:v>
                </c:pt>
                <c:pt idx="8">
                  <c:v>1374.55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A-496D-915D-A7A3F9087A28}"/>
            </c:ext>
          </c:extLst>
        </c:ser>
        <c:ser>
          <c:idx val="3"/>
          <c:order val="3"/>
          <c:tx>
            <c:strRef>
              <c:f>Sheet1!$M$2</c:f>
              <c:strCache>
                <c:ptCount val="1"/>
                <c:pt idx="0">
                  <c:v>FY22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84780</c:v>
                </c:pt>
                <c:pt idx="1">
                  <c:v>48000</c:v>
                </c:pt>
                <c:pt idx="2">
                  <c:v>35400</c:v>
                </c:pt>
                <c:pt idx="3">
                  <c:v>3600</c:v>
                </c:pt>
                <c:pt idx="4">
                  <c:v>5000</c:v>
                </c:pt>
                <c:pt idx="5">
                  <c:v>1200</c:v>
                </c:pt>
                <c:pt idx="6">
                  <c:v>655</c:v>
                </c:pt>
                <c:pt idx="7">
                  <c:v>360</c:v>
                </c:pt>
                <c:pt idx="8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A-496D-915D-A7A3F9087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695903"/>
        <c:axId val="875696735"/>
      </c:barChart>
      <c:catAx>
        <c:axId val="87569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5696735"/>
        <c:crosses val="autoZero"/>
        <c:auto val="1"/>
        <c:lblAlgn val="ctr"/>
        <c:lblOffset val="100"/>
        <c:noMultiLvlLbl val="0"/>
      </c:catAx>
      <c:valAx>
        <c:axId val="87569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5695903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111111111111112E-2"/>
                <c:y val="0.338662486938348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r>
                    <a:rPr lang="en-SG" dirty="0"/>
                    <a:t>Thousands SGD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SG" sz="2800" b="1" dirty="0"/>
              <a:t>CIC Expenses</a:t>
            </a:r>
          </a:p>
        </c:rich>
      </c:tx>
      <c:layout>
        <c:manualLayout>
          <c:xMode val="edge"/>
          <c:yMode val="edge"/>
          <c:x val="0.44239927821522312"/>
          <c:y val="2.0898641588296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Sheet1!$J$3:$J$11</c:f>
              <c:numCache>
                <c:formatCode>General</c:formatCode>
                <c:ptCount val="9"/>
                <c:pt idx="0">
                  <c:v>31734.889999999996</c:v>
                </c:pt>
                <c:pt idx="1">
                  <c:v>42000</c:v>
                </c:pt>
                <c:pt idx="2">
                  <c:v>20133</c:v>
                </c:pt>
                <c:pt idx="3">
                  <c:v>1536</c:v>
                </c:pt>
                <c:pt idx="4">
                  <c:v>5373.3</c:v>
                </c:pt>
                <c:pt idx="5">
                  <c:v>505.64</c:v>
                </c:pt>
                <c:pt idx="6">
                  <c:v>1218.3</c:v>
                </c:pt>
                <c:pt idx="7">
                  <c:v>496.20000000000005</c:v>
                </c:pt>
                <c:pt idx="8">
                  <c:v>930.42000000000007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A-496D-915D-A7A3F9087A28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16571.3</c:v>
                </c:pt>
                <c:pt idx="1">
                  <c:v>46500</c:v>
                </c:pt>
                <c:pt idx="2">
                  <c:v>25800</c:v>
                </c:pt>
                <c:pt idx="3">
                  <c:v>6559</c:v>
                </c:pt>
                <c:pt idx="4">
                  <c:v>3600</c:v>
                </c:pt>
                <c:pt idx="5">
                  <c:v>1072.3699999999999</c:v>
                </c:pt>
                <c:pt idx="6">
                  <c:v>505.43</c:v>
                </c:pt>
                <c:pt idx="7">
                  <c:v>748.3</c:v>
                </c:pt>
                <c:pt idx="8">
                  <c:v>925.13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A-496D-915D-A7A3F9087A28}"/>
            </c:ext>
          </c:extLst>
        </c:ser>
        <c:ser>
          <c:idx val="2"/>
          <c:order val="2"/>
          <c:tx>
            <c:strRef>
              <c:f>Sheet1!$L$2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48522.61</c:v>
                </c:pt>
                <c:pt idx="1">
                  <c:v>53000</c:v>
                </c:pt>
                <c:pt idx="2">
                  <c:v>29764.05</c:v>
                </c:pt>
                <c:pt idx="3">
                  <c:v>8792.65</c:v>
                </c:pt>
                <c:pt idx="4">
                  <c:v>1000</c:v>
                </c:pt>
                <c:pt idx="5">
                  <c:v>1206.57</c:v>
                </c:pt>
                <c:pt idx="6">
                  <c:v>1293</c:v>
                </c:pt>
                <c:pt idx="7">
                  <c:v>653.97000000000014</c:v>
                </c:pt>
                <c:pt idx="8">
                  <c:v>1374.55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A-496D-915D-A7A3F9087A28}"/>
            </c:ext>
          </c:extLst>
        </c:ser>
        <c:ser>
          <c:idx val="3"/>
          <c:order val="3"/>
          <c:tx>
            <c:strRef>
              <c:f>Sheet1!$M$2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Sheet1!$I$3:$I$11</c:f>
              <c:strCache>
                <c:ptCount val="9"/>
                <c:pt idx="0">
                  <c:v>YMCA Rental</c:v>
                </c:pt>
                <c:pt idx="1">
                  <c:v>Honorarium</c:v>
                </c:pt>
                <c:pt idx="2">
                  <c:v>Missions Expense</c:v>
                </c:pt>
                <c:pt idx="3">
                  <c:v>Legal Expenses</c:v>
                </c:pt>
                <c:pt idx="4">
                  <c:v>Love Gift</c:v>
                </c:pt>
                <c:pt idx="5">
                  <c:v>Website Costs</c:v>
                </c:pt>
                <c:pt idx="6">
                  <c:v>Music &amp; Worship Ministry</c:v>
                </c:pt>
                <c:pt idx="7">
                  <c:v>Bank Charges</c:v>
                </c:pt>
                <c:pt idx="8">
                  <c:v>Everything Else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84780</c:v>
                </c:pt>
                <c:pt idx="1">
                  <c:v>48000</c:v>
                </c:pt>
                <c:pt idx="2">
                  <c:v>35400</c:v>
                </c:pt>
                <c:pt idx="3">
                  <c:v>3600</c:v>
                </c:pt>
                <c:pt idx="4">
                  <c:v>5000</c:v>
                </c:pt>
                <c:pt idx="5">
                  <c:v>1200</c:v>
                </c:pt>
                <c:pt idx="6">
                  <c:v>655</c:v>
                </c:pt>
                <c:pt idx="7">
                  <c:v>360</c:v>
                </c:pt>
                <c:pt idx="8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A-496D-915D-A7A3F9087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695903"/>
        <c:axId val="875696735"/>
      </c:barChart>
      <c:catAx>
        <c:axId val="87569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70000"/>
              </a:lnSpc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5696735"/>
        <c:crosses val="autoZero"/>
        <c:auto val="1"/>
        <c:lblAlgn val="ctr"/>
        <c:lblOffset val="100"/>
        <c:noMultiLvlLbl val="0"/>
      </c:catAx>
      <c:valAx>
        <c:axId val="87569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5695903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111111111111112E-2"/>
                <c:y val="0.338662486938348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r>
                    <a:rPr lang="en-SG" dirty="0"/>
                    <a:t>Thousands SGD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FY19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Sheet1!$J$32</c:f>
              <c:strCache>
                <c:ptCount val="1"/>
                <c:pt idx="0">
                  <c:v>FY19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8-4331-AFA0-58DB3C3817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8-4331-AFA0-58DB3C3817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8-4331-AFA0-58DB3C381799}"/>
              </c:ext>
            </c:extLst>
          </c:dPt>
          <c:cat>
            <c:strRef>
              <c:f>Sheet1!$I$33:$I$35</c:f>
              <c:strCache>
                <c:ptCount val="3"/>
                <c:pt idx="0">
                  <c:v>Rent</c:v>
                </c:pt>
                <c:pt idx="1">
                  <c:v>Honorarium</c:v>
                </c:pt>
                <c:pt idx="2">
                  <c:v>Missions</c:v>
                </c:pt>
              </c:strCache>
            </c:strRef>
          </c:cat>
          <c:val>
            <c:numRef>
              <c:f>Sheet1!$J$33:$J$35</c:f>
              <c:numCache>
                <c:formatCode>General</c:formatCode>
                <c:ptCount val="3"/>
                <c:pt idx="0">
                  <c:v>31734.889999999996</c:v>
                </c:pt>
                <c:pt idx="1">
                  <c:v>42000</c:v>
                </c:pt>
                <c:pt idx="2">
                  <c:v>20133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E8-4331-AFA0-58DB3C381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FY20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Sheet1!$J$37</c:f>
              <c:strCache>
                <c:ptCount val="1"/>
                <c:pt idx="0">
                  <c:v>FY20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9F-401A-8565-D9CBAA265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9F-401A-8565-D9CBAA265A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9F-401A-8565-D9CBAA265AEA}"/>
              </c:ext>
            </c:extLst>
          </c:dPt>
          <c:cat>
            <c:strRef>
              <c:f>Sheet1!$I$38:$I$40</c:f>
              <c:strCache>
                <c:ptCount val="3"/>
                <c:pt idx="0">
                  <c:v>Rent</c:v>
                </c:pt>
                <c:pt idx="1">
                  <c:v>Honorarium</c:v>
                </c:pt>
                <c:pt idx="2">
                  <c:v>Missions</c:v>
                </c:pt>
              </c:strCache>
            </c:strRef>
          </c:cat>
          <c:val>
            <c:numRef>
              <c:f>Sheet1!$J$38:$J$40</c:f>
              <c:numCache>
                <c:formatCode>General</c:formatCode>
                <c:ptCount val="3"/>
                <c:pt idx="0">
                  <c:v>16571.3</c:v>
                </c:pt>
                <c:pt idx="1">
                  <c:v>46500</c:v>
                </c:pt>
                <c:pt idx="2">
                  <c:v>25800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9F-401A-8565-D9CBAA265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FY21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Sheet1!$L$32</c:f>
              <c:strCache>
                <c:ptCount val="1"/>
                <c:pt idx="0">
                  <c:v>FY21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D-4968-9CBD-632D07E93E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D-4968-9CBD-632D07E93E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6D-4968-9CBD-632D07E93EC0}"/>
              </c:ext>
            </c:extLst>
          </c:dPt>
          <c:cat>
            <c:strRef>
              <c:f>Sheet1!$K$33:$K$35</c:f>
              <c:strCache>
                <c:ptCount val="3"/>
                <c:pt idx="0">
                  <c:v>Rent</c:v>
                </c:pt>
                <c:pt idx="1">
                  <c:v>Honorarium</c:v>
                </c:pt>
                <c:pt idx="2">
                  <c:v>Missions</c:v>
                </c:pt>
              </c:strCache>
            </c:strRef>
          </c:cat>
          <c:val>
            <c:numRef>
              <c:f>Sheet1!$L$33:$L$35</c:f>
              <c:numCache>
                <c:formatCode>General</c:formatCode>
                <c:ptCount val="3"/>
                <c:pt idx="0">
                  <c:v>48522.61</c:v>
                </c:pt>
                <c:pt idx="1">
                  <c:v>53000</c:v>
                </c:pt>
                <c:pt idx="2">
                  <c:v>29764.05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6D-4968-9CBD-632D07E93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FY22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Sheet1!$L$37</c:f>
              <c:strCache>
                <c:ptCount val="1"/>
                <c:pt idx="0">
                  <c:v>FY22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9-4A49-8F3D-FB153A68E3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9-4A49-8F3D-FB153A68E3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89-4A49-8F3D-FB153A68E3ED}"/>
              </c:ext>
            </c:extLst>
          </c:dPt>
          <c:cat>
            <c:strRef>
              <c:f>Sheet1!$K$38:$K$40</c:f>
              <c:strCache>
                <c:ptCount val="3"/>
                <c:pt idx="0">
                  <c:v>Rent</c:v>
                </c:pt>
                <c:pt idx="1">
                  <c:v>Honorarium</c:v>
                </c:pt>
                <c:pt idx="2">
                  <c:v>Missions</c:v>
                </c:pt>
              </c:strCache>
            </c:strRef>
          </c:cat>
          <c:val>
            <c:numRef>
              <c:f>Sheet1!$L$38:$L$40</c:f>
              <c:numCache>
                <c:formatCode>General</c:formatCode>
                <c:ptCount val="3"/>
                <c:pt idx="0">
                  <c:v>84780</c:v>
                </c:pt>
                <c:pt idx="1">
                  <c:v>48000</c:v>
                </c:pt>
                <c:pt idx="2">
                  <c:v>35400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89-4A49-8F3D-FB153A68E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Monthly Offering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13628104179285"/>
          <c:y val="0.12720946188780344"/>
          <c:w val="0.83686044563578488"/>
          <c:h val="0.77072287385238669"/>
        </c:manualLayout>
      </c:layout>
      <c:lineChart>
        <c:grouping val="standard"/>
        <c:varyColors val="0"/>
        <c:ser>
          <c:idx val="0"/>
          <c:order val="0"/>
          <c:tx>
            <c:strRef>
              <c:f>'[Audit Summary since 2007.xlsx]Sheet1'!$L$45</c:f>
              <c:strCache>
                <c:ptCount val="1"/>
                <c:pt idx="0">
                  <c:v>ave tithe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'[Audit Summary since 2007.xlsx]Sheet1'!$M$44:$Q$44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'[Audit Summary since 2007.xlsx]Sheet1'!$M$45:$Q$45</c:f>
              <c:numCache>
                <c:formatCode>#,##0</c:formatCode>
                <c:ptCount val="5"/>
                <c:pt idx="0">
                  <c:v>7788.666666666667</c:v>
                </c:pt>
                <c:pt idx="1">
                  <c:v>7595.416666666667</c:v>
                </c:pt>
                <c:pt idx="2">
                  <c:v>8570.5833333333339</c:v>
                </c:pt>
                <c:pt idx="3">
                  <c:v>8959.6666666666661</c:v>
                </c:pt>
                <c:pt idx="4">
                  <c:v>11313.166666666666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72-420E-9CA1-8AB5B7607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0064351"/>
        <c:axId val="1620065183"/>
      </c:lineChart>
      <c:catAx>
        <c:axId val="162006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065183"/>
        <c:crosses val="autoZero"/>
        <c:auto val="1"/>
        <c:lblAlgn val="ctr"/>
        <c:lblOffset val="100"/>
        <c:noMultiLvlLbl val="0"/>
      </c:catAx>
      <c:valAx>
        <c:axId val="1620065183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064351"/>
        <c:crosses val="autoZero"/>
        <c:crossBetween val="between"/>
        <c:majorUnit val="3000"/>
        <c:minorUnit val="500"/>
        <c:dispUnits>
          <c:builtInUnit val="thousands"/>
          <c:dispUnitsLbl>
            <c:layout>
              <c:manualLayout>
                <c:xMode val="edge"/>
                <c:yMode val="edge"/>
                <c:x val="1.9639934533551555E-2"/>
                <c:y val="0.4114418270330316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SG" dirty="0"/>
                    <a:t>Thousand SGD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0.62188</cdr:x>
      <cdr:y>0.92947</cdr:y>
    </cdr:from>
    <cdr:to>
      <cdr:x>0.71979</cdr:x>
      <cdr:y>0.97962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491B6A1-D098-4842-85E1-50D4E25B010F}"/>
            </a:ext>
          </a:extLst>
        </cdr:cNvPr>
        <cdr:cNvSpPr/>
      </cdr:nvSpPr>
      <cdr:spPr>
        <a:xfrm xmlns:a="http://schemas.openxmlformats.org/drawingml/2006/main">
          <a:off x="5686425" y="5648325"/>
          <a:ext cx="89535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DFDCD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1053-D121-4441-BFFB-F72D13C88662}" type="datetimeFigureOut">
              <a:rPr lang="en-SG" smtClean="0"/>
              <a:t>6/3/2022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0F9D-9E6F-4A83-8F67-5D5B422FD4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489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fld id="{ED707F6E-E190-344A-9A6A-E354816EB8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8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D973E-BB47-5849-928E-AEA904E84C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1BF41-2724-D442-95E3-53A4EC8E48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0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4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4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D973E-BB47-5849-928E-AEA904E84C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1BF41-2724-D442-95E3-53A4EC8E48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0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5DC19-8BC9-4B03-9D9D-04B6C6BA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2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1863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1863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1863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1863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fld id="{4F02587D-66BF-4540-8D3D-9B35FF2E82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3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1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4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8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5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4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46C4-6E6D-C946-9F42-E755F1F817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46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77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3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373007"/>
            <a:ext cx="6571343" cy="1049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1530849"/>
            <a:ext cx="6571343" cy="393549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415575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0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6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72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3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7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88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2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97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4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27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27272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510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solidFill>
          <a:srgbClr val="27272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E03CE-D28A-4C88-9004-0AD6D760A43B}"/>
              </a:ext>
            </a:extLst>
          </p:cNvPr>
          <p:cNvSpPr txBox="1"/>
          <p:nvPr userDrawn="1"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12320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6B02A-1A93-4292-B40A-985808668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solidFill>
          <a:srgbClr val="27272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CC584-FE6F-4C46-BD63-29D6D7E33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E03CE-D28A-4C88-9004-0AD6D760A43B}"/>
              </a:ext>
            </a:extLst>
          </p:cNvPr>
          <p:cNvSpPr txBox="1"/>
          <p:nvPr userDrawn="1"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12320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B3730A-7903-4082-82FA-BC6455E6F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2EB6E9-70A1-49EA-8B93-56A450C245E9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12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F247A-A269-4CF9-B040-7B6C64CDDF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3D510-E373-4D22-9004-F977C0A36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880015"/>
              </a:clrFrom>
              <a:clrTo>
                <a:srgbClr val="88001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1050"/>
            <a:ext cx="9144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4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A9754-0427-4570-8E10-CF519582E365}"/>
              </a:ext>
            </a:extLst>
          </p:cNvPr>
          <p:cNvSpPr/>
          <p:nvPr userDrawn="1"/>
        </p:nvSpPr>
        <p:spPr>
          <a:xfrm>
            <a:off x="0" y="-8384"/>
            <a:ext cx="9144000" cy="6858000"/>
          </a:xfrm>
          <a:prstGeom prst="rect">
            <a:avLst/>
          </a:pr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5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3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49CD07B-71BF-4286-AC37-59E4C81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15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bg>
      <p:bgPr>
        <a:solidFill>
          <a:srgbClr val="122E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45921-AE1D-4F4B-93BE-D43A5710A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3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3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64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164AB-485B-46EE-B5AC-44A3E3534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0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9D87B-EC60-405F-A2BC-31936E6C2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260" y="196"/>
            <a:ext cx="9252520" cy="68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23CE4-81C2-494A-B634-0E60A2075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8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E04B91D-02DB-443C-B270-C780245EC228}"/>
              </a:ext>
            </a:extLst>
          </p:cNvPr>
          <p:cNvSpPr/>
          <p:nvPr userDrawn="1"/>
        </p:nvSpPr>
        <p:spPr>
          <a:xfrm>
            <a:off x="-2" y="0"/>
            <a:ext cx="9144000" cy="609525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518D72-DDB3-42E0-B06F-3A8A923E1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7890-EC5E-4E17-AE97-D6F4812B0C9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E5C630-CF8C-4367-93EE-200305AE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20000">
              <a:srgbClr val="88574E"/>
            </a:gs>
            <a:gs pos="90000">
              <a:srgbClr val="00000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92BE7-6805-463F-A33E-BC345D0501C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FD9F0714-BCCB-4515-8853-7ABE781E0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4" y="1233813"/>
            <a:ext cx="6934441" cy="2756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5C4E11-A66C-4617-845A-21E589456F4E}"/>
              </a:ext>
            </a:extLst>
          </p:cNvPr>
          <p:cNvSpPr/>
          <p:nvPr/>
        </p:nvSpPr>
        <p:spPr>
          <a:xfrm rot="1920000">
            <a:off x="6404095" y="2117763"/>
            <a:ext cx="389107" cy="476656"/>
          </a:xfrm>
          <a:prstGeom prst="rect">
            <a:avLst/>
          </a:prstGeom>
          <a:solidFill>
            <a:srgbClr val="85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FD69B-2082-4F3B-8B7A-2F47A549A2BA}"/>
              </a:ext>
            </a:extLst>
          </p:cNvPr>
          <p:cNvSpPr/>
          <p:nvPr/>
        </p:nvSpPr>
        <p:spPr>
          <a:xfrm rot="2400000">
            <a:off x="5404977" y="1657009"/>
            <a:ext cx="1235413" cy="476656"/>
          </a:xfrm>
          <a:prstGeom prst="rect">
            <a:avLst/>
          </a:prstGeom>
          <a:solidFill>
            <a:srgbClr val="85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CE2545A-9775-4FAD-9F6D-50531088B98C}"/>
              </a:ext>
            </a:extLst>
          </p:cNvPr>
          <p:cNvSpPr/>
          <p:nvPr/>
        </p:nvSpPr>
        <p:spPr>
          <a:xfrm rot="10440000">
            <a:off x="5026160" y="1295602"/>
            <a:ext cx="535022" cy="554477"/>
          </a:xfrm>
          <a:prstGeom prst="rtTriangle">
            <a:avLst/>
          </a:prstGeom>
          <a:solidFill>
            <a:srgbClr val="85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EC789-617A-4B61-9B4E-B92DA4D31C81}"/>
              </a:ext>
            </a:extLst>
          </p:cNvPr>
          <p:cNvSpPr txBox="1"/>
          <p:nvPr/>
        </p:nvSpPr>
        <p:spPr>
          <a:xfrm>
            <a:off x="5097294" y="432880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/>
              <a:t>CIC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432124-C1B4-4C24-8981-36B958C45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71172-3520-4346-B8DC-E4187AF2C1AE}"/>
              </a:ext>
            </a:extLst>
          </p:cNvPr>
          <p:cNvSpPr txBox="1"/>
          <p:nvPr/>
        </p:nvSpPr>
        <p:spPr>
          <a:xfrm>
            <a:off x="3200400" y="5408578"/>
            <a:ext cx="2743200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Isaac &amp; Pat Lasky (Thailand) </a:t>
            </a:r>
            <a:r>
              <a:rPr lang="en-US" sz="2800">
                <a:cs typeface="Calibri"/>
              </a:rPr>
              <a:t>​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035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067175" cy="2708275"/>
          </a:xfrm>
          <a:prstGeom prst="rect">
            <a:avLst/>
          </a:prstGeom>
        </p:spPr>
        <p:txBody>
          <a:bodyPr anchor="t"/>
          <a:lstStyle/>
          <a:p>
            <a:pPr eaLnBrk="1" hangingPunct="1"/>
            <a:r>
              <a:rPr lang="en-US" altLang="zh-CN" sz="4800" b="1" dirty="0">
                <a:solidFill>
                  <a:srgbClr val="000000"/>
                </a:solidFill>
                <a:latin typeface="Arial Black" charset="0"/>
                <a:ea typeface="SimSun" charset="0"/>
                <a:cs typeface="SimSun" charset="0"/>
              </a:rPr>
              <a:t>A</a:t>
            </a:r>
            <a:r>
              <a:rPr lang="en-US" altLang="zh-CN" sz="4000" b="1" dirty="0">
                <a:solidFill>
                  <a:srgbClr val="8F0000"/>
                </a:solidFill>
                <a:latin typeface="Arial Black" charset="0"/>
                <a:ea typeface="SimSun" charset="0"/>
                <a:cs typeface="SimSun" charset="0"/>
              </a:rPr>
              <a:t>nnual </a:t>
            </a:r>
            <a:r>
              <a:rPr lang="en-US" altLang="zh-CN" sz="4800" b="1" dirty="0">
                <a:solidFill>
                  <a:srgbClr val="000000"/>
                </a:solidFill>
                <a:latin typeface="Arial Black" charset="0"/>
                <a:ea typeface="SimSun" charset="0"/>
                <a:cs typeface="SimSun" charset="0"/>
              </a:rPr>
              <a:t>G</a:t>
            </a:r>
            <a:r>
              <a:rPr lang="en-US" altLang="zh-CN" sz="4000" b="1" dirty="0">
                <a:solidFill>
                  <a:srgbClr val="8F0000"/>
                </a:solidFill>
                <a:latin typeface="Arial Black" charset="0"/>
                <a:ea typeface="SimSun" charset="0"/>
                <a:cs typeface="SimSun" charset="0"/>
              </a:rPr>
              <a:t>eneral </a:t>
            </a:r>
            <a:r>
              <a:rPr lang="en-US" altLang="zh-CN" sz="4800" b="1" dirty="0">
                <a:solidFill>
                  <a:srgbClr val="000000"/>
                </a:solidFill>
                <a:latin typeface="Arial Black" charset="0"/>
                <a:ea typeface="SimSun" charset="0"/>
                <a:cs typeface="SimSun" charset="0"/>
              </a:rPr>
              <a:t>M</a:t>
            </a:r>
            <a:r>
              <a:rPr lang="en-US" altLang="zh-CN" sz="4000" b="1" dirty="0">
                <a:solidFill>
                  <a:srgbClr val="8F0000"/>
                </a:solidFill>
                <a:latin typeface="Arial Black" charset="0"/>
                <a:ea typeface="SimSun" charset="0"/>
                <a:cs typeface="SimSun" charset="0"/>
              </a:rPr>
              <a:t>eeting</a:t>
            </a:r>
            <a:br>
              <a:rPr lang="en-US" altLang="zh-CN" sz="4000" b="1" dirty="0">
                <a:solidFill>
                  <a:srgbClr val="8F0000"/>
                </a:solidFill>
                <a:latin typeface="Arial Black" charset="0"/>
                <a:ea typeface="SimSun" charset="0"/>
                <a:cs typeface="SimSun" charset="0"/>
              </a:rPr>
            </a:br>
            <a:r>
              <a:rPr lang="en-US" altLang="zh-CN" sz="3600" b="1" dirty="0">
                <a:solidFill>
                  <a:srgbClr val="8F0000"/>
                </a:solidFill>
                <a:latin typeface="Arial Black" charset="0"/>
                <a:ea typeface="SimSun" charset="0"/>
                <a:cs typeface="SimSun" charset="0"/>
              </a:rPr>
              <a:t>6 March 2022</a:t>
            </a:r>
            <a:endParaRPr lang="en-US" sz="4000" b="1" dirty="0">
              <a:solidFill>
                <a:srgbClr val="8F0000"/>
              </a:solidFill>
              <a:latin typeface="Arial Black" charset="0"/>
              <a:ea typeface="SimSun" charset="0"/>
              <a:cs typeface="SimSun" charset="0"/>
            </a:endParaRPr>
          </a:p>
        </p:txBody>
      </p:sp>
      <p:pic>
        <p:nvPicPr>
          <p:cNvPr id="541699" name="Picture 4" descr="Crossroads-Logo-On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6" y="228600"/>
            <a:ext cx="5079093" cy="50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8" descr="Crossroads-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422900"/>
            <a:ext cx="5181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1" name="TextBox 13"/>
          <p:cNvSpPr txBox="1">
            <a:spLocks noChangeArrowheads="1"/>
          </p:cNvSpPr>
          <p:nvPr/>
        </p:nvSpPr>
        <p:spPr bwMode="auto">
          <a:xfrm>
            <a:off x="288925" y="3550364"/>
            <a:ext cx="30591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  <a:rtl val="0"/>
              </a:rPr>
              <a:t>Report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  <a:rtl val="0"/>
              </a:rPr>
              <a:t>Audit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  <a:rtl val="0"/>
              </a:rPr>
              <a:t>Budget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  <a:rtl val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67480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itle 2"/>
          <p:cNvSpPr>
            <a:spLocks noGrp="1"/>
          </p:cNvSpPr>
          <p:nvPr>
            <p:ph type="title" idx="4294967295"/>
          </p:nvPr>
        </p:nvSpPr>
        <p:spPr>
          <a:xfrm>
            <a:off x="3436535" y="5445224"/>
            <a:ext cx="3594100" cy="1254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Issues to Vote On</a:t>
            </a:r>
          </a:p>
        </p:txBody>
      </p:sp>
      <p:pic>
        <p:nvPicPr>
          <p:cNvPr id="201733" name="Picture 4" descr="Crossroads-Logo-On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294483" cy="129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45838E1-FBD1-480B-8AF3-B6400347B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24387" cy="2193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28246-AA8D-4505-9C53-825BDE943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804" y="1022070"/>
            <a:ext cx="1718549" cy="401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4D958D-DE59-4C89-A2DB-A19904C480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5388"/>
            <a:ext cx="9144000" cy="5762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D7E84C-64AA-4251-B860-532BF2FCD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13192"/>
            <a:ext cx="9144000" cy="628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6C9D8F-8557-443E-943A-79A54E9B9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05158"/>
            <a:ext cx="9144000" cy="60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EED60-C0E6-40C2-A84B-23DC95CF94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5775"/>
            <a:ext cx="9144000" cy="602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2782D-8E80-42FA-996B-9C84B493017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13" y="5377789"/>
            <a:ext cx="2868328" cy="1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DA5E-6D61-4C4E-A79D-E1A86F68E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Report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C946E7-81FE-A148-A07E-03F3496E6B3D}"/>
              </a:ext>
            </a:extLst>
          </p:cNvPr>
          <p:cNvSpPr txBox="1">
            <a:spLocks/>
          </p:cNvSpPr>
          <p:nvPr/>
        </p:nvSpPr>
        <p:spPr>
          <a:xfrm>
            <a:off x="2396319" y="3589506"/>
            <a:ext cx="5618515" cy="75617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Prepared by Matt Lyle</a:t>
            </a:r>
          </a:p>
        </p:txBody>
      </p:sp>
    </p:spTree>
    <p:extLst>
      <p:ext uri="{BB962C8B-B14F-4D97-AF65-F5344CB8AC3E}">
        <p14:creationId xmlns:p14="http://schemas.microsoft.com/office/powerpoint/2010/main" val="155463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29F4B66-4121-4D3F-9BD3-347FEDD2EE54}"/>
              </a:ext>
            </a:extLst>
          </p:cNvPr>
          <p:cNvGraphicFramePr>
            <a:graphicFrameLocks/>
          </p:cNvGraphicFramePr>
          <p:nvPr/>
        </p:nvGraphicFramePr>
        <p:xfrm>
          <a:off x="-1" y="333375"/>
          <a:ext cx="8943975" cy="534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C175AAB-B797-49DC-9364-D46CC02722BC}"/>
              </a:ext>
            </a:extLst>
          </p:cNvPr>
          <p:cNvSpPr/>
          <p:nvPr/>
        </p:nvSpPr>
        <p:spPr>
          <a:xfrm>
            <a:off x="4810124" y="866775"/>
            <a:ext cx="4133850" cy="1781175"/>
          </a:xfrm>
          <a:custGeom>
            <a:avLst/>
            <a:gdLst>
              <a:gd name="connsiteX0" fmla="*/ 0 w 4133850"/>
              <a:gd name="connsiteY0" fmla="*/ 890588 h 1781175"/>
              <a:gd name="connsiteX1" fmla="*/ 2066925 w 4133850"/>
              <a:gd name="connsiteY1" fmla="*/ 0 h 1781175"/>
              <a:gd name="connsiteX2" fmla="*/ 4133850 w 4133850"/>
              <a:gd name="connsiteY2" fmla="*/ 890588 h 1781175"/>
              <a:gd name="connsiteX3" fmla="*/ 2066925 w 4133850"/>
              <a:gd name="connsiteY3" fmla="*/ 1781176 h 1781175"/>
              <a:gd name="connsiteX4" fmla="*/ 0 w 4133850"/>
              <a:gd name="connsiteY4" fmla="*/ 890588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850" h="1781175" extrusionOk="0">
                <a:moveTo>
                  <a:pt x="0" y="890588"/>
                </a:moveTo>
                <a:cubicBezTo>
                  <a:pt x="87378" y="606762"/>
                  <a:pt x="694234" y="-54841"/>
                  <a:pt x="2066925" y="0"/>
                </a:cubicBezTo>
                <a:cubicBezTo>
                  <a:pt x="3148274" y="9448"/>
                  <a:pt x="4166953" y="386145"/>
                  <a:pt x="4133850" y="890588"/>
                </a:cubicBezTo>
                <a:cubicBezTo>
                  <a:pt x="4141442" y="1410163"/>
                  <a:pt x="3157296" y="1649421"/>
                  <a:pt x="2066925" y="1781176"/>
                </a:cubicBezTo>
                <a:cubicBezTo>
                  <a:pt x="991248" y="1774791"/>
                  <a:pt x="-26256" y="1360042"/>
                  <a:pt x="0" y="890588"/>
                </a:cubicBezTo>
                <a:close/>
              </a:path>
            </a:pathLst>
          </a:custGeom>
          <a:noFill/>
          <a:ln w="127000"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625659-28D9-4AE9-9292-CFB2CC10F745}"/>
              </a:ext>
            </a:extLst>
          </p:cNvPr>
          <p:cNvGraphicFramePr>
            <a:graphicFrameLocks/>
          </p:cNvGraphicFramePr>
          <p:nvPr/>
        </p:nvGraphicFramePr>
        <p:xfrm>
          <a:off x="138021" y="0"/>
          <a:ext cx="8669547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DEADE3-5A64-4D09-BAAB-0146000F8081}"/>
              </a:ext>
            </a:extLst>
          </p:cNvPr>
          <p:cNvCxnSpPr>
            <a:cxnSpLocks/>
          </p:cNvCxnSpPr>
          <p:nvPr/>
        </p:nvCxnSpPr>
        <p:spPr>
          <a:xfrm flipV="1">
            <a:off x="3000375" y="895350"/>
            <a:ext cx="5676900" cy="1762125"/>
          </a:xfrm>
          <a:prstGeom prst="straightConnector1">
            <a:avLst/>
          </a:prstGeom>
          <a:ln w="1270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68E647-5BAE-4684-B641-160248B5823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2C6962-BCFF-49D1-8957-E2CFFF527C7F}"/>
              </a:ext>
            </a:extLst>
          </p:cNvPr>
          <p:cNvSpPr/>
          <p:nvPr/>
        </p:nvSpPr>
        <p:spPr>
          <a:xfrm>
            <a:off x="685800" y="438150"/>
            <a:ext cx="3144727" cy="5182692"/>
          </a:xfrm>
          <a:custGeom>
            <a:avLst/>
            <a:gdLst>
              <a:gd name="connsiteX0" fmla="*/ 2809875 w 3097102"/>
              <a:gd name="connsiteY0" fmla="*/ 4600575 h 5182692"/>
              <a:gd name="connsiteX1" fmla="*/ 2781300 w 3097102"/>
              <a:gd name="connsiteY1" fmla="*/ 4933950 h 5182692"/>
              <a:gd name="connsiteX2" fmla="*/ 2762250 w 3097102"/>
              <a:gd name="connsiteY2" fmla="*/ 4991100 h 5182692"/>
              <a:gd name="connsiteX3" fmla="*/ 2752725 w 3097102"/>
              <a:gd name="connsiteY3" fmla="*/ 5029200 h 5182692"/>
              <a:gd name="connsiteX4" fmla="*/ 2743200 w 3097102"/>
              <a:gd name="connsiteY4" fmla="*/ 5057775 h 5182692"/>
              <a:gd name="connsiteX5" fmla="*/ 2733675 w 3097102"/>
              <a:gd name="connsiteY5" fmla="*/ 5114925 h 5182692"/>
              <a:gd name="connsiteX6" fmla="*/ 2609850 w 3097102"/>
              <a:gd name="connsiteY6" fmla="*/ 5124450 h 5182692"/>
              <a:gd name="connsiteX7" fmla="*/ 1504950 w 3097102"/>
              <a:gd name="connsiteY7" fmla="*/ 5114925 h 5182692"/>
              <a:gd name="connsiteX8" fmla="*/ 1457325 w 3097102"/>
              <a:gd name="connsiteY8" fmla="*/ 5105400 h 5182692"/>
              <a:gd name="connsiteX9" fmla="*/ 1352550 w 3097102"/>
              <a:gd name="connsiteY9" fmla="*/ 5095875 h 5182692"/>
              <a:gd name="connsiteX10" fmla="*/ 561975 w 3097102"/>
              <a:gd name="connsiteY10" fmla="*/ 5105400 h 5182692"/>
              <a:gd name="connsiteX11" fmla="*/ 219075 w 3097102"/>
              <a:gd name="connsiteY11" fmla="*/ 5086350 h 5182692"/>
              <a:gd name="connsiteX12" fmla="*/ 161925 w 3097102"/>
              <a:gd name="connsiteY12" fmla="*/ 5076825 h 5182692"/>
              <a:gd name="connsiteX13" fmla="*/ 95250 w 3097102"/>
              <a:gd name="connsiteY13" fmla="*/ 5048250 h 5182692"/>
              <a:gd name="connsiteX14" fmla="*/ 57150 w 3097102"/>
              <a:gd name="connsiteY14" fmla="*/ 5038725 h 5182692"/>
              <a:gd name="connsiteX15" fmla="*/ 28575 w 3097102"/>
              <a:gd name="connsiteY15" fmla="*/ 4991100 h 5182692"/>
              <a:gd name="connsiteX16" fmla="*/ 19050 w 3097102"/>
              <a:gd name="connsiteY16" fmla="*/ 4962525 h 5182692"/>
              <a:gd name="connsiteX17" fmla="*/ 0 w 3097102"/>
              <a:gd name="connsiteY17" fmla="*/ 4867275 h 5182692"/>
              <a:gd name="connsiteX18" fmla="*/ 9525 w 3097102"/>
              <a:gd name="connsiteY18" fmla="*/ 4705350 h 5182692"/>
              <a:gd name="connsiteX19" fmla="*/ 28575 w 3097102"/>
              <a:gd name="connsiteY19" fmla="*/ 4610100 h 5182692"/>
              <a:gd name="connsiteX20" fmla="*/ 28575 w 3097102"/>
              <a:gd name="connsiteY20" fmla="*/ 4257675 h 5182692"/>
              <a:gd name="connsiteX21" fmla="*/ 47625 w 3097102"/>
              <a:gd name="connsiteY21" fmla="*/ 4210050 h 5182692"/>
              <a:gd name="connsiteX22" fmla="*/ 57150 w 3097102"/>
              <a:gd name="connsiteY22" fmla="*/ 4143375 h 5182692"/>
              <a:gd name="connsiteX23" fmla="*/ 38100 w 3097102"/>
              <a:gd name="connsiteY23" fmla="*/ 3762375 h 5182692"/>
              <a:gd name="connsiteX24" fmla="*/ 57150 w 3097102"/>
              <a:gd name="connsiteY24" fmla="*/ 3457575 h 5182692"/>
              <a:gd name="connsiteX25" fmla="*/ 66675 w 3097102"/>
              <a:gd name="connsiteY25" fmla="*/ 2295525 h 5182692"/>
              <a:gd name="connsiteX26" fmla="*/ 85725 w 3097102"/>
              <a:gd name="connsiteY26" fmla="*/ 2219325 h 5182692"/>
              <a:gd name="connsiteX27" fmla="*/ 104775 w 3097102"/>
              <a:gd name="connsiteY27" fmla="*/ 1990725 h 5182692"/>
              <a:gd name="connsiteX28" fmla="*/ 85725 w 3097102"/>
              <a:gd name="connsiteY28" fmla="*/ 1724025 h 5182692"/>
              <a:gd name="connsiteX29" fmla="*/ 57150 w 3097102"/>
              <a:gd name="connsiteY29" fmla="*/ 1409700 h 5182692"/>
              <a:gd name="connsiteX30" fmla="*/ 76200 w 3097102"/>
              <a:gd name="connsiteY30" fmla="*/ 1152525 h 5182692"/>
              <a:gd name="connsiteX31" fmla="*/ 95250 w 3097102"/>
              <a:gd name="connsiteY31" fmla="*/ 1057275 h 5182692"/>
              <a:gd name="connsiteX32" fmla="*/ 95250 w 3097102"/>
              <a:gd name="connsiteY32" fmla="*/ 571500 h 5182692"/>
              <a:gd name="connsiteX33" fmla="*/ 152400 w 3097102"/>
              <a:gd name="connsiteY33" fmla="*/ 466725 h 5182692"/>
              <a:gd name="connsiteX34" fmla="*/ 161925 w 3097102"/>
              <a:gd name="connsiteY34" fmla="*/ 438150 h 5182692"/>
              <a:gd name="connsiteX35" fmla="*/ 247650 w 3097102"/>
              <a:gd name="connsiteY35" fmla="*/ 361950 h 5182692"/>
              <a:gd name="connsiteX36" fmla="*/ 276225 w 3097102"/>
              <a:gd name="connsiteY36" fmla="*/ 323850 h 5182692"/>
              <a:gd name="connsiteX37" fmla="*/ 295275 w 3097102"/>
              <a:gd name="connsiteY37" fmla="*/ 295275 h 5182692"/>
              <a:gd name="connsiteX38" fmla="*/ 333375 w 3097102"/>
              <a:gd name="connsiteY38" fmla="*/ 247650 h 5182692"/>
              <a:gd name="connsiteX39" fmla="*/ 361950 w 3097102"/>
              <a:gd name="connsiteY39" fmla="*/ 190500 h 5182692"/>
              <a:gd name="connsiteX40" fmla="*/ 438150 w 3097102"/>
              <a:gd name="connsiteY40" fmla="*/ 123825 h 5182692"/>
              <a:gd name="connsiteX41" fmla="*/ 466725 w 3097102"/>
              <a:gd name="connsiteY41" fmla="*/ 95250 h 5182692"/>
              <a:gd name="connsiteX42" fmla="*/ 514350 w 3097102"/>
              <a:gd name="connsiteY42" fmla="*/ 19050 h 5182692"/>
              <a:gd name="connsiteX43" fmla="*/ 1104900 w 3097102"/>
              <a:gd name="connsiteY43" fmla="*/ 38100 h 5182692"/>
              <a:gd name="connsiteX44" fmla="*/ 1447800 w 3097102"/>
              <a:gd name="connsiteY44" fmla="*/ 19050 h 5182692"/>
              <a:gd name="connsiteX45" fmla="*/ 1485900 w 3097102"/>
              <a:gd name="connsiteY45" fmla="*/ 0 h 5182692"/>
              <a:gd name="connsiteX46" fmla="*/ 1819275 w 3097102"/>
              <a:gd name="connsiteY46" fmla="*/ 9525 h 5182692"/>
              <a:gd name="connsiteX47" fmla="*/ 1895475 w 3097102"/>
              <a:gd name="connsiteY47" fmla="*/ 19050 h 5182692"/>
              <a:gd name="connsiteX48" fmla="*/ 2219325 w 3097102"/>
              <a:gd name="connsiteY48" fmla="*/ 38100 h 5182692"/>
              <a:gd name="connsiteX49" fmla="*/ 2352675 w 3097102"/>
              <a:gd name="connsiteY49" fmla="*/ 47625 h 5182692"/>
              <a:gd name="connsiteX50" fmla="*/ 2419350 w 3097102"/>
              <a:gd name="connsiteY50" fmla="*/ 57150 h 5182692"/>
              <a:gd name="connsiteX51" fmla="*/ 2581275 w 3097102"/>
              <a:gd name="connsiteY51" fmla="*/ 66675 h 5182692"/>
              <a:gd name="connsiteX52" fmla="*/ 2743200 w 3097102"/>
              <a:gd name="connsiteY52" fmla="*/ 104775 h 5182692"/>
              <a:gd name="connsiteX53" fmla="*/ 2771775 w 3097102"/>
              <a:gd name="connsiteY53" fmla="*/ 114300 h 5182692"/>
              <a:gd name="connsiteX54" fmla="*/ 2838450 w 3097102"/>
              <a:gd name="connsiteY54" fmla="*/ 171450 h 5182692"/>
              <a:gd name="connsiteX55" fmla="*/ 2828925 w 3097102"/>
              <a:gd name="connsiteY55" fmla="*/ 209550 h 5182692"/>
              <a:gd name="connsiteX56" fmla="*/ 2809875 w 3097102"/>
              <a:gd name="connsiteY56" fmla="*/ 276225 h 5182692"/>
              <a:gd name="connsiteX57" fmla="*/ 2838450 w 3097102"/>
              <a:gd name="connsiteY57" fmla="*/ 419100 h 5182692"/>
              <a:gd name="connsiteX58" fmla="*/ 2876550 w 3097102"/>
              <a:gd name="connsiteY58" fmla="*/ 552450 h 5182692"/>
              <a:gd name="connsiteX59" fmla="*/ 2886075 w 3097102"/>
              <a:gd name="connsiteY59" fmla="*/ 609600 h 5182692"/>
              <a:gd name="connsiteX60" fmla="*/ 2895600 w 3097102"/>
              <a:gd name="connsiteY60" fmla="*/ 695325 h 5182692"/>
              <a:gd name="connsiteX61" fmla="*/ 2924175 w 3097102"/>
              <a:gd name="connsiteY61" fmla="*/ 790575 h 5182692"/>
              <a:gd name="connsiteX62" fmla="*/ 2962275 w 3097102"/>
              <a:gd name="connsiteY62" fmla="*/ 914400 h 5182692"/>
              <a:gd name="connsiteX63" fmla="*/ 3000375 w 3097102"/>
              <a:gd name="connsiteY63" fmla="*/ 1047750 h 5182692"/>
              <a:gd name="connsiteX64" fmla="*/ 3057525 w 3097102"/>
              <a:gd name="connsiteY64" fmla="*/ 1200150 h 5182692"/>
              <a:gd name="connsiteX65" fmla="*/ 3076575 w 3097102"/>
              <a:gd name="connsiteY65" fmla="*/ 1228725 h 5182692"/>
              <a:gd name="connsiteX66" fmla="*/ 3086100 w 3097102"/>
              <a:gd name="connsiteY66" fmla="*/ 1285875 h 5182692"/>
              <a:gd name="connsiteX67" fmla="*/ 3095625 w 3097102"/>
              <a:gd name="connsiteY67" fmla="*/ 1333500 h 5182692"/>
              <a:gd name="connsiteX68" fmla="*/ 3067050 w 3097102"/>
              <a:gd name="connsiteY68" fmla="*/ 1571625 h 5182692"/>
              <a:gd name="connsiteX69" fmla="*/ 3057525 w 3097102"/>
              <a:gd name="connsiteY69" fmla="*/ 1647825 h 5182692"/>
              <a:gd name="connsiteX70" fmla="*/ 3028950 w 3097102"/>
              <a:gd name="connsiteY70" fmla="*/ 1714500 h 5182692"/>
              <a:gd name="connsiteX71" fmla="*/ 3019425 w 3097102"/>
              <a:gd name="connsiteY71" fmla="*/ 2057400 h 5182692"/>
              <a:gd name="connsiteX72" fmla="*/ 2990850 w 3097102"/>
              <a:gd name="connsiteY72" fmla="*/ 2171700 h 5182692"/>
              <a:gd name="connsiteX73" fmla="*/ 2990850 w 3097102"/>
              <a:gd name="connsiteY73" fmla="*/ 2743200 h 5182692"/>
              <a:gd name="connsiteX74" fmla="*/ 2971800 w 3097102"/>
              <a:gd name="connsiteY74" fmla="*/ 2781300 h 5182692"/>
              <a:gd name="connsiteX75" fmla="*/ 2962275 w 3097102"/>
              <a:gd name="connsiteY75" fmla="*/ 2819400 h 5182692"/>
              <a:gd name="connsiteX76" fmla="*/ 2943225 w 3097102"/>
              <a:gd name="connsiteY76" fmla="*/ 2857500 h 5182692"/>
              <a:gd name="connsiteX77" fmla="*/ 2886075 w 3097102"/>
              <a:gd name="connsiteY77" fmla="*/ 2990850 h 5182692"/>
              <a:gd name="connsiteX78" fmla="*/ 2886075 w 3097102"/>
              <a:gd name="connsiteY78" fmla="*/ 3514725 h 5182692"/>
              <a:gd name="connsiteX79" fmla="*/ 2905125 w 3097102"/>
              <a:gd name="connsiteY79" fmla="*/ 3581400 h 5182692"/>
              <a:gd name="connsiteX80" fmla="*/ 2895600 w 3097102"/>
              <a:gd name="connsiteY80" fmla="*/ 3829050 h 5182692"/>
              <a:gd name="connsiteX81" fmla="*/ 2886075 w 3097102"/>
              <a:gd name="connsiteY81" fmla="*/ 3924300 h 5182692"/>
              <a:gd name="connsiteX82" fmla="*/ 2857500 w 3097102"/>
              <a:gd name="connsiteY82" fmla="*/ 4152900 h 5182692"/>
              <a:gd name="connsiteX83" fmla="*/ 2847975 w 3097102"/>
              <a:gd name="connsiteY83" fmla="*/ 4210050 h 5182692"/>
              <a:gd name="connsiteX84" fmla="*/ 2838450 w 3097102"/>
              <a:gd name="connsiteY84" fmla="*/ 4238625 h 5182692"/>
              <a:gd name="connsiteX85" fmla="*/ 2819400 w 3097102"/>
              <a:gd name="connsiteY85" fmla="*/ 4400550 h 5182692"/>
              <a:gd name="connsiteX86" fmla="*/ 2809875 w 3097102"/>
              <a:gd name="connsiteY86" fmla="*/ 4505325 h 5182692"/>
              <a:gd name="connsiteX87" fmla="*/ 2809875 w 3097102"/>
              <a:gd name="connsiteY87" fmla="*/ 4600575 h 518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97102" h="5182692">
                <a:moveTo>
                  <a:pt x="2809875" y="4600575"/>
                </a:moveTo>
                <a:cubicBezTo>
                  <a:pt x="2805112" y="4672013"/>
                  <a:pt x="2806223" y="4842564"/>
                  <a:pt x="2781300" y="4933950"/>
                </a:cubicBezTo>
                <a:cubicBezTo>
                  <a:pt x="2776016" y="4953323"/>
                  <a:pt x="2767120" y="4971619"/>
                  <a:pt x="2762250" y="4991100"/>
                </a:cubicBezTo>
                <a:cubicBezTo>
                  <a:pt x="2759075" y="5003800"/>
                  <a:pt x="2756321" y="5016613"/>
                  <a:pt x="2752725" y="5029200"/>
                </a:cubicBezTo>
                <a:cubicBezTo>
                  <a:pt x="2749967" y="5038854"/>
                  <a:pt x="2745378" y="5047974"/>
                  <a:pt x="2743200" y="5057775"/>
                </a:cubicBezTo>
                <a:cubicBezTo>
                  <a:pt x="2739010" y="5076628"/>
                  <a:pt x="2750949" y="5106288"/>
                  <a:pt x="2733675" y="5114925"/>
                </a:cubicBezTo>
                <a:cubicBezTo>
                  <a:pt x="2696648" y="5133438"/>
                  <a:pt x="2651125" y="5121275"/>
                  <a:pt x="2609850" y="5124450"/>
                </a:cubicBezTo>
                <a:cubicBezTo>
                  <a:pt x="2241512" y="5247229"/>
                  <a:pt x="2567923" y="5141950"/>
                  <a:pt x="1504950" y="5114925"/>
                </a:cubicBezTo>
                <a:cubicBezTo>
                  <a:pt x="1488766" y="5114514"/>
                  <a:pt x="1473389" y="5107408"/>
                  <a:pt x="1457325" y="5105400"/>
                </a:cubicBezTo>
                <a:cubicBezTo>
                  <a:pt x="1422527" y="5101050"/>
                  <a:pt x="1387475" y="5099050"/>
                  <a:pt x="1352550" y="5095875"/>
                </a:cubicBezTo>
                <a:lnTo>
                  <a:pt x="561975" y="5105400"/>
                </a:lnTo>
                <a:cubicBezTo>
                  <a:pt x="476354" y="5105400"/>
                  <a:pt x="320168" y="5098243"/>
                  <a:pt x="219075" y="5086350"/>
                </a:cubicBezTo>
                <a:cubicBezTo>
                  <a:pt x="199895" y="5084093"/>
                  <a:pt x="180975" y="5080000"/>
                  <a:pt x="161925" y="5076825"/>
                </a:cubicBezTo>
                <a:cubicBezTo>
                  <a:pt x="139700" y="5067300"/>
                  <a:pt x="117974" y="5056513"/>
                  <a:pt x="95250" y="5048250"/>
                </a:cubicBezTo>
                <a:cubicBezTo>
                  <a:pt x="82947" y="5043776"/>
                  <a:pt x="67089" y="5047244"/>
                  <a:pt x="57150" y="5038725"/>
                </a:cubicBezTo>
                <a:cubicBezTo>
                  <a:pt x="43094" y="5026677"/>
                  <a:pt x="36854" y="5007659"/>
                  <a:pt x="28575" y="4991100"/>
                </a:cubicBezTo>
                <a:cubicBezTo>
                  <a:pt x="24085" y="4982120"/>
                  <a:pt x="21308" y="4972308"/>
                  <a:pt x="19050" y="4962525"/>
                </a:cubicBezTo>
                <a:cubicBezTo>
                  <a:pt x="11769" y="4930975"/>
                  <a:pt x="0" y="4867275"/>
                  <a:pt x="0" y="4867275"/>
                </a:cubicBezTo>
                <a:cubicBezTo>
                  <a:pt x="3175" y="4813300"/>
                  <a:pt x="3554" y="4759088"/>
                  <a:pt x="9525" y="4705350"/>
                </a:cubicBezTo>
                <a:cubicBezTo>
                  <a:pt x="13101" y="4673169"/>
                  <a:pt x="28575" y="4610100"/>
                  <a:pt x="28575" y="4610100"/>
                </a:cubicBezTo>
                <a:cubicBezTo>
                  <a:pt x="20723" y="4468772"/>
                  <a:pt x="10739" y="4400363"/>
                  <a:pt x="28575" y="4257675"/>
                </a:cubicBezTo>
                <a:cubicBezTo>
                  <a:pt x="30696" y="4240709"/>
                  <a:pt x="41275" y="4225925"/>
                  <a:pt x="47625" y="4210050"/>
                </a:cubicBezTo>
                <a:cubicBezTo>
                  <a:pt x="50800" y="4187825"/>
                  <a:pt x="57150" y="4165826"/>
                  <a:pt x="57150" y="4143375"/>
                </a:cubicBezTo>
                <a:cubicBezTo>
                  <a:pt x="57150" y="4050223"/>
                  <a:pt x="44611" y="3866556"/>
                  <a:pt x="38100" y="3762375"/>
                </a:cubicBezTo>
                <a:cubicBezTo>
                  <a:pt x="56711" y="3632098"/>
                  <a:pt x="54329" y="3664924"/>
                  <a:pt x="57150" y="3457575"/>
                </a:cubicBezTo>
                <a:cubicBezTo>
                  <a:pt x="62420" y="3070248"/>
                  <a:pt x="57738" y="2682785"/>
                  <a:pt x="66675" y="2295525"/>
                </a:cubicBezTo>
                <a:cubicBezTo>
                  <a:pt x="67279" y="2269350"/>
                  <a:pt x="85725" y="2219325"/>
                  <a:pt x="85725" y="2219325"/>
                </a:cubicBezTo>
                <a:cubicBezTo>
                  <a:pt x="93632" y="2148166"/>
                  <a:pt x="104775" y="2059350"/>
                  <a:pt x="104775" y="1990725"/>
                </a:cubicBezTo>
                <a:cubicBezTo>
                  <a:pt x="104775" y="1824294"/>
                  <a:pt x="103872" y="1832907"/>
                  <a:pt x="85725" y="1724025"/>
                </a:cubicBezTo>
                <a:cubicBezTo>
                  <a:pt x="64634" y="1460384"/>
                  <a:pt x="76552" y="1564914"/>
                  <a:pt x="57150" y="1409700"/>
                </a:cubicBezTo>
                <a:cubicBezTo>
                  <a:pt x="70037" y="1139079"/>
                  <a:pt x="54994" y="1290361"/>
                  <a:pt x="76200" y="1152525"/>
                </a:cubicBezTo>
                <a:cubicBezTo>
                  <a:pt x="88708" y="1071220"/>
                  <a:pt x="77926" y="1109246"/>
                  <a:pt x="95250" y="1057275"/>
                </a:cubicBezTo>
                <a:cubicBezTo>
                  <a:pt x="88661" y="879361"/>
                  <a:pt x="77034" y="747585"/>
                  <a:pt x="95250" y="571500"/>
                </a:cubicBezTo>
                <a:cubicBezTo>
                  <a:pt x="99057" y="534700"/>
                  <a:pt x="136614" y="495141"/>
                  <a:pt x="152400" y="466725"/>
                </a:cubicBezTo>
                <a:cubicBezTo>
                  <a:pt x="157276" y="457948"/>
                  <a:pt x="156604" y="446664"/>
                  <a:pt x="161925" y="438150"/>
                </a:cubicBezTo>
                <a:cubicBezTo>
                  <a:pt x="194207" y="386498"/>
                  <a:pt x="198422" y="391487"/>
                  <a:pt x="247650" y="361950"/>
                </a:cubicBezTo>
                <a:cubicBezTo>
                  <a:pt x="257175" y="349250"/>
                  <a:pt x="266998" y="336768"/>
                  <a:pt x="276225" y="323850"/>
                </a:cubicBezTo>
                <a:cubicBezTo>
                  <a:pt x="282879" y="314535"/>
                  <a:pt x="288406" y="304433"/>
                  <a:pt x="295275" y="295275"/>
                </a:cubicBezTo>
                <a:cubicBezTo>
                  <a:pt x="307473" y="279011"/>
                  <a:pt x="322460" y="264802"/>
                  <a:pt x="333375" y="247650"/>
                </a:cubicBezTo>
                <a:cubicBezTo>
                  <a:pt x="344810" y="229681"/>
                  <a:pt x="348192" y="206759"/>
                  <a:pt x="361950" y="190500"/>
                </a:cubicBezTo>
                <a:cubicBezTo>
                  <a:pt x="383751" y="164735"/>
                  <a:pt x="413176" y="146528"/>
                  <a:pt x="438150" y="123825"/>
                </a:cubicBezTo>
                <a:cubicBezTo>
                  <a:pt x="448117" y="114764"/>
                  <a:pt x="458802" y="106144"/>
                  <a:pt x="466725" y="95250"/>
                </a:cubicBezTo>
                <a:cubicBezTo>
                  <a:pt x="484342" y="71026"/>
                  <a:pt x="498475" y="44450"/>
                  <a:pt x="514350" y="19050"/>
                </a:cubicBezTo>
                <a:cubicBezTo>
                  <a:pt x="711200" y="25400"/>
                  <a:pt x="907959" y="36027"/>
                  <a:pt x="1104900" y="38100"/>
                </a:cubicBezTo>
                <a:cubicBezTo>
                  <a:pt x="1109208" y="38145"/>
                  <a:pt x="1350437" y="60777"/>
                  <a:pt x="1447800" y="19050"/>
                </a:cubicBezTo>
                <a:cubicBezTo>
                  <a:pt x="1460851" y="13457"/>
                  <a:pt x="1473200" y="6350"/>
                  <a:pt x="1485900" y="0"/>
                </a:cubicBezTo>
                <a:lnTo>
                  <a:pt x="1819275" y="9525"/>
                </a:lnTo>
                <a:cubicBezTo>
                  <a:pt x="1844845" y="10714"/>
                  <a:pt x="1869942" y="17226"/>
                  <a:pt x="1895475" y="19050"/>
                </a:cubicBezTo>
                <a:cubicBezTo>
                  <a:pt x="2003337" y="26754"/>
                  <a:pt x="2111399" y="31355"/>
                  <a:pt x="2219325" y="38100"/>
                </a:cubicBezTo>
                <a:cubicBezTo>
                  <a:pt x="2263801" y="40880"/>
                  <a:pt x="2308312" y="43400"/>
                  <a:pt x="2352675" y="47625"/>
                </a:cubicBezTo>
                <a:cubicBezTo>
                  <a:pt x="2375025" y="49754"/>
                  <a:pt x="2396977" y="55286"/>
                  <a:pt x="2419350" y="57150"/>
                </a:cubicBezTo>
                <a:cubicBezTo>
                  <a:pt x="2473232" y="61640"/>
                  <a:pt x="2527300" y="63500"/>
                  <a:pt x="2581275" y="66675"/>
                </a:cubicBezTo>
                <a:lnTo>
                  <a:pt x="2743200" y="104775"/>
                </a:lnTo>
                <a:cubicBezTo>
                  <a:pt x="2752940" y="107210"/>
                  <a:pt x="2763550" y="108542"/>
                  <a:pt x="2771775" y="114300"/>
                </a:cubicBezTo>
                <a:cubicBezTo>
                  <a:pt x="2795756" y="131086"/>
                  <a:pt x="2816225" y="152400"/>
                  <a:pt x="2838450" y="171450"/>
                </a:cubicBezTo>
                <a:cubicBezTo>
                  <a:pt x="2835275" y="184150"/>
                  <a:pt x="2832369" y="196920"/>
                  <a:pt x="2828925" y="209550"/>
                </a:cubicBezTo>
                <a:cubicBezTo>
                  <a:pt x="2822843" y="231850"/>
                  <a:pt x="2808825" y="253134"/>
                  <a:pt x="2809875" y="276225"/>
                </a:cubicBezTo>
                <a:cubicBezTo>
                  <a:pt x="2812080" y="324743"/>
                  <a:pt x="2827201" y="371853"/>
                  <a:pt x="2838450" y="419100"/>
                </a:cubicBezTo>
                <a:cubicBezTo>
                  <a:pt x="2863615" y="524791"/>
                  <a:pt x="2855452" y="425864"/>
                  <a:pt x="2876550" y="552450"/>
                </a:cubicBezTo>
                <a:cubicBezTo>
                  <a:pt x="2879725" y="571500"/>
                  <a:pt x="2883523" y="590457"/>
                  <a:pt x="2886075" y="609600"/>
                </a:cubicBezTo>
                <a:cubicBezTo>
                  <a:pt x="2889875" y="638099"/>
                  <a:pt x="2889677" y="667191"/>
                  <a:pt x="2895600" y="695325"/>
                </a:cubicBezTo>
                <a:cubicBezTo>
                  <a:pt x="2902429" y="727762"/>
                  <a:pt x="2915634" y="758546"/>
                  <a:pt x="2924175" y="790575"/>
                </a:cubicBezTo>
                <a:cubicBezTo>
                  <a:pt x="2956149" y="910478"/>
                  <a:pt x="2899314" y="746504"/>
                  <a:pt x="2962275" y="914400"/>
                </a:cubicBezTo>
                <a:cubicBezTo>
                  <a:pt x="2977308" y="1004601"/>
                  <a:pt x="2963546" y="944628"/>
                  <a:pt x="3000375" y="1047750"/>
                </a:cubicBezTo>
                <a:cubicBezTo>
                  <a:pt x="3014254" y="1086612"/>
                  <a:pt x="3039188" y="1172644"/>
                  <a:pt x="3057525" y="1200150"/>
                </a:cubicBezTo>
                <a:lnTo>
                  <a:pt x="3076575" y="1228725"/>
                </a:lnTo>
                <a:cubicBezTo>
                  <a:pt x="3079750" y="1247775"/>
                  <a:pt x="3082645" y="1266874"/>
                  <a:pt x="3086100" y="1285875"/>
                </a:cubicBezTo>
                <a:cubicBezTo>
                  <a:pt x="3088996" y="1301803"/>
                  <a:pt x="3095625" y="1317311"/>
                  <a:pt x="3095625" y="1333500"/>
                </a:cubicBezTo>
                <a:cubicBezTo>
                  <a:pt x="3095625" y="1515129"/>
                  <a:pt x="3106922" y="1471946"/>
                  <a:pt x="3067050" y="1571625"/>
                </a:cubicBezTo>
                <a:cubicBezTo>
                  <a:pt x="3063875" y="1597025"/>
                  <a:pt x="3064121" y="1623092"/>
                  <a:pt x="3057525" y="1647825"/>
                </a:cubicBezTo>
                <a:cubicBezTo>
                  <a:pt x="3051295" y="1671189"/>
                  <a:pt x="3031190" y="1690424"/>
                  <a:pt x="3028950" y="1714500"/>
                </a:cubicBezTo>
                <a:cubicBezTo>
                  <a:pt x="3018359" y="1828353"/>
                  <a:pt x="3028921" y="1943451"/>
                  <a:pt x="3019425" y="2057400"/>
                </a:cubicBezTo>
                <a:cubicBezTo>
                  <a:pt x="3016164" y="2096537"/>
                  <a:pt x="2990850" y="2171700"/>
                  <a:pt x="2990850" y="2171700"/>
                </a:cubicBezTo>
                <a:cubicBezTo>
                  <a:pt x="2994430" y="2311333"/>
                  <a:pt x="3010392" y="2580348"/>
                  <a:pt x="2990850" y="2743200"/>
                </a:cubicBezTo>
                <a:cubicBezTo>
                  <a:pt x="2989158" y="2757298"/>
                  <a:pt x="2976786" y="2768005"/>
                  <a:pt x="2971800" y="2781300"/>
                </a:cubicBezTo>
                <a:cubicBezTo>
                  <a:pt x="2967203" y="2793557"/>
                  <a:pt x="2966872" y="2807143"/>
                  <a:pt x="2962275" y="2819400"/>
                </a:cubicBezTo>
                <a:cubicBezTo>
                  <a:pt x="2957289" y="2832695"/>
                  <a:pt x="2948498" y="2844317"/>
                  <a:pt x="2943225" y="2857500"/>
                </a:cubicBezTo>
                <a:cubicBezTo>
                  <a:pt x="2887164" y="2997651"/>
                  <a:pt x="2972796" y="2817408"/>
                  <a:pt x="2886075" y="2990850"/>
                </a:cubicBezTo>
                <a:cubicBezTo>
                  <a:pt x="2859963" y="3199747"/>
                  <a:pt x="2864774" y="3131309"/>
                  <a:pt x="2886075" y="3514725"/>
                </a:cubicBezTo>
                <a:cubicBezTo>
                  <a:pt x="2887357" y="3537804"/>
                  <a:pt x="2898775" y="3559175"/>
                  <a:pt x="2905125" y="3581400"/>
                </a:cubicBezTo>
                <a:cubicBezTo>
                  <a:pt x="2901950" y="3663950"/>
                  <a:pt x="2900182" y="3746566"/>
                  <a:pt x="2895600" y="3829050"/>
                </a:cubicBezTo>
                <a:cubicBezTo>
                  <a:pt x="2893830" y="3860909"/>
                  <a:pt x="2888270" y="3892467"/>
                  <a:pt x="2886075" y="3924300"/>
                </a:cubicBezTo>
                <a:cubicBezTo>
                  <a:pt x="2871742" y="4132121"/>
                  <a:pt x="2900092" y="4046421"/>
                  <a:pt x="2857500" y="4152900"/>
                </a:cubicBezTo>
                <a:cubicBezTo>
                  <a:pt x="2854325" y="4171950"/>
                  <a:pt x="2852165" y="4191197"/>
                  <a:pt x="2847975" y="4210050"/>
                </a:cubicBezTo>
                <a:cubicBezTo>
                  <a:pt x="2845797" y="4219851"/>
                  <a:pt x="2839695" y="4228662"/>
                  <a:pt x="2838450" y="4238625"/>
                </a:cubicBezTo>
                <a:cubicBezTo>
                  <a:pt x="2814760" y="4428147"/>
                  <a:pt x="2843127" y="4305641"/>
                  <a:pt x="2819400" y="4400550"/>
                </a:cubicBezTo>
                <a:cubicBezTo>
                  <a:pt x="2816225" y="4435475"/>
                  <a:pt x="2814510" y="4470564"/>
                  <a:pt x="2809875" y="4505325"/>
                </a:cubicBezTo>
                <a:cubicBezTo>
                  <a:pt x="2796500" y="4605639"/>
                  <a:pt x="2814638" y="4529137"/>
                  <a:pt x="2809875" y="460057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34E9B7-F3D1-4761-AB24-E214B6E1031D}"/>
              </a:ext>
            </a:extLst>
          </p:cNvPr>
          <p:cNvCxnSpPr>
            <a:cxnSpLocks/>
          </p:cNvCxnSpPr>
          <p:nvPr/>
        </p:nvCxnSpPr>
        <p:spPr>
          <a:xfrm flipV="1">
            <a:off x="928059" y="2679826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59D1C7-373D-438E-ACA2-0175F154C82C}"/>
              </a:ext>
            </a:extLst>
          </p:cNvPr>
          <p:cNvCxnSpPr>
            <a:cxnSpLocks/>
          </p:cNvCxnSpPr>
          <p:nvPr/>
        </p:nvCxnSpPr>
        <p:spPr>
          <a:xfrm flipV="1">
            <a:off x="1779045" y="2388606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C2678A-5677-4998-920A-92B4975AC134}"/>
              </a:ext>
            </a:extLst>
          </p:cNvPr>
          <p:cNvCxnSpPr>
            <a:cxnSpLocks/>
          </p:cNvCxnSpPr>
          <p:nvPr/>
        </p:nvCxnSpPr>
        <p:spPr>
          <a:xfrm flipV="1">
            <a:off x="2755311" y="3283390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68E647-5BAE-4684-B641-160248B5823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30C2B2-8DA2-4085-860A-D403AFFC5132}"/>
              </a:ext>
            </a:extLst>
          </p:cNvPr>
          <p:cNvSpPr/>
          <p:nvPr/>
        </p:nvSpPr>
        <p:spPr>
          <a:xfrm>
            <a:off x="685800" y="438150"/>
            <a:ext cx="3144727" cy="5182692"/>
          </a:xfrm>
          <a:custGeom>
            <a:avLst/>
            <a:gdLst>
              <a:gd name="connsiteX0" fmla="*/ 2809875 w 3097102"/>
              <a:gd name="connsiteY0" fmla="*/ 4600575 h 5182692"/>
              <a:gd name="connsiteX1" fmla="*/ 2781300 w 3097102"/>
              <a:gd name="connsiteY1" fmla="*/ 4933950 h 5182692"/>
              <a:gd name="connsiteX2" fmla="*/ 2762250 w 3097102"/>
              <a:gd name="connsiteY2" fmla="*/ 4991100 h 5182692"/>
              <a:gd name="connsiteX3" fmla="*/ 2752725 w 3097102"/>
              <a:gd name="connsiteY3" fmla="*/ 5029200 h 5182692"/>
              <a:gd name="connsiteX4" fmla="*/ 2743200 w 3097102"/>
              <a:gd name="connsiteY4" fmla="*/ 5057775 h 5182692"/>
              <a:gd name="connsiteX5" fmla="*/ 2733675 w 3097102"/>
              <a:gd name="connsiteY5" fmla="*/ 5114925 h 5182692"/>
              <a:gd name="connsiteX6" fmla="*/ 2609850 w 3097102"/>
              <a:gd name="connsiteY6" fmla="*/ 5124450 h 5182692"/>
              <a:gd name="connsiteX7" fmla="*/ 1504950 w 3097102"/>
              <a:gd name="connsiteY7" fmla="*/ 5114925 h 5182692"/>
              <a:gd name="connsiteX8" fmla="*/ 1457325 w 3097102"/>
              <a:gd name="connsiteY8" fmla="*/ 5105400 h 5182692"/>
              <a:gd name="connsiteX9" fmla="*/ 1352550 w 3097102"/>
              <a:gd name="connsiteY9" fmla="*/ 5095875 h 5182692"/>
              <a:gd name="connsiteX10" fmla="*/ 561975 w 3097102"/>
              <a:gd name="connsiteY10" fmla="*/ 5105400 h 5182692"/>
              <a:gd name="connsiteX11" fmla="*/ 219075 w 3097102"/>
              <a:gd name="connsiteY11" fmla="*/ 5086350 h 5182692"/>
              <a:gd name="connsiteX12" fmla="*/ 161925 w 3097102"/>
              <a:gd name="connsiteY12" fmla="*/ 5076825 h 5182692"/>
              <a:gd name="connsiteX13" fmla="*/ 95250 w 3097102"/>
              <a:gd name="connsiteY13" fmla="*/ 5048250 h 5182692"/>
              <a:gd name="connsiteX14" fmla="*/ 57150 w 3097102"/>
              <a:gd name="connsiteY14" fmla="*/ 5038725 h 5182692"/>
              <a:gd name="connsiteX15" fmla="*/ 28575 w 3097102"/>
              <a:gd name="connsiteY15" fmla="*/ 4991100 h 5182692"/>
              <a:gd name="connsiteX16" fmla="*/ 19050 w 3097102"/>
              <a:gd name="connsiteY16" fmla="*/ 4962525 h 5182692"/>
              <a:gd name="connsiteX17" fmla="*/ 0 w 3097102"/>
              <a:gd name="connsiteY17" fmla="*/ 4867275 h 5182692"/>
              <a:gd name="connsiteX18" fmla="*/ 9525 w 3097102"/>
              <a:gd name="connsiteY18" fmla="*/ 4705350 h 5182692"/>
              <a:gd name="connsiteX19" fmla="*/ 28575 w 3097102"/>
              <a:gd name="connsiteY19" fmla="*/ 4610100 h 5182692"/>
              <a:gd name="connsiteX20" fmla="*/ 28575 w 3097102"/>
              <a:gd name="connsiteY20" fmla="*/ 4257675 h 5182692"/>
              <a:gd name="connsiteX21" fmla="*/ 47625 w 3097102"/>
              <a:gd name="connsiteY21" fmla="*/ 4210050 h 5182692"/>
              <a:gd name="connsiteX22" fmla="*/ 57150 w 3097102"/>
              <a:gd name="connsiteY22" fmla="*/ 4143375 h 5182692"/>
              <a:gd name="connsiteX23" fmla="*/ 38100 w 3097102"/>
              <a:gd name="connsiteY23" fmla="*/ 3762375 h 5182692"/>
              <a:gd name="connsiteX24" fmla="*/ 57150 w 3097102"/>
              <a:gd name="connsiteY24" fmla="*/ 3457575 h 5182692"/>
              <a:gd name="connsiteX25" fmla="*/ 66675 w 3097102"/>
              <a:gd name="connsiteY25" fmla="*/ 2295525 h 5182692"/>
              <a:gd name="connsiteX26" fmla="*/ 85725 w 3097102"/>
              <a:gd name="connsiteY26" fmla="*/ 2219325 h 5182692"/>
              <a:gd name="connsiteX27" fmla="*/ 104775 w 3097102"/>
              <a:gd name="connsiteY27" fmla="*/ 1990725 h 5182692"/>
              <a:gd name="connsiteX28" fmla="*/ 85725 w 3097102"/>
              <a:gd name="connsiteY28" fmla="*/ 1724025 h 5182692"/>
              <a:gd name="connsiteX29" fmla="*/ 57150 w 3097102"/>
              <a:gd name="connsiteY29" fmla="*/ 1409700 h 5182692"/>
              <a:gd name="connsiteX30" fmla="*/ 76200 w 3097102"/>
              <a:gd name="connsiteY30" fmla="*/ 1152525 h 5182692"/>
              <a:gd name="connsiteX31" fmla="*/ 95250 w 3097102"/>
              <a:gd name="connsiteY31" fmla="*/ 1057275 h 5182692"/>
              <a:gd name="connsiteX32" fmla="*/ 95250 w 3097102"/>
              <a:gd name="connsiteY32" fmla="*/ 571500 h 5182692"/>
              <a:gd name="connsiteX33" fmla="*/ 152400 w 3097102"/>
              <a:gd name="connsiteY33" fmla="*/ 466725 h 5182692"/>
              <a:gd name="connsiteX34" fmla="*/ 161925 w 3097102"/>
              <a:gd name="connsiteY34" fmla="*/ 438150 h 5182692"/>
              <a:gd name="connsiteX35" fmla="*/ 247650 w 3097102"/>
              <a:gd name="connsiteY35" fmla="*/ 361950 h 5182692"/>
              <a:gd name="connsiteX36" fmla="*/ 276225 w 3097102"/>
              <a:gd name="connsiteY36" fmla="*/ 323850 h 5182692"/>
              <a:gd name="connsiteX37" fmla="*/ 295275 w 3097102"/>
              <a:gd name="connsiteY37" fmla="*/ 295275 h 5182692"/>
              <a:gd name="connsiteX38" fmla="*/ 333375 w 3097102"/>
              <a:gd name="connsiteY38" fmla="*/ 247650 h 5182692"/>
              <a:gd name="connsiteX39" fmla="*/ 361950 w 3097102"/>
              <a:gd name="connsiteY39" fmla="*/ 190500 h 5182692"/>
              <a:gd name="connsiteX40" fmla="*/ 438150 w 3097102"/>
              <a:gd name="connsiteY40" fmla="*/ 123825 h 5182692"/>
              <a:gd name="connsiteX41" fmla="*/ 466725 w 3097102"/>
              <a:gd name="connsiteY41" fmla="*/ 95250 h 5182692"/>
              <a:gd name="connsiteX42" fmla="*/ 514350 w 3097102"/>
              <a:gd name="connsiteY42" fmla="*/ 19050 h 5182692"/>
              <a:gd name="connsiteX43" fmla="*/ 1104900 w 3097102"/>
              <a:gd name="connsiteY43" fmla="*/ 38100 h 5182692"/>
              <a:gd name="connsiteX44" fmla="*/ 1447800 w 3097102"/>
              <a:gd name="connsiteY44" fmla="*/ 19050 h 5182692"/>
              <a:gd name="connsiteX45" fmla="*/ 1485900 w 3097102"/>
              <a:gd name="connsiteY45" fmla="*/ 0 h 5182692"/>
              <a:gd name="connsiteX46" fmla="*/ 1819275 w 3097102"/>
              <a:gd name="connsiteY46" fmla="*/ 9525 h 5182692"/>
              <a:gd name="connsiteX47" fmla="*/ 1895475 w 3097102"/>
              <a:gd name="connsiteY47" fmla="*/ 19050 h 5182692"/>
              <a:gd name="connsiteX48" fmla="*/ 2219325 w 3097102"/>
              <a:gd name="connsiteY48" fmla="*/ 38100 h 5182692"/>
              <a:gd name="connsiteX49" fmla="*/ 2352675 w 3097102"/>
              <a:gd name="connsiteY49" fmla="*/ 47625 h 5182692"/>
              <a:gd name="connsiteX50" fmla="*/ 2419350 w 3097102"/>
              <a:gd name="connsiteY50" fmla="*/ 57150 h 5182692"/>
              <a:gd name="connsiteX51" fmla="*/ 2581275 w 3097102"/>
              <a:gd name="connsiteY51" fmla="*/ 66675 h 5182692"/>
              <a:gd name="connsiteX52" fmla="*/ 2743200 w 3097102"/>
              <a:gd name="connsiteY52" fmla="*/ 104775 h 5182692"/>
              <a:gd name="connsiteX53" fmla="*/ 2771775 w 3097102"/>
              <a:gd name="connsiteY53" fmla="*/ 114300 h 5182692"/>
              <a:gd name="connsiteX54" fmla="*/ 2838450 w 3097102"/>
              <a:gd name="connsiteY54" fmla="*/ 171450 h 5182692"/>
              <a:gd name="connsiteX55" fmla="*/ 2828925 w 3097102"/>
              <a:gd name="connsiteY55" fmla="*/ 209550 h 5182692"/>
              <a:gd name="connsiteX56" fmla="*/ 2809875 w 3097102"/>
              <a:gd name="connsiteY56" fmla="*/ 276225 h 5182692"/>
              <a:gd name="connsiteX57" fmla="*/ 2838450 w 3097102"/>
              <a:gd name="connsiteY57" fmla="*/ 419100 h 5182692"/>
              <a:gd name="connsiteX58" fmla="*/ 2876550 w 3097102"/>
              <a:gd name="connsiteY58" fmla="*/ 552450 h 5182692"/>
              <a:gd name="connsiteX59" fmla="*/ 2886075 w 3097102"/>
              <a:gd name="connsiteY59" fmla="*/ 609600 h 5182692"/>
              <a:gd name="connsiteX60" fmla="*/ 2895600 w 3097102"/>
              <a:gd name="connsiteY60" fmla="*/ 695325 h 5182692"/>
              <a:gd name="connsiteX61" fmla="*/ 2924175 w 3097102"/>
              <a:gd name="connsiteY61" fmla="*/ 790575 h 5182692"/>
              <a:gd name="connsiteX62" fmla="*/ 2962275 w 3097102"/>
              <a:gd name="connsiteY62" fmla="*/ 914400 h 5182692"/>
              <a:gd name="connsiteX63" fmla="*/ 3000375 w 3097102"/>
              <a:gd name="connsiteY63" fmla="*/ 1047750 h 5182692"/>
              <a:gd name="connsiteX64" fmla="*/ 3057525 w 3097102"/>
              <a:gd name="connsiteY64" fmla="*/ 1200150 h 5182692"/>
              <a:gd name="connsiteX65" fmla="*/ 3076575 w 3097102"/>
              <a:gd name="connsiteY65" fmla="*/ 1228725 h 5182692"/>
              <a:gd name="connsiteX66" fmla="*/ 3086100 w 3097102"/>
              <a:gd name="connsiteY66" fmla="*/ 1285875 h 5182692"/>
              <a:gd name="connsiteX67" fmla="*/ 3095625 w 3097102"/>
              <a:gd name="connsiteY67" fmla="*/ 1333500 h 5182692"/>
              <a:gd name="connsiteX68" fmla="*/ 3067050 w 3097102"/>
              <a:gd name="connsiteY68" fmla="*/ 1571625 h 5182692"/>
              <a:gd name="connsiteX69" fmla="*/ 3057525 w 3097102"/>
              <a:gd name="connsiteY69" fmla="*/ 1647825 h 5182692"/>
              <a:gd name="connsiteX70" fmla="*/ 3028950 w 3097102"/>
              <a:gd name="connsiteY70" fmla="*/ 1714500 h 5182692"/>
              <a:gd name="connsiteX71" fmla="*/ 3019425 w 3097102"/>
              <a:gd name="connsiteY71" fmla="*/ 2057400 h 5182692"/>
              <a:gd name="connsiteX72" fmla="*/ 2990850 w 3097102"/>
              <a:gd name="connsiteY72" fmla="*/ 2171700 h 5182692"/>
              <a:gd name="connsiteX73" fmla="*/ 2990850 w 3097102"/>
              <a:gd name="connsiteY73" fmla="*/ 2743200 h 5182692"/>
              <a:gd name="connsiteX74" fmla="*/ 2971800 w 3097102"/>
              <a:gd name="connsiteY74" fmla="*/ 2781300 h 5182692"/>
              <a:gd name="connsiteX75" fmla="*/ 2962275 w 3097102"/>
              <a:gd name="connsiteY75" fmla="*/ 2819400 h 5182692"/>
              <a:gd name="connsiteX76" fmla="*/ 2943225 w 3097102"/>
              <a:gd name="connsiteY76" fmla="*/ 2857500 h 5182692"/>
              <a:gd name="connsiteX77" fmla="*/ 2886075 w 3097102"/>
              <a:gd name="connsiteY77" fmla="*/ 2990850 h 5182692"/>
              <a:gd name="connsiteX78" fmla="*/ 2886075 w 3097102"/>
              <a:gd name="connsiteY78" fmla="*/ 3514725 h 5182692"/>
              <a:gd name="connsiteX79" fmla="*/ 2905125 w 3097102"/>
              <a:gd name="connsiteY79" fmla="*/ 3581400 h 5182692"/>
              <a:gd name="connsiteX80" fmla="*/ 2895600 w 3097102"/>
              <a:gd name="connsiteY80" fmla="*/ 3829050 h 5182692"/>
              <a:gd name="connsiteX81" fmla="*/ 2886075 w 3097102"/>
              <a:gd name="connsiteY81" fmla="*/ 3924300 h 5182692"/>
              <a:gd name="connsiteX82" fmla="*/ 2857500 w 3097102"/>
              <a:gd name="connsiteY82" fmla="*/ 4152900 h 5182692"/>
              <a:gd name="connsiteX83" fmla="*/ 2847975 w 3097102"/>
              <a:gd name="connsiteY83" fmla="*/ 4210050 h 5182692"/>
              <a:gd name="connsiteX84" fmla="*/ 2838450 w 3097102"/>
              <a:gd name="connsiteY84" fmla="*/ 4238625 h 5182692"/>
              <a:gd name="connsiteX85" fmla="*/ 2819400 w 3097102"/>
              <a:gd name="connsiteY85" fmla="*/ 4400550 h 5182692"/>
              <a:gd name="connsiteX86" fmla="*/ 2809875 w 3097102"/>
              <a:gd name="connsiteY86" fmla="*/ 4505325 h 5182692"/>
              <a:gd name="connsiteX87" fmla="*/ 2809875 w 3097102"/>
              <a:gd name="connsiteY87" fmla="*/ 4600575 h 518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97102" h="5182692">
                <a:moveTo>
                  <a:pt x="2809875" y="4600575"/>
                </a:moveTo>
                <a:cubicBezTo>
                  <a:pt x="2805112" y="4672013"/>
                  <a:pt x="2806223" y="4842564"/>
                  <a:pt x="2781300" y="4933950"/>
                </a:cubicBezTo>
                <a:cubicBezTo>
                  <a:pt x="2776016" y="4953323"/>
                  <a:pt x="2767120" y="4971619"/>
                  <a:pt x="2762250" y="4991100"/>
                </a:cubicBezTo>
                <a:cubicBezTo>
                  <a:pt x="2759075" y="5003800"/>
                  <a:pt x="2756321" y="5016613"/>
                  <a:pt x="2752725" y="5029200"/>
                </a:cubicBezTo>
                <a:cubicBezTo>
                  <a:pt x="2749967" y="5038854"/>
                  <a:pt x="2745378" y="5047974"/>
                  <a:pt x="2743200" y="5057775"/>
                </a:cubicBezTo>
                <a:cubicBezTo>
                  <a:pt x="2739010" y="5076628"/>
                  <a:pt x="2750949" y="5106288"/>
                  <a:pt x="2733675" y="5114925"/>
                </a:cubicBezTo>
                <a:cubicBezTo>
                  <a:pt x="2696648" y="5133438"/>
                  <a:pt x="2651125" y="5121275"/>
                  <a:pt x="2609850" y="5124450"/>
                </a:cubicBezTo>
                <a:cubicBezTo>
                  <a:pt x="2241512" y="5247229"/>
                  <a:pt x="2567923" y="5141950"/>
                  <a:pt x="1504950" y="5114925"/>
                </a:cubicBezTo>
                <a:cubicBezTo>
                  <a:pt x="1488766" y="5114514"/>
                  <a:pt x="1473389" y="5107408"/>
                  <a:pt x="1457325" y="5105400"/>
                </a:cubicBezTo>
                <a:cubicBezTo>
                  <a:pt x="1422527" y="5101050"/>
                  <a:pt x="1387475" y="5099050"/>
                  <a:pt x="1352550" y="5095875"/>
                </a:cubicBezTo>
                <a:lnTo>
                  <a:pt x="561975" y="5105400"/>
                </a:lnTo>
                <a:cubicBezTo>
                  <a:pt x="476354" y="5105400"/>
                  <a:pt x="320168" y="5098243"/>
                  <a:pt x="219075" y="5086350"/>
                </a:cubicBezTo>
                <a:cubicBezTo>
                  <a:pt x="199895" y="5084093"/>
                  <a:pt x="180975" y="5080000"/>
                  <a:pt x="161925" y="5076825"/>
                </a:cubicBezTo>
                <a:cubicBezTo>
                  <a:pt x="139700" y="5067300"/>
                  <a:pt x="117974" y="5056513"/>
                  <a:pt x="95250" y="5048250"/>
                </a:cubicBezTo>
                <a:cubicBezTo>
                  <a:pt x="82947" y="5043776"/>
                  <a:pt x="67089" y="5047244"/>
                  <a:pt x="57150" y="5038725"/>
                </a:cubicBezTo>
                <a:cubicBezTo>
                  <a:pt x="43094" y="5026677"/>
                  <a:pt x="36854" y="5007659"/>
                  <a:pt x="28575" y="4991100"/>
                </a:cubicBezTo>
                <a:cubicBezTo>
                  <a:pt x="24085" y="4982120"/>
                  <a:pt x="21308" y="4972308"/>
                  <a:pt x="19050" y="4962525"/>
                </a:cubicBezTo>
                <a:cubicBezTo>
                  <a:pt x="11769" y="4930975"/>
                  <a:pt x="0" y="4867275"/>
                  <a:pt x="0" y="4867275"/>
                </a:cubicBezTo>
                <a:cubicBezTo>
                  <a:pt x="3175" y="4813300"/>
                  <a:pt x="3554" y="4759088"/>
                  <a:pt x="9525" y="4705350"/>
                </a:cubicBezTo>
                <a:cubicBezTo>
                  <a:pt x="13101" y="4673169"/>
                  <a:pt x="28575" y="4610100"/>
                  <a:pt x="28575" y="4610100"/>
                </a:cubicBezTo>
                <a:cubicBezTo>
                  <a:pt x="20723" y="4468772"/>
                  <a:pt x="10739" y="4400363"/>
                  <a:pt x="28575" y="4257675"/>
                </a:cubicBezTo>
                <a:cubicBezTo>
                  <a:pt x="30696" y="4240709"/>
                  <a:pt x="41275" y="4225925"/>
                  <a:pt x="47625" y="4210050"/>
                </a:cubicBezTo>
                <a:cubicBezTo>
                  <a:pt x="50800" y="4187825"/>
                  <a:pt x="57150" y="4165826"/>
                  <a:pt x="57150" y="4143375"/>
                </a:cubicBezTo>
                <a:cubicBezTo>
                  <a:pt x="57150" y="4050223"/>
                  <a:pt x="44611" y="3866556"/>
                  <a:pt x="38100" y="3762375"/>
                </a:cubicBezTo>
                <a:cubicBezTo>
                  <a:pt x="56711" y="3632098"/>
                  <a:pt x="54329" y="3664924"/>
                  <a:pt x="57150" y="3457575"/>
                </a:cubicBezTo>
                <a:cubicBezTo>
                  <a:pt x="62420" y="3070248"/>
                  <a:pt x="57738" y="2682785"/>
                  <a:pt x="66675" y="2295525"/>
                </a:cubicBezTo>
                <a:cubicBezTo>
                  <a:pt x="67279" y="2269350"/>
                  <a:pt x="85725" y="2219325"/>
                  <a:pt x="85725" y="2219325"/>
                </a:cubicBezTo>
                <a:cubicBezTo>
                  <a:pt x="93632" y="2148166"/>
                  <a:pt x="104775" y="2059350"/>
                  <a:pt x="104775" y="1990725"/>
                </a:cubicBezTo>
                <a:cubicBezTo>
                  <a:pt x="104775" y="1824294"/>
                  <a:pt x="103872" y="1832907"/>
                  <a:pt x="85725" y="1724025"/>
                </a:cubicBezTo>
                <a:cubicBezTo>
                  <a:pt x="64634" y="1460384"/>
                  <a:pt x="76552" y="1564914"/>
                  <a:pt x="57150" y="1409700"/>
                </a:cubicBezTo>
                <a:cubicBezTo>
                  <a:pt x="70037" y="1139079"/>
                  <a:pt x="54994" y="1290361"/>
                  <a:pt x="76200" y="1152525"/>
                </a:cubicBezTo>
                <a:cubicBezTo>
                  <a:pt x="88708" y="1071220"/>
                  <a:pt x="77926" y="1109246"/>
                  <a:pt x="95250" y="1057275"/>
                </a:cubicBezTo>
                <a:cubicBezTo>
                  <a:pt x="88661" y="879361"/>
                  <a:pt x="77034" y="747585"/>
                  <a:pt x="95250" y="571500"/>
                </a:cubicBezTo>
                <a:cubicBezTo>
                  <a:pt x="99057" y="534700"/>
                  <a:pt x="136614" y="495141"/>
                  <a:pt x="152400" y="466725"/>
                </a:cubicBezTo>
                <a:cubicBezTo>
                  <a:pt x="157276" y="457948"/>
                  <a:pt x="156604" y="446664"/>
                  <a:pt x="161925" y="438150"/>
                </a:cubicBezTo>
                <a:cubicBezTo>
                  <a:pt x="194207" y="386498"/>
                  <a:pt x="198422" y="391487"/>
                  <a:pt x="247650" y="361950"/>
                </a:cubicBezTo>
                <a:cubicBezTo>
                  <a:pt x="257175" y="349250"/>
                  <a:pt x="266998" y="336768"/>
                  <a:pt x="276225" y="323850"/>
                </a:cubicBezTo>
                <a:cubicBezTo>
                  <a:pt x="282879" y="314535"/>
                  <a:pt x="288406" y="304433"/>
                  <a:pt x="295275" y="295275"/>
                </a:cubicBezTo>
                <a:cubicBezTo>
                  <a:pt x="307473" y="279011"/>
                  <a:pt x="322460" y="264802"/>
                  <a:pt x="333375" y="247650"/>
                </a:cubicBezTo>
                <a:cubicBezTo>
                  <a:pt x="344810" y="229681"/>
                  <a:pt x="348192" y="206759"/>
                  <a:pt x="361950" y="190500"/>
                </a:cubicBezTo>
                <a:cubicBezTo>
                  <a:pt x="383751" y="164735"/>
                  <a:pt x="413176" y="146528"/>
                  <a:pt x="438150" y="123825"/>
                </a:cubicBezTo>
                <a:cubicBezTo>
                  <a:pt x="448117" y="114764"/>
                  <a:pt x="458802" y="106144"/>
                  <a:pt x="466725" y="95250"/>
                </a:cubicBezTo>
                <a:cubicBezTo>
                  <a:pt x="484342" y="71026"/>
                  <a:pt x="498475" y="44450"/>
                  <a:pt x="514350" y="19050"/>
                </a:cubicBezTo>
                <a:cubicBezTo>
                  <a:pt x="711200" y="25400"/>
                  <a:pt x="907959" y="36027"/>
                  <a:pt x="1104900" y="38100"/>
                </a:cubicBezTo>
                <a:cubicBezTo>
                  <a:pt x="1109208" y="38145"/>
                  <a:pt x="1350437" y="60777"/>
                  <a:pt x="1447800" y="19050"/>
                </a:cubicBezTo>
                <a:cubicBezTo>
                  <a:pt x="1460851" y="13457"/>
                  <a:pt x="1473200" y="6350"/>
                  <a:pt x="1485900" y="0"/>
                </a:cubicBezTo>
                <a:lnTo>
                  <a:pt x="1819275" y="9525"/>
                </a:lnTo>
                <a:cubicBezTo>
                  <a:pt x="1844845" y="10714"/>
                  <a:pt x="1869942" y="17226"/>
                  <a:pt x="1895475" y="19050"/>
                </a:cubicBezTo>
                <a:cubicBezTo>
                  <a:pt x="2003337" y="26754"/>
                  <a:pt x="2111399" y="31355"/>
                  <a:pt x="2219325" y="38100"/>
                </a:cubicBezTo>
                <a:cubicBezTo>
                  <a:pt x="2263801" y="40880"/>
                  <a:pt x="2308312" y="43400"/>
                  <a:pt x="2352675" y="47625"/>
                </a:cubicBezTo>
                <a:cubicBezTo>
                  <a:pt x="2375025" y="49754"/>
                  <a:pt x="2396977" y="55286"/>
                  <a:pt x="2419350" y="57150"/>
                </a:cubicBezTo>
                <a:cubicBezTo>
                  <a:pt x="2473232" y="61640"/>
                  <a:pt x="2527300" y="63500"/>
                  <a:pt x="2581275" y="66675"/>
                </a:cubicBezTo>
                <a:lnTo>
                  <a:pt x="2743200" y="104775"/>
                </a:lnTo>
                <a:cubicBezTo>
                  <a:pt x="2752940" y="107210"/>
                  <a:pt x="2763550" y="108542"/>
                  <a:pt x="2771775" y="114300"/>
                </a:cubicBezTo>
                <a:cubicBezTo>
                  <a:pt x="2795756" y="131086"/>
                  <a:pt x="2816225" y="152400"/>
                  <a:pt x="2838450" y="171450"/>
                </a:cubicBezTo>
                <a:cubicBezTo>
                  <a:pt x="2835275" y="184150"/>
                  <a:pt x="2832369" y="196920"/>
                  <a:pt x="2828925" y="209550"/>
                </a:cubicBezTo>
                <a:cubicBezTo>
                  <a:pt x="2822843" y="231850"/>
                  <a:pt x="2808825" y="253134"/>
                  <a:pt x="2809875" y="276225"/>
                </a:cubicBezTo>
                <a:cubicBezTo>
                  <a:pt x="2812080" y="324743"/>
                  <a:pt x="2827201" y="371853"/>
                  <a:pt x="2838450" y="419100"/>
                </a:cubicBezTo>
                <a:cubicBezTo>
                  <a:pt x="2863615" y="524791"/>
                  <a:pt x="2855452" y="425864"/>
                  <a:pt x="2876550" y="552450"/>
                </a:cubicBezTo>
                <a:cubicBezTo>
                  <a:pt x="2879725" y="571500"/>
                  <a:pt x="2883523" y="590457"/>
                  <a:pt x="2886075" y="609600"/>
                </a:cubicBezTo>
                <a:cubicBezTo>
                  <a:pt x="2889875" y="638099"/>
                  <a:pt x="2889677" y="667191"/>
                  <a:pt x="2895600" y="695325"/>
                </a:cubicBezTo>
                <a:cubicBezTo>
                  <a:pt x="2902429" y="727762"/>
                  <a:pt x="2915634" y="758546"/>
                  <a:pt x="2924175" y="790575"/>
                </a:cubicBezTo>
                <a:cubicBezTo>
                  <a:pt x="2956149" y="910478"/>
                  <a:pt x="2899314" y="746504"/>
                  <a:pt x="2962275" y="914400"/>
                </a:cubicBezTo>
                <a:cubicBezTo>
                  <a:pt x="2977308" y="1004601"/>
                  <a:pt x="2963546" y="944628"/>
                  <a:pt x="3000375" y="1047750"/>
                </a:cubicBezTo>
                <a:cubicBezTo>
                  <a:pt x="3014254" y="1086612"/>
                  <a:pt x="3039188" y="1172644"/>
                  <a:pt x="3057525" y="1200150"/>
                </a:cubicBezTo>
                <a:lnTo>
                  <a:pt x="3076575" y="1228725"/>
                </a:lnTo>
                <a:cubicBezTo>
                  <a:pt x="3079750" y="1247775"/>
                  <a:pt x="3082645" y="1266874"/>
                  <a:pt x="3086100" y="1285875"/>
                </a:cubicBezTo>
                <a:cubicBezTo>
                  <a:pt x="3088996" y="1301803"/>
                  <a:pt x="3095625" y="1317311"/>
                  <a:pt x="3095625" y="1333500"/>
                </a:cubicBezTo>
                <a:cubicBezTo>
                  <a:pt x="3095625" y="1515129"/>
                  <a:pt x="3106922" y="1471946"/>
                  <a:pt x="3067050" y="1571625"/>
                </a:cubicBezTo>
                <a:cubicBezTo>
                  <a:pt x="3063875" y="1597025"/>
                  <a:pt x="3064121" y="1623092"/>
                  <a:pt x="3057525" y="1647825"/>
                </a:cubicBezTo>
                <a:cubicBezTo>
                  <a:pt x="3051295" y="1671189"/>
                  <a:pt x="3031190" y="1690424"/>
                  <a:pt x="3028950" y="1714500"/>
                </a:cubicBezTo>
                <a:cubicBezTo>
                  <a:pt x="3018359" y="1828353"/>
                  <a:pt x="3028921" y="1943451"/>
                  <a:pt x="3019425" y="2057400"/>
                </a:cubicBezTo>
                <a:cubicBezTo>
                  <a:pt x="3016164" y="2096537"/>
                  <a:pt x="2990850" y="2171700"/>
                  <a:pt x="2990850" y="2171700"/>
                </a:cubicBezTo>
                <a:cubicBezTo>
                  <a:pt x="2994430" y="2311333"/>
                  <a:pt x="3010392" y="2580348"/>
                  <a:pt x="2990850" y="2743200"/>
                </a:cubicBezTo>
                <a:cubicBezTo>
                  <a:pt x="2989158" y="2757298"/>
                  <a:pt x="2976786" y="2768005"/>
                  <a:pt x="2971800" y="2781300"/>
                </a:cubicBezTo>
                <a:cubicBezTo>
                  <a:pt x="2967203" y="2793557"/>
                  <a:pt x="2966872" y="2807143"/>
                  <a:pt x="2962275" y="2819400"/>
                </a:cubicBezTo>
                <a:cubicBezTo>
                  <a:pt x="2957289" y="2832695"/>
                  <a:pt x="2948498" y="2844317"/>
                  <a:pt x="2943225" y="2857500"/>
                </a:cubicBezTo>
                <a:cubicBezTo>
                  <a:pt x="2887164" y="2997651"/>
                  <a:pt x="2972796" y="2817408"/>
                  <a:pt x="2886075" y="2990850"/>
                </a:cubicBezTo>
                <a:cubicBezTo>
                  <a:pt x="2859963" y="3199747"/>
                  <a:pt x="2864774" y="3131309"/>
                  <a:pt x="2886075" y="3514725"/>
                </a:cubicBezTo>
                <a:cubicBezTo>
                  <a:pt x="2887357" y="3537804"/>
                  <a:pt x="2898775" y="3559175"/>
                  <a:pt x="2905125" y="3581400"/>
                </a:cubicBezTo>
                <a:cubicBezTo>
                  <a:pt x="2901950" y="3663950"/>
                  <a:pt x="2900182" y="3746566"/>
                  <a:pt x="2895600" y="3829050"/>
                </a:cubicBezTo>
                <a:cubicBezTo>
                  <a:pt x="2893830" y="3860909"/>
                  <a:pt x="2888270" y="3892467"/>
                  <a:pt x="2886075" y="3924300"/>
                </a:cubicBezTo>
                <a:cubicBezTo>
                  <a:pt x="2871742" y="4132121"/>
                  <a:pt x="2900092" y="4046421"/>
                  <a:pt x="2857500" y="4152900"/>
                </a:cubicBezTo>
                <a:cubicBezTo>
                  <a:pt x="2854325" y="4171950"/>
                  <a:pt x="2852165" y="4191197"/>
                  <a:pt x="2847975" y="4210050"/>
                </a:cubicBezTo>
                <a:cubicBezTo>
                  <a:pt x="2845797" y="4219851"/>
                  <a:pt x="2839695" y="4228662"/>
                  <a:pt x="2838450" y="4238625"/>
                </a:cubicBezTo>
                <a:cubicBezTo>
                  <a:pt x="2814760" y="4428147"/>
                  <a:pt x="2843127" y="4305641"/>
                  <a:pt x="2819400" y="4400550"/>
                </a:cubicBezTo>
                <a:cubicBezTo>
                  <a:pt x="2816225" y="4435475"/>
                  <a:pt x="2814510" y="4470564"/>
                  <a:pt x="2809875" y="4505325"/>
                </a:cubicBezTo>
                <a:cubicBezTo>
                  <a:pt x="2796500" y="4605639"/>
                  <a:pt x="2814638" y="4529137"/>
                  <a:pt x="2809875" y="4600575"/>
                </a:cubicBezTo>
                <a:close/>
              </a:path>
            </a:pathLst>
          </a:cu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A6CD7F-2818-4A17-A6FF-E2D2C8977B37}"/>
              </a:ext>
            </a:extLst>
          </p:cNvPr>
          <p:cNvCxnSpPr>
            <a:cxnSpLocks/>
          </p:cNvCxnSpPr>
          <p:nvPr/>
        </p:nvCxnSpPr>
        <p:spPr>
          <a:xfrm flipV="1">
            <a:off x="928059" y="2679826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7BF58-346B-465B-8CB8-2B393D25A088}"/>
              </a:ext>
            </a:extLst>
          </p:cNvPr>
          <p:cNvCxnSpPr>
            <a:cxnSpLocks/>
          </p:cNvCxnSpPr>
          <p:nvPr/>
        </p:nvCxnSpPr>
        <p:spPr>
          <a:xfrm flipV="1">
            <a:off x="1779045" y="2388606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45D8E3-6E4C-4EBF-8BF0-42194C3A579A}"/>
              </a:ext>
            </a:extLst>
          </p:cNvPr>
          <p:cNvCxnSpPr>
            <a:cxnSpLocks/>
          </p:cNvCxnSpPr>
          <p:nvPr/>
        </p:nvCxnSpPr>
        <p:spPr>
          <a:xfrm flipV="1">
            <a:off x="2755311" y="3283390"/>
            <a:ext cx="330373" cy="795620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B02463-E07B-455F-A248-8C23F5A7FE32}"/>
              </a:ext>
            </a:extLst>
          </p:cNvPr>
          <p:cNvCxnSpPr>
            <a:cxnSpLocks/>
          </p:cNvCxnSpPr>
          <p:nvPr/>
        </p:nvCxnSpPr>
        <p:spPr>
          <a:xfrm flipV="1">
            <a:off x="928058" y="1032095"/>
            <a:ext cx="425494" cy="2443351"/>
          </a:xfrm>
          <a:prstGeom prst="straightConnector1">
            <a:avLst/>
          </a:prstGeom>
          <a:ln w="76200">
            <a:solidFill>
              <a:srgbClr val="8613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51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0CA910-9EC9-4AF4-B80D-76C9A1C40C91}"/>
              </a:ext>
            </a:extLst>
          </p:cNvPr>
          <p:cNvGraphicFramePr>
            <a:graphicFrameLocks/>
          </p:cNvGraphicFramePr>
          <p:nvPr/>
        </p:nvGraphicFramePr>
        <p:xfrm>
          <a:off x="333377" y="195262"/>
          <a:ext cx="2262834" cy="25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EEA672-C421-4A9A-972C-83E234515829}"/>
              </a:ext>
            </a:extLst>
          </p:cNvPr>
          <p:cNvGraphicFramePr>
            <a:graphicFrameLocks/>
          </p:cNvGraphicFramePr>
          <p:nvPr/>
        </p:nvGraphicFramePr>
        <p:xfrm>
          <a:off x="2438402" y="195262"/>
          <a:ext cx="2262834" cy="262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71070D-A275-41D6-B678-97B1D4704D2C}"/>
              </a:ext>
            </a:extLst>
          </p:cNvPr>
          <p:cNvGraphicFramePr>
            <a:graphicFrameLocks/>
          </p:cNvGraphicFramePr>
          <p:nvPr/>
        </p:nvGraphicFramePr>
        <p:xfrm>
          <a:off x="4657725" y="195262"/>
          <a:ext cx="2227478" cy="25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F61204-5436-4A75-B31C-C397A2AA47E8}"/>
              </a:ext>
            </a:extLst>
          </p:cNvPr>
          <p:cNvGraphicFramePr>
            <a:graphicFrameLocks/>
          </p:cNvGraphicFramePr>
          <p:nvPr/>
        </p:nvGraphicFramePr>
        <p:xfrm>
          <a:off x="6762750" y="195262"/>
          <a:ext cx="2209800" cy="256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F0DCF42-2145-4F63-BD80-F64829E006C2}"/>
              </a:ext>
            </a:extLst>
          </p:cNvPr>
          <p:cNvSpPr/>
          <p:nvPr/>
        </p:nvSpPr>
        <p:spPr>
          <a:xfrm>
            <a:off x="2526144" y="290826"/>
            <a:ext cx="2131581" cy="2620963"/>
          </a:xfrm>
          <a:prstGeom prst="rect">
            <a:avLst/>
          </a:prstGeom>
          <a:solidFill>
            <a:srgbClr val="E8E6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A3D81-336E-44EA-A7A8-DD34820C065D}"/>
              </a:ext>
            </a:extLst>
          </p:cNvPr>
          <p:cNvSpPr txBox="1"/>
          <p:nvPr/>
        </p:nvSpPr>
        <p:spPr>
          <a:xfrm>
            <a:off x="777336" y="4682226"/>
            <a:ext cx="256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Honorarium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Missions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1B7711-05BF-4CED-9786-CE84158F5A7D}"/>
              </a:ext>
            </a:extLst>
          </p:cNvPr>
          <p:cNvSpPr/>
          <p:nvPr/>
        </p:nvSpPr>
        <p:spPr>
          <a:xfrm>
            <a:off x="475412" y="4851016"/>
            <a:ext cx="301924" cy="241540"/>
          </a:xfrm>
          <a:prstGeom prst="rect">
            <a:avLst/>
          </a:prstGeom>
          <a:solidFill>
            <a:srgbClr val="4472C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A23DD-7C2F-4064-AD30-4EECCC71D8A5}"/>
              </a:ext>
            </a:extLst>
          </p:cNvPr>
          <p:cNvSpPr/>
          <p:nvPr/>
        </p:nvSpPr>
        <p:spPr>
          <a:xfrm>
            <a:off x="475412" y="5266654"/>
            <a:ext cx="301924" cy="241540"/>
          </a:xfrm>
          <a:prstGeom prst="rect">
            <a:avLst/>
          </a:prstGeom>
          <a:solidFill>
            <a:srgbClr val="ED7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29B4C-C619-46DA-BBBD-E3F691E7075B}"/>
              </a:ext>
            </a:extLst>
          </p:cNvPr>
          <p:cNvSpPr/>
          <p:nvPr/>
        </p:nvSpPr>
        <p:spPr>
          <a:xfrm>
            <a:off x="475412" y="5682292"/>
            <a:ext cx="301924" cy="241540"/>
          </a:xfrm>
          <a:prstGeom prst="rect">
            <a:avLst/>
          </a:prstGeom>
          <a:solidFill>
            <a:srgbClr val="A5A5A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F9F52-412D-444D-99B9-A1092E91ED0D}"/>
              </a:ext>
            </a:extLst>
          </p:cNvPr>
          <p:cNvSpPr txBox="1"/>
          <p:nvPr/>
        </p:nvSpPr>
        <p:spPr>
          <a:xfrm>
            <a:off x="1257176" y="3365557"/>
            <a:ext cx="4461092" cy="584775"/>
          </a:xfrm>
          <a:prstGeom prst="rect">
            <a:avLst/>
          </a:prstGeom>
          <a:noFill/>
          <a:ln w="3810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Rent ~ Honorarium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2F1DEE-15CC-4939-8F82-F20C75AC0E0F}"/>
              </a:ext>
            </a:extLst>
          </p:cNvPr>
          <p:cNvCxnSpPr>
            <a:cxnSpLocks/>
          </p:cNvCxnSpPr>
          <p:nvPr/>
        </p:nvCxnSpPr>
        <p:spPr>
          <a:xfrm flipH="1" flipV="1">
            <a:off x="1790700" y="2647698"/>
            <a:ext cx="444500" cy="7178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F59FC3-D17D-4F38-B9A0-78CF78BE98DE}"/>
              </a:ext>
            </a:extLst>
          </p:cNvPr>
          <p:cNvCxnSpPr>
            <a:cxnSpLocks/>
          </p:cNvCxnSpPr>
          <p:nvPr/>
        </p:nvCxnSpPr>
        <p:spPr>
          <a:xfrm flipV="1">
            <a:off x="4722992" y="2638432"/>
            <a:ext cx="638973" cy="7271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79AE3A-0A4E-4541-9AE7-B2BE5A04F4C9}"/>
              </a:ext>
            </a:extLst>
          </p:cNvPr>
          <p:cNvSpPr txBox="1"/>
          <p:nvPr/>
        </p:nvSpPr>
        <p:spPr>
          <a:xfrm>
            <a:off x="6663785" y="3351385"/>
            <a:ext cx="230876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Rent ~ 50%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1166F8-162E-439D-9A35-F6EC60DDFF7C}"/>
              </a:ext>
            </a:extLst>
          </p:cNvPr>
          <p:cNvGraphicFramePr>
            <a:graphicFrameLocks/>
          </p:cNvGraphicFramePr>
          <p:nvPr/>
        </p:nvGraphicFramePr>
        <p:xfrm>
          <a:off x="114300" y="0"/>
          <a:ext cx="7759700" cy="61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CDFE57-5D29-4CF6-A013-A8D0CE2D8235}"/>
              </a:ext>
            </a:extLst>
          </p:cNvPr>
          <p:cNvSpPr txBox="1"/>
          <p:nvPr/>
        </p:nvSpPr>
        <p:spPr>
          <a:xfrm>
            <a:off x="8000224" y="56295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E50A84-21B3-46EB-A67D-FB896DEF9725}"/>
              </a:ext>
            </a:extLst>
          </p:cNvPr>
          <p:cNvCxnSpPr>
            <a:cxnSpLocks/>
          </p:cNvCxnSpPr>
          <p:nvPr/>
        </p:nvCxnSpPr>
        <p:spPr>
          <a:xfrm flipV="1">
            <a:off x="7088981" y="783771"/>
            <a:ext cx="998115" cy="1154567"/>
          </a:xfrm>
          <a:prstGeom prst="line">
            <a:avLst/>
          </a:prstGeom>
          <a:ln w="28575">
            <a:solidFill>
              <a:srgbClr val="B71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F7BBDB4-DE0F-49E4-AC7F-51F52511C773}"/>
              </a:ext>
            </a:extLst>
          </p:cNvPr>
          <p:cNvSpPr/>
          <p:nvPr/>
        </p:nvSpPr>
        <p:spPr>
          <a:xfrm>
            <a:off x="7907093" y="498764"/>
            <a:ext cx="360005" cy="46166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way, scene, road, sky&#10;&#10;Description automatically generated">
            <a:extLst>
              <a:ext uri="{FF2B5EF4-FFF2-40B4-BE49-F238E27FC236}">
                <a16:creationId xmlns:a16="http://schemas.microsoft.com/office/drawing/2014/main" id="{A39E2C05-D677-43AE-A5EB-7A02F9E0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F6962-DBCF-4985-8B57-964D73020D0C}"/>
              </a:ext>
            </a:extLst>
          </p:cNvPr>
          <p:cNvSpPr txBox="1"/>
          <p:nvPr/>
        </p:nvSpPr>
        <p:spPr>
          <a:xfrm>
            <a:off x="628650" y="2434201"/>
            <a:ext cx="2866641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u="sng" dirty="0"/>
              <a:t>PIE Values</a:t>
            </a:r>
            <a:endParaRPr lang="en-US" sz="28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Passionate</a:t>
            </a:r>
            <a:endParaRPr lang="en-US" sz="28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International</a:t>
            </a:r>
            <a:endParaRPr lang="en-US" sz="28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Expository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1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1ED9-C9EE-4674-BCD2-4A49AC3B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" y="2015733"/>
            <a:ext cx="2864428" cy="29626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Tithes &amp; Offerings</a:t>
            </a:r>
            <a:r>
              <a:rPr lang="en-US" sz="2400" dirty="0"/>
              <a:t>		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  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Expenses*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   Rent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   Honorarium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   Missions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   Other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FA96B0-F606-4C15-AFC8-EA82F807FC0B}"/>
              </a:ext>
            </a:extLst>
          </p:cNvPr>
          <p:cNvSpPr txBox="1">
            <a:spLocks/>
          </p:cNvSpPr>
          <p:nvPr/>
        </p:nvSpPr>
        <p:spPr>
          <a:xfrm>
            <a:off x="3523673" y="1032055"/>
            <a:ext cx="1570841" cy="39463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2021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Actual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135,758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144,607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48,523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53,000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29,764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13,321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BB0B9-12C9-435B-9937-0494E4D2D32C}"/>
              </a:ext>
            </a:extLst>
          </p:cNvPr>
          <p:cNvSpPr txBox="1">
            <a:spLocks/>
          </p:cNvSpPr>
          <p:nvPr/>
        </p:nvSpPr>
        <p:spPr>
          <a:xfrm>
            <a:off x="5471888" y="1032055"/>
            <a:ext cx="1570841" cy="39463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Proposed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180,000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174,955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84,780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48,000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35,400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6.775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44F25-FBCC-4F38-8A83-9552B037C3BB}"/>
              </a:ext>
            </a:extLst>
          </p:cNvPr>
          <p:cNvSpPr txBox="1">
            <a:spLocks/>
          </p:cNvSpPr>
          <p:nvPr/>
        </p:nvSpPr>
        <p:spPr>
          <a:xfrm>
            <a:off x="6912101" y="2122605"/>
            <a:ext cx="1570841" cy="584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(projected)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5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542D-E874-437E-B306-848DB866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1ED9-C9EE-4674-BCD2-4A49AC3B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2015733"/>
            <a:ext cx="7936158" cy="34506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/>
              <a:t>God provided a space for us to move when we filled the previous venue to capacity</a:t>
            </a:r>
          </a:p>
          <a:p>
            <a:pPr algn="just">
              <a:lnSpc>
                <a:spcPct val="100000"/>
              </a:lnSpc>
            </a:pPr>
            <a:endParaRPr lang="en-US" sz="2800" dirty="0"/>
          </a:p>
          <a:p>
            <a:pPr algn="just">
              <a:lnSpc>
                <a:spcPct val="100000"/>
              </a:lnSpc>
            </a:pPr>
            <a:r>
              <a:rPr lang="en-US" sz="2800" dirty="0"/>
              <a:t>God’s church is generous with their tithes and offerings as well </a:t>
            </a:r>
            <a:r>
              <a:rPr lang="en-US" sz="2800"/>
              <a:t>their time and talents.</a:t>
            </a:r>
            <a:endParaRPr lang="en-US" sz="2800" dirty="0"/>
          </a:p>
          <a:p>
            <a:pPr algn="just"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6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Box 13"/>
          <p:cNvSpPr txBox="1">
            <a:spLocks noChangeArrowheads="1"/>
          </p:cNvSpPr>
          <p:nvPr/>
        </p:nvSpPr>
        <p:spPr bwMode="auto">
          <a:xfrm>
            <a:off x="0" y="38100"/>
            <a:ext cx="9144000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Past (Oct 2020–Sep 2021)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0"/>
            <a:ext cx="9144000" cy="373130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0366" y="1026758"/>
            <a:ext cx="5053782" cy="4067976"/>
          </a:xfrm>
          <a:custGeom>
            <a:avLst/>
            <a:gdLst>
              <a:gd name="connsiteX0" fmla="*/ 2986171 w 5053782"/>
              <a:gd name="connsiteY0" fmla="*/ 121590 h 4067976"/>
              <a:gd name="connsiteX1" fmla="*/ 1959287 w 5053782"/>
              <a:gd name="connsiteY1" fmla="*/ 216160 h 4067976"/>
              <a:gd name="connsiteX2" fmla="*/ 1364775 w 5053782"/>
              <a:gd name="connsiteY2" fmla="*/ 378279 h 4067976"/>
              <a:gd name="connsiteX3" fmla="*/ 1026984 w 5053782"/>
              <a:gd name="connsiteY3" fmla="*/ 472849 h 4067976"/>
              <a:gd name="connsiteX4" fmla="*/ 756751 w 5053782"/>
              <a:gd name="connsiteY4" fmla="*/ 553909 h 4067976"/>
              <a:gd name="connsiteX5" fmla="*/ 689193 w 5053782"/>
              <a:gd name="connsiteY5" fmla="*/ 594439 h 4067976"/>
              <a:gd name="connsiteX6" fmla="*/ 648658 w 5053782"/>
              <a:gd name="connsiteY6" fmla="*/ 607949 h 4067976"/>
              <a:gd name="connsiteX7" fmla="*/ 581100 w 5053782"/>
              <a:gd name="connsiteY7" fmla="*/ 689009 h 4067976"/>
              <a:gd name="connsiteX8" fmla="*/ 486518 w 5053782"/>
              <a:gd name="connsiteY8" fmla="*/ 783578 h 4067976"/>
              <a:gd name="connsiteX9" fmla="*/ 445983 w 5053782"/>
              <a:gd name="connsiteY9" fmla="*/ 837618 h 4067976"/>
              <a:gd name="connsiteX10" fmla="*/ 418960 w 5053782"/>
              <a:gd name="connsiteY10" fmla="*/ 878148 h 4067976"/>
              <a:gd name="connsiteX11" fmla="*/ 351402 w 5053782"/>
              <a:gd name="connsiteY11" fmla="*/ 959208 h 4067976"/>
              <a:gd name="connsiteX12" fmla="*/ 337890 w 5053782"/>
              <a:gd name="connsiteY12" fmla="*/ 1026758 h 4067976"/>
              <a:gd name="connsiteX13" fmla="*/ 324379 w 5053782"/>
              <a:gd name="connsiteY13" fmla="*/ 1080798 h 4067976"/>
              <a:gd name="connsiteX14" fmla="*/ 310867 w 5053782"/>
              <a:gd name="connsiteY14" fmla="*/ 1188878 h 4067976"/>
              <a:gd name="connsiteX15" fmla="*/ 270332 w 5053782"/>
              <a:gd name="connsiteY15" fmla="*/ 1742786 h 4067976"/>
              <a:gd name="connsiteX16" fmla="*/ 175751 w 5053782"/>
              <a:gd name="connsiteY16" fmla="*/ 1999476 h 4067976"/>
              <a:gd name="connsiteX17" fmla="*/ 148727 w 5053782"/>
              <a:gd name="connsiteY17" fmla="*/ 2080536 h 4067976"/>
              <a:gd name="connsiteX18" fmla="*/ 81169 w 5053782"/>
              <a:gd name="connsiteY18" fmla="*/ 2242655 h 4067976"/>
              <a:gd name="connsiteX19" fmla="*/ 27123 w 5053782"/>
              <a:gd name="connsiteY19" fmla="*/ 2445305 h 4067976"/>
              <a:gd name="connsiteX20" fmla="*/ 54146 w 5053782"/>
              <a:gd name="connsiteY20" fmla="*/ 3120804 h 4067976"/>
              <a:gd name="connsiteX21" fmla="*/ 94681 w 5053782"/>
              <a:gd name="connsiteY21" fmla="*/ 3188354 h 4067976"/>
              <a:gd name="connsiteX22" fmla="*/ 135216 w 5053782"/>
              <a:gd name="connsiteY22" fmla="*/ 3269413 h 4067976"/>
              <a:gd name="connsiteX23" fmla="*/ 229797 w 5053782"/>
              <a:gd name="connsiteY23" fmla="*/ 3391003 h 4067976"/>
              <a:gd name="connsiteX24" fmla="*/ 270332 w 5053782"/>
              <a:gd name="connsiteY24" fmla="*/ 3458553 h 4067976"/>
              <a:gd name="connsiteX25" fmla="*/ 405449 w 5053782"/>
              <a:gd name="connsiteY25" fmla="*/ 3566633 h 4067976"/>
              <a:gd name="connsiteX26" fmla="*/ 473007 w 5053782"/>
              <a:gd name="connsiteY26" fmla="*/ 3620673 h 4067976"/>
              <a:gd name="connsiteX27" fmla="*/ 648658 w 5053782"/>
              <a:gd name="connsiteY27" fmla="*/ 3688223 h 4067976"/>
              <a:gd name="connsiteX28" fmla="*/ 716216 w 5053782"/>
              <a:gd name="connsiteY28" fmla="*/ 3715242 h 4067976"/>
              <a:gd name="connsiteX29" fmla="*/ 797286 w 5053782"/>
              <a:gd name="connsiteY29" fmla="*/ 3755772 h 4067976"/>
              <a:gd name="connsiteX30" fmla="*/ 932402 w 5053782"/>
              <a:gd name="connsiteY30" fmla="*/ 3782792 h 4067976"/>
              <a:gd name="connsiteX31" fmla="*/ 1054007 w 5053782"/>
              <a:gd name="connsiteY31" fmla="*/ 3809812 h 4067976"/>
              <a:gd name="connsiteX32" fmla="*/ 1270193 w 5053782"/>
              <a:gd name="connsiteY32" fmla="*/ 3890872 h 4067976"/>
              <a:gd name="connsiteX33" fmla="*/ 1391798 w 5053782"/>
              <a:gd name="connsiteY33" fmla="*/ 3931402 h 4067976"/>
              <a:gd name="connsiteX34" fmla="*/ 1607984 w 5053782"/>
              <a:gd name="connsiteY34" fmla="*/ 4012462 h 4067976"/>
              <a:gd name="connsiteX35" fmla="*/ 1729589 w 5053782"/>
              <a:gd name="connsiteY35" fmla="*/ 4025972 h 4067976"/>
              <a:gd name="connsiteX36" fmla="*/ 1837682 w 5053782"/>
              <a:gd name="connsiteY36" fmla="*/ 4052992 h 4067976"/>
              <a:gd name="connsiteX37" fmla="*/ 2337613 w 5053782"/>
              <a:gd name="connsiteY37" fmla="*/ 4052992 h 4067976"/>
              <a:gd name="connsiteX38" fmla="*/ 2459217 w 5053782"/>
              <a:gd name="connsiteY38" fmla="*/ 4039482 h 4067976"/>
              <a:gd name="connsiteX39" fmla="*/ 2580822 w 5053782"/>
              <a:gd name="connsiteY39" fmla="*/ 3998952 h 4067976"/>
              <a:gd name="connsiteX40" fmla="*/ 2675403 w 5053782"/>
              <a:gd name="connsiteY40" fmla="*/ 3971932 h 4067976"/>
              <a:gd name="connsiteX41" fmla="*/ 3013194 w 5053782"/>
              <a:gd name="connsiteY41" fmla="*/ 3850342 h 4067976"/>
              <a:gd name="connsiteX42" fmla="*/ 3161822 w 5053782"/>
              <a:gd name="connsiteY42" fmla="*/ 3809812 h 4067976"/>
              <a:gd name="connsiteX43" fmla="*/ 3337474 w 5053782"/>
              <a:gd name="connsiteY43" fmla="*/ 3782792 h 4067976"/>
              <a:gd name="connsiteX44" fmla="*/ 3540148 w 5053782"/>
              <a:gd name="connsiteY44" fmla="*/ 3742262 h 4067976"/>
              <a:gd name="connsiteX45" fmla="*/ 3661753 w 5053782"/>
              <a:gd name="connsiteY45" fmla="*/ 3715242 h 4067976"/>
              <a:gd name="connsiteX46" fmla="*/ 3959009 w 5053782"/>
              <a:gd name="connsiteY46" fmla="*/ 3580143 h 4067976"/>
              <a:gd name="connsiteX47" fmla="*/ 4134660 w 5053782"/>
              <a:gd name="connsiteY47" fmla="*/ 3539613 h 4067976"/>
              <a:gd name="connsiteX48" fmla="*/ 4337335 w 5053782"/>
              <a:gd name="connsiteY48" fmla="*/ 3485573 h 4067976"/>
              <a:gd name="connsiteX49" fmla="*/ 4661614 w 5053782"/>
              <a:gd name="connsiteY49" fmla="*/ 3404513 h 4067976"/>
              <a:gd name="connsiteX50" fmla="*/ 4742684 w 5053782"/>
              <a:gd name="connsiteY50" fmla="*/ 3363983 h 4067976"/>
              <a:gd name="connsiteX51" fmla="*/ 4891312 w 5053782"/>
              <a:gd name="connsiteY51" fmla="*/ 3282923 h 4067976"/>
              <a:gd name="connsiteX52" fmla="*/ 4999405 w 5053782"/>
              <a:gd name="connsiteY52" fmla="*/ 3147824 h 4067976"/>
              <a:gd name="connsiteX53" fmla="*/ 5039940 w 5053782"/>
              <a:gd name="connsiteY53" fmla="*/ 3066764 h 4067976"/>
              <a:gd name="connsiteX54" fmla="*/ 5053452 w 5053782"/>
              <a:gd name="connsiteY54" fmla="*/ 2810074 h 4067976"/>
              <a:gd name="connsiteX55" fmla="*/ 4985893 w 5053782"/>
              <a:gd name="connsiteY55" fmla="*/ 1877886 h 4067976"/>
              <a:gd name="connsiteX56" fmla="*/ 4958870 w 5053782"/>
              <a:gd name="connsiteY56" fmla="*/ 1715767 h 4067976"/>
              <a:gd name="connsiteX57" fmla="*/ 4945358 w 5053782"/>
              <a:gd name="connsiteY57" fmla="*/ 1621197 h 4067976"/>
              <a:gd name="connsiteX58" fmla="*/ 4931847 w 5053782"/>
              <a:gd name="connsiteY58" fmla="*/ 1540137 h 4067976"/>
              <a:gd name="connsiteX59" fmla="*/ 4891312 w 5053782"/>
              <a:gd name="connsiteY59" fmla="*/ 1486097 h 4067976"/>
              <a:gd name="connsiteX60" fmla="*/ 4769707 w 5053782"/>
              <a:gd name="connsiteY60" fmla="*/ 1188878 h 4067976"/>
              <a:gd name="connsiteX61" fmla="*/ 4688637 w 5053782"/>
              <a:gd name="connsiteY61" fmla="*/ 1053778 h 4067976"/>
              <a:gd name="connsiteX62" fmla="*/ 4607568 w 5053782"/>
              <a:gd name="connsiteY62" fmla="*/ 945698 h 4067976"/>
              <a:gd name="connsiteX63" fmla="*/ 4553521 w 5053782"/>
              <a:gd name="connsiteY63" fmla="*/ 878148 h 4067976"/>
              <a:gd name="connsiteX64" fmla="*/ 4512986 w 5053782"/>
              <a:gd name="connsiteY64" fmla="*/ 810598 h 4067976"/>
              <a:gd name="connsiteX65" fmla="*/ 4391381 w 5053782"/>
              <a:gd name="connsiteY65" fmla="*/ 702519 h 4067976"/>
              <a:gd name="connsiteX66" fmla="*/ 4364358 w 5053782"/>
              <a:gd name="connsiteY66" fmla="*/ 661989 h 4067976"/>
              <a:gd name="connsiteX67" fmla="*/ 4323823 w 5053782"/>
              <a:gd name="connsiteY67" fmla="*/ 594439 h 4067976"/>
              <a:gd name="connsiteX68" fmla="*/ 4269777 w 5053782"/>
              <a:gd name="connsiteY68" fmla="*/ 553909 h 4067976"/>
              <a:gd name="connsiteX69" fmla="*/ 4229242 w 5053782"/>
              <a:gd name="connsiteY69" fmla="*/ 499869 h 4067976"/>
              <a:gd name="connsiteX70" fmla="*/ 4175195 w 5053782"/>
              <a:gd name="connsiteY70" fmla="*/ 459339 h 4067976"/>
              <a:gd name="connsiteX71" fmla="*/ 3999544 w 5053782"/>
              <a:gd name="connsiteY71" fmla="*/ 351259 h 4067976"/>
              <a:gd name="connsiteX72" fmla="*/ 3931986 w 5053782"/>
              <a:gd name="connsiteY72" fmla="*/ 337749 h 4067976"/>
              <a:gd name="connsiteX73" fmla="*/ 3783358 w 5053782"/>
              <a:gd name="connsiteY73" fmla="*/ 270199 h 4067976"/>
              <a:gd name="connsiteX74" fmla="*/ 3715799 w 5053782"/>
              <a:gd name="connsiteY74" fmla="*/ 256689 h 4067976"/>
              <a:gd name="connsiteX75" fmla="*/ 3580683 w 5053782"/>
              <a:gd name="connsiteY75" fmla="*/ 189140 h 4067976"/>
              <a:gd name="connsiteX76" fmla="*/ 3459078 w 5053782"/>
              <a:gd name="connsiteY76" fmla="*/ 135100 h 4067976"/>
              <a:gd name="connsiteX77" fmla="*/ 3350985 w 5053782"/>
              <a:gd name="connsiteY77" fmla="*/ 81060 h 4067976"/>
              <a:gd name="connsiteX78" fmla="*/ 3310450 w 5053782"/>
              <a:gd name="connsiteY78" fmla="*/ 67550 h 4067976"/>
              <a:gd name="connsiteX79" fmla="*/ 3269915 w 5053782"/>
              <a:gd name="connsiteY79" fmla="*/ 40530 h 4067976"/>
              <a:gd name="connsiteX80" fmla="*/ 3175334 w 5053782"/>
              <a:gd name="connsiteY80" fmla="*/ 0 h 4067976"/>
              <a:gd name="connsiteX81" fmla="*/ 3040218 w 5053782"/>
              <a:gd name="connsiteY81" fmla="*/ 13510 h 4067976"/>
              <a:gd name="connsiteX82" fmla="*/ 3013194 w 5053782"/>
              <a:gd name="connsiteY82" fmla="*/ 40530 h 4067976"/>
              <a:gd name="connsiteX83" fmla="*/ 2905101 w 5053782"/>
              <a:gd name="connsiteY83" fmla="*/ 54040 h 4067976"/>
              <a:gd name="connsiteX84" fmla="*/ 2837543 w 5053782"/>
              <a:gd name="connsiteY84" fmla="*/ 81060 h 406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053782" h="4067976">
                <a:moveTo>
                  <a:pt x="2986171" y="121590"/>
                </a:moveTo>
                <a:cubicBezTo>
                  <a:pt x="2470369" y="156555"/>
                  <a:pt x="2346487" y="136453"/>
                  <a:pt x="1959287" y="216160"/>
                </a:cubicBezTo>
                <a:cubicBezTo>
                  <a:pt x="1686229" y="272370"/>
                  <a:pt x="1675851" y="291188"/>
                  <a:pt x="1364775" y="378279"/>
                </a:cubicBezTo>
                <a:cubicBezTo>
                  <a:pt x="1252178" y="409802"/>
                  <a:pt x="1137912" y="435878"/>
                  <a:pt x="1026984" y="472849"/>
                </a:cubicBezTo>
                <a:cubicBezTo>
                  <a:pt x="856662" y="529616"/>
                  <a:pt x="946601" y="502138"/>
                  <a:pt x="756751" y="553909"/>
                </a:cubicBezTo>
                <a:cubicBezTo>
                  <a:pt x="734232" y="567419"/>
                  <a:pt x="712682" y="582696"/>
                  <a:pt x="689193" y="594439"/>
                </a:cubicBezTo>
                <a:cubicBezTo>
                  <a:pt x="676454" y="600808"/>
                  <a:pt x="659377" y="598571"/>
                  <a:pt x="648658" y="607949"/>
                </a:cubicBezTo>
                <a:cubicBezTo>
                  <a:pt x="622186" y="631110"/>
                  <a:pt x="604959" y="663165"/>
                  <a:pt x="581100" y="689009"/>
                </a:cubicBezTo>
                <a:cubicBezTo>
                  <a:pt x="550858" y="721767"/>
                  <a:pt x="513270" y="747913"/>
                  <a:pt x="486518" y="783578"/>
                </a:cubicBezTo>
                <a:cubicBezTo>
                  <a:pt x="473006" y="801591"/>
                  <a:pt x="459072" y="819295"/>
                  <a:pt x="445983" y="837618"/>
                </a:cubicBezTo>
                <a:cubicBezTo>
                  <a:pt x="436544" y="850831"/>
                  <a:pt x="428930" y="865331"/>
                  <a:pt x="418960" y="878148"/>
                </a:cubicBezTo>
                <a:cubicBezTo>
                  <a:pt x="397364" y="905911"/>
                  <a:pt x="373921" y="932188"/>
                  <a:pt x="351402" y="959208"/>
                </a:cubicBezTo>
                <a:cubicBezTo>
                  <a:pt x="346898" y="981725"/>
                  <a:pt x="342872" y="1004342"/>
                  <a:pt x="337890" y="1026758"/>
                </a:cubicBezTo>
                <a:cubicBezTo>
                  <a:pt x="333862" y="1044884"/>
                  <a:pt x="327432" y="1062483"/>
                  <a:pt x="324379" y="1080798"/>
                </a:cubicBezTo>
                <a:cubicBezTo>
                  <a:pt x="318410" y="1116611"/>
                  <a:pt x="313821" y="1152691"/>
                  <a:pt x="310867" y="1188878"/>
                </a:cubicBezTo>
                <a:cubicBezTo>
                  <a:pt x="295802" y="1373394"/>
                  <a:pt x="328881" y="1567158"/>
                  <a:pt x="270332" y="1742786"/>
                </a:cubicBezTo>
                <a:cubicBezTo>
                  <a:pt x="135725" y="2146561"/>
                  <a:pt x="280701" y="1726642"/>
                  <a:pt x="175751" y="1999476"/>
                </a:cubicBezTo>
                <a:cubicBezTo>
                  <a:pt x="165525" y="2026059"/>
                  <a:pt x="159051" y="2053991"/>
                  <a:pt x="148727" y="2080536"/>
                </a:cubicBezTo>
                <a:cubicBezTo>
                  <a:pt x="127506" y="2135098"/>
                  <a:pt x="81169" y="2242655"/>
                  <a:pt x="81169" y="2242655"/>
                </a:cubicBezTo>
                <a:cubicBezTo>
                  <a:pt x="49389" y="2401536"/>
                  <a:pt x="71204" y="2335115"/>
                  <a:pt x="27123" y="2445305"/>
                </a:cubicBezTo>
                <a:cubicBezTo>
                  <a:pt x="-16361" y="2706172"/>
                  <a:pt x="-7706" y="2615740"/>
                  <a:pt x="54146" y="3120804"/>
                </a:cubicBezTo>
                <a:cubicBezTo>
                  <a:pt x="57338" y="3146869"/>
                  <a:pt x="82105" y="3165302"/>
                  <a:pt x="94681" y="3188354"/>
                </a:cubicBezTo>
                <a:cubicBezTo>
                  <a:pt x="109148" y="3214874"/>
                  <a:pt x="118457" y="3244278"/>
                  <a:pt x="135216" y="3269413"/>
                </a:cubicBezTo>
                <a:cubicBezTo>
                  <a:pt x="163701" y="3312136"/>
                  <a:pt x="203376" y="3346974"/>
                  <a:pt x="229797" y="3391003"/>
                </a:cubicBezTo>
                <a:cubicBezTo>
                  <a:pt x="243309" y="3413520"/>
                  <a:pt x="254209" y="3437826"/>
                  <a:pt x="270332" y="3458553"/>
                </a:cubicBezTo>
                <a:cubicBezTo>
                  <a:pt x="316649" y="3518096"/>
                  <a:pt x="342311" y="3520720"/>
                  <a:pt x="405449" y="3566633"/>
                </a:cubicBezTo>
                <a:cubicBezTo>
                  <a:pt x="428772" y="3583593"/>
                  <a:pt x="447213" y="3607778"/>
                  <a:pt x="473007" y="3620673"/>
                </a:cubicBezTo>
                <a:cubicBezTo>
                  <a:pt x="529116" y="3648724"/>
                  <a:pt x="590192" y="3665489"/>
                  <a:pt x="648658" y="3688223"/>
                </a:cubicBezTo>
                <a:cubicBezTo>
                  <a:pt x="671263" y="3697013"/>
                  <a:pt x="694522" y="3704397"/>
                  <a:pt x="716216" y="3715242"/>
                </a:cubicBezTo>
                <a:cubicBezTo>
                  <a:pt x="743239" y="3728752"/>
                  <a:pt x="768449" y="3746761"/>
                  <a:pt x="797286" y="3755772"/>
                </a:cubicBezTo>
                <a:cubicBezTo>
                  <a:pt x="841126" y="3769470"/>
                  <a:pt x="887457" y="3773331"/>
                  <a:pt x="932402" y="3782792"/>
                </a:cubicBezTo>
                <a:cubicBezTo>
                  <a:pt x="973035" y="3791345"/>
                  <a:pt x="1013885" y="3799114"/>
                  <a:pt x="1054007" y="3809812"/>
                </a:cubicBezTo>
                <a:cubicBezTo>
                  <a:pt x="1127276" y="3829348"/>
                  <a:pt x="1200280" y="3865118"/>
                  <a:pt x="1270193" y="3890872"/>
                </a:cubicBezTo>
                <a:cubicBezTo>
                  <a:pt x="1310286" y="3905641"/>
                  <a:pt x="1351596" y="3916931"/>
                  <a:pt x="1391798" y="3931402"/>
                </a:cubicBezTo>
                <a:cubicBezTo>
                  <a:pt x="1464211" y="3957467"/>
                  <a:pt x="1531493" y="4003964"/>
                  <a:pt x="1607984" y="4012462"/>
                </a:cubicBezTo>
                <a:lnTo>
                  <a:pt x="1729589" y="4025972"/>
                </a:lnTo>
                <a:cubicBezTo>
                  <a:pt x="1765620" y="4034979"/>
                  <a:pt x="1801107" y="4046538"/>
                  <a:pt x="1837682" y="4052992"/>
                </a:cubicBezTo>
                <a:cubicBezTo>
                  <a:pt x="2008614" y="4083153"/>
                  <a:pt x="2153957" y="4059550"/>
                  <a:pt x="2337613" y="4052992"/>
                </a:cubicBezTo>
                <a:cubicBezTo>
                  <a:pt x="2378148" y="4048489"/>
                  <a:pt x="2419404" y="4048328"/>
                  <a:pt x="2459217" y="4039482"/>
                </a:cubicBezTo>
                <a:cubicBezTo>
                  <a:pt x="2500927" y="4030214"/>
                  <a:pt x="2540039" y="4011695"/>
                  <a:pt x="2580822" y="3998952"/>
                </a:cubicBezTo>
                <a:cubicBezTo>
                  <a:pt x="2612118" y="3989173"/>
                  <a:pt x="2644636" y="3983266"/>
                  <a:pt x="2675403" y="3971932"/>
                </a:cubicBezTo>
                <a:cubicBezTo>
                  <a:pt x="2985328" y="3857763"/>
                  <a:pt x="2686123" y="3945726"/>
                  <a:pt x="3013194" y="3850342"/>
                </a:cubicBezTo>
                <a:cubicBezTo>
                  <a:pt x="3062492" y="3835965"/>
                  <a:pt x="3111549" y="3820284"/>
                  <a:pt x="3161822" y="3809812"/>
                </a:cubicBezTo>
                <a:cubicBezTo>
                  <a:pt x="3219816" y="3797731"/>
                  <a:pt x="3279157" y="3793204"/>
                  <a:pt x="3337474" y="3782792"/>
                </a:cubicBezTo>
                <a:cubicBezTo>
                  <a:pt x="3405297" y="3770682"/>
                  <a:pt x="3472700" y="3756312"/>
                  <a:pt x="3540148" y="3742262"/>
                </a:cubicBezTo>
                <a:cubicBezTo>
                  <a:pt x="3580799" y="3733794"/>
                  <a:pt x="3622156" y="3727745"/>
                  <a:pt x="3661753" y="3715242"/>
                </a:cubicBezTo>
                <a:cubicBezTo>
                  <a:pt x="4011213" y="3604901"/>
                  <a:pt x="3556365" y="3725077"/>
                  <a:pt x="3959009" y="3580143"/>
                </a:cubicBezTo>
                <a:cubicBezTo>
                  <a:pt x="4015547" y="3559792"/>
                  <a:pt x="4076365" y="3554185"/>
                  <a:pt x="4134660" y="3539613"/>
                </a:cubicBezTo>
                <a:cubicBezTo>
                  <a:pt x="4202491" y="3522657"/>
                  <a:pt x="4269504" y="3502529"/>
                  <a:pt x="4337335" y="3485573"/>
                </a:cubicBezTo>
                <a:cubicBezTo>
                  <a:pt x="4416806" y="3465708"/>
                  <a:pt x="4579970" y="3433325"/>
                  <a:pt x="4661614" y="3404513"/>
                </a:cubicBezTo>
                <a:cubicBezTo>
                  <a:pt x="4690104" y="3394459"/>
                  <a:pt x="4715252" y="3376642"/>
                  <a:pt x="4742684" y="3363983"/>
                </a:cubicBezTo>
                <a:cubicBezTo>
                  <a:pt x="4829627" y="3323860"/>
                  <a:pt x="4828427" y="3337941"/>
                  <a:pt x="4891312" y="3282923"/>
                </a:cubicBezTo>
                <a:cubicBezTo>
                  <a:pt x="4952918" y="3229025"/>
                  <a:pt x="4950862" y="3220629"/>
                  <a:pt x="4999405" y="3147824"/>
                </a:cubicBezTo>
                <a:cubicBezTo>
                  <a:pt x="5034327" y="3095447"/>
                  <a:pt x="5021293" y="3122696"/>
                  <a:pt x="5039940" y="3066764"/>
                </a:cubicBezTo>
                <a:cubicBezTo>
                  <a:pt x="5044444" y="2981201"/>
                  <a:pt x="5055865" y="2895722"/>
                  <a:pt x="5053452" y="2810074"/>
                </a:cubicBezTo>
                <a:cubicBezTo>
                  <a:pt x="5044727" y="2500381"/>
                  <a:pt x="5028414" y="2186125"/>
                  <a:pt x="4985893" y="1877886"/>
                </a:cubicBezTo>
                <a:cubicBezTo>
                  <a:pt x="4978406" y="1823615"/>
                  <a:pt x="4967416" y="1769882"/>
                  <a:pt x="4958870" y="1715767"/>
                </a:cubicBezTo>
                <a:cubicBezTo>
                  <a:pt x="4953903" y="1684313"/>
                  <a:pt x="4950201" y="1652670"/>
                  <a:pt x="4945358" y="1621197"/>
                </a:cubicBezTo>
                <a:cubicBezTo>
                  <a:pt x="4941192" y="1594123"/>
                  <a:pt x="4942021" y="1565570"/>
                  <a:pt x="4931847" y="1540137"/>
                </a:cubicBezTo>
                <a:cubicBezTo>
                  <a:pt x="4923483" y="1519230"/>
                  <a:pt x="4904824" y="1504110"/>
                  <a:pt x="4891312" y="1486097"/>
                </a:cubicBezTo>
                <a:cubicBezTo>
                  <a:pt x="4857237" y="1383883"/>
                  <a:pt x="4826495" y="1283513"/>
                  <a:pt x="4769707" y="1188878"/>
                </a:cubicBezTo>
                <a:cubicBezTo>
                  <a:pt x="4742684" y="1143845"/>
                  <a:pt x="4720151" y="1095792"/>
                  <a:pt x="4688637" y="1053778"/>
                </a:cubicBezTo>
                <a:cubicBezTo>
                  <a:pt x="4661614" y="1017751"/>
                  <a:pt x="4635028" y="981392"/>
                  <a:pt x="4607568" y="945698"/>
                </a:cubicBezTo>
                <a:cubicBezTo>
                  <a:pt x="4589985" y="922842"/>
                  <a:pt x="4568359" y="902875"/>
                  <a:pt x="4553521" y="878148"/>
                </a:cubicBezTo>
                <a:cubicBezTo>
                  <a:pt x="4540009" y="855631"/>
                  <a:pt x="4530279" y="830359"/>
                  <a:pt x="4512986" y="810598"/>
                </a:cubicBezTo>
                <a:cubicBezTo>
                  <a:pt x="4428640" y="714213"/>
                  <a:pt x="4481685" y="837960"/>
                  <a:pt x="4391381" y="702519"/>
                </a:cubicBezTo>
                <a:cubicBezTo>
                  <a:pt x="4382373" y="689009"/>
                  <a:pt x="4372965" y="675758"/>
                  <a:pt x="4364358" y="661989"/>
                </a:cubicBezTo>
                <a:cubicBezTo>
                  <a:pt x="4350439" y="639722"/>
                  <a:pt x="4341116" y="614200"/>
                  <a:pt x="4323823" y="594439"/>
                </a:cubicBezTo>
                <a:cubicBezTo>
                  <a:pt x="4308994" y="577493"/>
                  <a:pt x="4285701" y="569831"/>
                  <a:pt x="4269777" y="553909"/>
                </a:cubicBezTo>
                <a:cubicBezTo>
                  <a:pt x="4253854" y="537988"/>
                  <a:pt x="4245165" y="515790"/>
                  <a:pt x="4229242" y="499869"/>
                </a:cubicBezTo>
                <a:cubicBezTo>
                  <a:pt x="4213318" y="483947"/>
                  <a:pt x="4193710" y="472156"/>
                  <a:pt x="4175195" y="459339"/>
                </a:cubicBezTo>
                <a:cubicBezTo>
                  <a:pt x="4156339" y="446286"/>
                  <a:pt x="4047752" y="367327"/>
                  <a:pt x="3999544" y="351259"/>
                </a:cubicBezTo>
                <a:cubicBezTo>
                  <a:pt x="3977757" y="343998"/>
                  <a:pt x="3954505" y="342252"/>
                  <a:pt x="3931986" y="337749"/>
                </a:cubicBezTo>
                <a:cubicBezTo>
                  <a:pt x="3885401" y="314459"/>
                  <a:pt x="3835859" y="283322"/>
                  <a:pt x="3783358" y="270199"/>
                </a:cubicBezTo>
                <a:cubicBezTo>
                  <a:pt x="3761078" y="264630"/>
                  <a:pt x="3738319" y="261192"/>
                  <a:pt x="3715799" y="256689"/>
                </a:cubicBezTo>
                <a:cubicBezTo>
                  <a:pt x="3619278" y="192350"/>
                  <a:pt x="3666237" y="210526"/>
                  <a:pt x="3580683" y="189140"/>
                </a:cubicBezTo>
                <a:cubicBezTo>
                  <a:pt x="3500127" y="108594"/>
                  <a:pt x="3588601" y="181352"/>
                  <a:pt x="3459078" y="135100"/>
                </a:cubicBezTo>
                <a:cubicBezTo>
                  <a:pt x="3421141" y="121553"/>
                  <a:pt x="3389201" y="93797"/>
                  <a:pt x="3350985" y="81060"/>
                </a:cubicBezTo>
                <a:cubicBezTo>
                  <a:pt x="3337473" y="76557"/>
                  <a:pt x="3323189" y="73919"/>
                  <a:pt x="3310450" y="67550"/>
                </a:cubicBezTo>
                <a:cubicBezTo>
                  <a:pt x="3295926" y="60289"/>
                  <a:pt x="3284014" y="48586"/>
                  <a:pt x="3269915" y="40530"/>
                </a:cubicBezTo>
                <a:cubicBezTo>
                  <a:pt x="3223165" y="13819"/>
                  <a:pt x="3220810" y="15157"/>
                  <a:pt x="3175334" y="0"/>
                </a:cubicBezTo>
                <a:cubicBezTo>
                  <a:pt x="3130295" y="4503"/>
                  <a:pt x="3084130" y="2533"/>
                  <a:pt x="3040218" y="13510"/>
                </a:cubicBezTo>
                <a:cubicBezTo>
                  <a:pt x="3027860" y="16599"/>
                  <a:pt x="3025395" y="36870"/>
                  <a:pt x="3013194" y="40530"/>
                </a:cubicBezTo>
                <a:cubicBezTo>
                  <a:pt x="2978414" y="50963"/>
                  <a:pt x="2941132" y="49537"/>
                  <a:pt x="2905101" y="54040"/>
                </a:cubicBezTo>
                <a:cubicBezTo>
                  <a:pt x="2847026" y="83074"/>
                  <a:pt x="2871196" y="81060"/>
                  <a:pt x="2837543" y="81060"/>
                </a:cubicBez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55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E8BD0D-5154-4ECB-9E6A-590CD8FCF4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5697"/>
            <a:ext cx="9144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DE16EEA-E8C8-4D22-8551-290FF962AF68}"/>
              </a:ext>
            </a:extLst>
          </p:cNvPr>
          <p:cNvSpPr txBox="1">
            <a:spLocks noChangeArrowheads="1"/>
          </p:cNvSpPr>
          <p:nvPr/>
        </p:nvSpPr>
        <p:spPr bwMode="auto">
          <a:xfrm rot="20240444">
            <a:off x="349406" y="3977330"/>
            <a:ext cx="300077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Full Time Professor at SBC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CD0637-0E1D-48C9-80A5-B536267AB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5" y="5688664"/>
            <a:ext cx="9164563" cy="9806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Jan 2020 elders &amp; wives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C128C4B-57A2-46B6-BDAC-00AD552FC595}"/>
              </a:ext>
            </a:extLst>
          </p:cNvPr>
          <p:cNvSpPr txBox="1">
            <a:spLocks noChangeArrowheads="1"/>
          </p:cNvSpPr>
          <p:nvPr/>
        </p:nvSpPr>
        <p:spPr bwMode="auto">
          <a:xfrm rot="20240444">
            <a:off x="6110845" y="3672532"/>
            <a:ext cx="300077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Full Time Professor at SBC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8CA5051-0601-4B92-9FD3-1B4761C37731}"/>
              </a:ext>
            </a:extLst>
          </p:cNvPr>
          <p:cNvSpPr txBox="1">
            <a:spLocks noChangeArrowheads="1"/>
          </p:cNvSpPr>
          <p:nvPr/>
        </p:nvSpPr>
        <p:spPr bwMode="auto">
          <a:xfrm rot="20240444">
            <a:off x="3211870" y="3612378"/>
            <a:ext cx="300077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Full Time Missionary with Si</a:t>
            </a:r>
          </a:p>
        </p:txBody>
      </p:sp>
    </p:spTree>
    <p:extLst>
      <p:ext uri="{BB962C8B-B14F-4D97-AF65-F5344CB8AC3E}">
        <p14:creationId xmlns:p14="http://schemas.microsoft.com/office/powerpoint/2010/main" val="37082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2" name="Rectangle 1032"/>
          <p:cNvSpPr>
            <a:spLocks noGrp="1"/>
          </p:cNvSpPr>
          <p:nvPr>
            <p:ph type="title" idx="4294967295"/>
          </p:nvPr>
        </p:nvSpPr>
        <p:spPr bwMode="auto">
          <a:xfrm>
            <a:off x="0" y="-53975"/>
            <a:ext cx="9144000" cy="811213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Andrew &amp; Lori Spurgeon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32"/>
          <p:cNvSpPr txBox="1">
            <a:spLocks/>
          </p:cNvSpPr>
          <p:nvPr/>
        </p:nvSpPr>
        <p:spPr bwMode="auto">
          <a:xfrm>
            <a:off x="0" y="618777"/>
            <a:ext cx="9144000" cy="6160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ＭＳ Ｐゴシック"/>
              </a:rPr>
              <a:t>Elder 1 Nov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j-cs"/>
              </a:rPr>
              <a:t>2018—11 Jan 2021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177D3-EBA6-F844-A0EB-4EEE0C3E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1"/>
            <a:ext cx="6984776" cy="46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1C4F-6764-E148-8CB2-0CEC1F0C2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3"/>
            <a:ext cx="9144000" cy="22193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&amp; Susan Aug-Dec 2020 Sabbatical Planned for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Amman, Jordan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10FD822-B5F0-0E4D-8F60-CA23C713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" y="2305967"/>
            <a:ext cx="91440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0AF4FEA-4B3C-44FD-A0DA-F6E6C5E6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0"/>
            <a:ext cx="8350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5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F1E53-1080-FC46-90A8-FC54944C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418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4A249-0170-B24D-846F-4C4772C19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92" y="5393047"/>
            <a:ext cx="5625318" cy="123536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3A2B3A9-A31E-4107-91D3-D1F5D129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69" y="124695"/>
            <a:ext cx="3883231" cy="102743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Rick &amp; Susan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2006-2021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1E8B89B-5952-4132-8D56-FDDD59AC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151" y="124695"/>
            <a:ext cx="3883231" cy="102743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Jim &amp; Jacqui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2019-???</a:t>
            </a:r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B9A55A68-AAA1-4137-ABF3-2B69E06C3DC8}"/>
              </a:ext>
            </a:extLst>
          </p:cNvPr>
          <p:cNvSpPr/>
          <p:nvPr/>
        </p:nvSpPr>
        <p:spPr bwMode="auto">
          <a:xfrm>
            <a:off x="4265221" y="168457"/>
            <a:ext cx="789709" cy="1094509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900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2" name="Rectangle 1032"/>
          <p:cNvSpPr>
            <a:spLocks noGrp="1"/>
          </p:cNvSpPr>
          <p:nvPr>
            <p:ph type="title" idx="4294967295"/>
          </p:nvPr>
        </p:nvSpPr>
        <p:spPr bwMode="auto">
          <a:xfrm>
            <a:off x="0" y="242133"/>
            <a:ext cx="9144000" cy="811213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Current Leadership/Serving Team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Rectangle 1032"/>
          <p:cNvSpPr txBox="1">
            <a:spLocks/>
          </p:cNvSpPr>
          <p:nvPr/>
        </p:nvSpPr>
        <p:spPr bwMode="auto">
          <a:xfrm>
            <a:off x="5308717" y="3792676"/>
            <a:ext cx="2778290" cy="10100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ＭＳ Ｐゴシック"/>
              </a:rPr>
              <a:t>Matt &amp; Karla Lyle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D11EDFF2-D044-554D-AA04-A37002948474}"/>
              </a:ext>
            </a:extLst>
          </p:cNvPr>
          <p:cNvSpPr txBox="1">
            <a:spLocks/>
          </p:cNvSpPr>
          <p:nvPr/>
        </p:nvSpPr>
        <p:spPr bwMode="auto">
          <a:xfrm>
            <a:off x="1416864" y="3792676"/>
            <a:ext cx="2778290" cy="10100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ＭＳ Ｐゴシック"/>
              </a:rPr>
              <a:t>Jim &amp; Jacqui Harmeling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20EA7B-869E-664B-A122-4E2CFB4956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64" y="1229971"/>
            <a:ext cx="2316021" cy="238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6D365-A502-BA41-B9E1-B0660FBD24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082" y="1228153"/>
            <a:ext cx="2401559" cy="2389716"/>
          </a:xfrm>
          <a:prstGeom prst="rect">
            <a:avLst/>
          </a:prstGeom>
        </p:spPr>
      </p:pic>
      <p:sp>
        <p:nvSpPr>
          <p:cNvPr id="11" name="Rectangle 1032">
            <a:extLst>
              <a:ext uri="{FF2B5EF4-FFF2-40B4-BE49-F238E27FC236}">
                <a16:creationId xmlns:a16="http://schemas.microsoft.com/office/drawing/2014/main" id="{156B734C-8294-418A-87B0-B5BA89520FF6}"/>
              </a:ext>
            </a:extLst>
          </p:cNvPr>
          <p:cNvSpPr txBox="1">
            <a:spLocks/>
          </p:cNvSpPr>
          <p:nvPr/>
        </p:nvSpPr>
        <p:spPr bwMode="auto">
          <a:xfrm>
            <a:off x="5308717" y="5124835"/>
            <a:ext cx="2778290" cy="10100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ＭＳ Ｐゴシック"/>
              </a:rPr>
              <a:t>Full-time student at SBC until May 2023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31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43DC8-37F3-B941-B0E9-74F4FC1C9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A2638DC-9F10-410D-97BF-FE333FCA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Leading/Serving is not just for Elders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1222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5241EF0E-89F7-44F9-9265-7154760527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7" y="261687"/>
            <a:ext cx="5630779" cy="3167313"/>
          </a:xfrm>
          <a:prstGeom prst="rect">
            <a:avLst/>
          </a:prstGeom>
        </p:spPr>
      </p:pic>
      <p:pic>
        <p:nvPicPr>
          <p:cNvPr id="5" name="Picture 4" descr="A group of people on a stage&#10;&#10;Description automatically generated with low confidence">
            <a:extLst>
              <a:ext uri="{FF2B5EF4-FFF2-40B4-BE49-F238E27FC236}">
                <a16:creationId xmlns:a16="http://schemas.microsoft.com/office/drawing/2014/main" id="{E9AE0EF1-BE72-4864-9BE0-F46A77F824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390" y="3109967"/>
            <a:ext cx="5964943" cy="34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E3D3B-CEA0-4D6D-8532-443E47749575}"/>
              </a:ext>
            </a:extLst>
          </p:cNvPr>
          <p:cNvSpPr txBox="1"/>
          <p:nvPr/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>
                <a:latin typeface="+mj-lt"/>
                <a:ea typeface="+mj-ea"/>
                <a:cs typeface="+mj-cs"/>
              </a:rPr>
              <a:t>Love God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A38BAD-2CD8-4F49-95D8-98217730FDBE}"/>
              </a:ext>
            </a:extLst>
          </p:cNvPr>
          <p:cNvSpPr txBox="1"/>
          <p:nvPr/>
        </p:nvSpPr>
        <p:spPr>
          <a:xfrm>
            <a:off x="277481" y="2487485"/>
            <a:ext cx="3927635" cy="34622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does this mean as a church?</a:t>
            </a:r>
            <a:endParaRPr lang="en-US" sz="2400" b="1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400" dirty="0"/>
              <a:t>Schedule monthly online prayer meetings</a:t>
            </a:r>
            <a:endParaRPr lang="en-US" sz="2400">
              <a:cs typeface="Calibri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400" dirty="0"/>
              <a:t>Plan retreats</a:t>
            </a:r>
            <a:endParaRPr lang="en-US" sz="2400">
              <a:cs typeface="Calibri"/>
            </a:endParaRPr>
          </a:p>
          <a:p>
            <a:pPr marL="5715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en-US" sz="2400" dirty="0"/>
              <a:t>Start giving to the Lord</a:t>
            </a:r>
            <a:endParaRPr lang="en-US" sz="24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8345BE-14CA-4115-B53C-233BD7B11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96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CE5EA435-4F9D-4116-913C-F77776D5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1" y="151301"/>
            <a:ext cx="3304673" cy="2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Ways to Manage Tangled Wires and Cords">
            <a:extLst>
              <a:ext uri="{FF2B5EF4-FFF2-40B4-BE49-F238E27FC236}">
                <a16:creationId xmlns:a16="http://schemas.microsoft.com/office/drawing/2014/main" id="{D537417B-B513-4BB2-81DD-4697D9C3A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896" y="151299"/>
            <a:ext cx="3316931" cy="2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A1A7C-E1E7-48BA-9D1E-7A03794CB8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534" y="2189747"/>
            <a:ext cx="3316931" cy="2478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F03DC-4136-4FDC-A963-529D17D799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897" y="4118756"/>
            <a:ext cx="3316931" cy="2492330"/>
          </a:xfrm>
          <a:prstGeom prst="rect">
            <a:avLst/>
          </a:prstGeom>
        </p:spPr>
      </p:pic>
      <p:pic>
        <p:nvPicPr>
          <p:cNvPr id="1026" name="Picture 2" descr="Welcoming Ministry (Greeter) - Saint Thomas the Apostle Catholic Church">
            <a:extLst>
              <a:ext uri="{FF2B5EF4-FFF2-40B4-BE49-F238E27FC236}">
                <a16:creationId xmlns:a16="http://schemas.microsoft.com/office/drawing/2014/main" id="{C64E1812-948D-4B64-80E1-5F06E9A8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0" y="4228195"/>
            <a:ext cx="3304673" cy="2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Box 13"/>
          <p:cNvSpPr txBox="1">
            <a:spLocks noChangeArrowheads="1"/>
          </p:cNvSpPr>
          <p:nvPr/>
        </p:nvSpPr>
        <p:spPr bwMode="auto">
          <a:xfrm>
            <a:off x="0" y="38100"/>
            <a:ext cx="9144000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80000"/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Future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0"/>
            <a:ext cx="9144000" cy="373130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211960" y="1700808"/>
            <a:ext cx="5053782" cy="4067976"/>
          </a:xfrm>
          <a:custGeom>
            <a:avLst/>
            <a:gdLst>
              <a:gd name="connsiteX0" fmla="*/ 2986171 w 5053782"/>
              <a:gd name="connsiteY0" fmla="*/ 121590 h 4067976"/>
              <a:gd name="connsiteX1" fmla="*/ 1959287 w 5053782"/>
              <a:gd name="connsiteY1" fmla="*/ 216160 h 4067976"/>
              <a:gd name="connsiteX2" fmla="*/ 1364775 w 5053782"/>
              <a:gd name="connsiteY2" fmla="*/ 378279 h 4067976"/>
              <a:gd name="connsiteX3" fmla="*/ 1026984 w 5053782"/>
              <a:gd name="connsiteY3" fmla="*/ 472849 h 4067976"/>
              <a:gd name="connsiteX4" fmla="*/ 756751 w 5053782"/>
              <a:gd name="connsiteY4" fmla="*/ 553909 h 4067976"/>
              <a:gd name="connsiteX5" fmla="*/ 689193 w 5053782"/>
              <a:gd name="connsiteY5" fmla="*/ 594439 h 4067976"/>
              <a:gd name="connsiteX6" fmla="*/ 648658 w 5053782"/>
              <a:gd name="connsiteY6" fmla="*/ 607949 h 4067976"/>
              <a:gd name="connsiteX7" fmla="*/ 581100 w 5053782"/>
              <a:gd name="connsiteY7" fmla="*/ 689009 h 4067976"/>
              <a:gd name="connsiteX8" fmla="*/ 486518 w 5053782"/>
              <a:gd name="connsiteY8" fmla="*/ 783578 h 4067976"/>
              <a:gd name="connsiteX9" fmla="*/ 445983 w 5053782"/>
              <a:gd name="connsiteY9" fmla="*/ 837618 h 4067976"/>
              <a:gd name="connsiteX10" fmla="*/ 418960 w 5053782"/>
              <a:gd name="connsiteY10" fmla="*/ 878148 h 4067976"/>
              <a:gd name="connsiteX11" fmla="*/ 351402 w 5053782"/>
              <a:gd name="connsiteY11" fmla="*/ 959208 h 4067976"/>
              <a:gd name="connsiteX12" fmla="*/ 337890 w 5053782"/>
              <a:gd name="connsiteY12" fmla="*/ 1026758 h 4067976"/>
              <a:gd name="connsiteX13" fmla="*/ 324379 w 5053782"/>
              <a:gd name="connsiteY13" fmla="*/ 1080798 h 4067976"/>
              <a:gd name="connsiteX14" fmla="*/ 310867 w 5053782"/>
              <a:gd name="connsiteY14" fmla="*/ 1188878 h 4067976"/>
              <a:gd name="connsiteX15" fmla="*/ 270332 w 5053782"/>
              <a:gd name="connsiteY15" fmla="*/ 1742786 h 4067976"/>
              <a:gd name="connsiteX16" fmla="*/ 175751 w 5053782"/>
              <a:gd name="connsiteY16" fmla="*/ 1999476 h 4067976"/>
              <a:gd name="connsiteX17" fmla="*/ 148727 w 5053782"/>
              <a:gd name="connsiteY17" fmla="*/ 2080536 h 4067976"/>
              <a:gd name="connsiteX18" fmla="*/ 81169 w 5053782"/>
              <a:gd name="connsiteY18" fmla="*/ 2242655 h 4067976"/>
              <a:gd name="connsiteX19" fmla="*/ 27123 w 5053782"/>
              <a:gd name="connsiteY19" fmla="*/ 2445305 h 4067976"/>
              <a:gd name="connsiteX20" fmla="*/ 54146 w 5053782"/>
              <a:gd name="connsiteY20" fmla="*/ 3120804 h 4067976"/>
              <a:gd name="connsiteX21" fmla="*/ 94681 w 5053782"/>
              <a:gd name="connsiteY21" fmla="*/ 3188354 h 4067976"/>
              <a:gd name="connsiteX22" fmla="*/ 135216 w 5053782"/>
              <a:gd name="connsiteY22" fmla="*/ 3269413 h 4067976"/>
              <a:gd name="connsiteX23" fmla="*/ 229797 w 5053782"/>
              <a:gd name="connsiteY23" fmla="*/ 3391003 h 4067976"/>
              <a:gd name="connsiteX24" fmla="*/ 270332 w 5053782"/>
              <a:gd name="connsiteY24" fmla="*/ 3458553 h 4067976"/>
              <a:gd name="connsiteX25" fmla="*/ 405449 w 5053782"/>
              <a:gd name="connsiteY25" fmla="*/ 3566633 h 4067976"/>
              <a:gd name="connsiteX26" fmla="*/ 473007 w 5053782"/>
              <a:gd name="connsiteY26" fmla="*/ 3620673 h 4067976"/>
              <a:gd name="connsiteX27" fmla="*/ 648658 w 5053782"/>
              <a:gd name="connsiteY27" fmla="*/ 3688223 h 4067976"/>
              <a:gd name="connsiteX28" fmla="*/ 716216 w 5053782"/>
              <a:gd name="connsiteY28" fmla="*/ 3715242 h 4067976"/>
              <a:gd name="connsiteX29" fmla="*/ 797286 w 5053782"/>
              <a:gd name="connsiteY29" fmla="*/ 3755772 h 4067976"/>
              <a:gd name="connsiteX30" fmla="*/ 932402 w 5053782"/>
              <a:gd name="connsiteY30" fmla="*/ 3782792 h 4067976"/>
              <a:gd name="connsiteX31" fmla="*/ 1054007 w 5053782"/>
              <a:gd name="connsiteY31" fmla="*/ 3809812 h 4067976"/>
              <a:gd name="connsiteX32" fmla="*/ 1270193 w 5053782"/>
              <a:gd name="connsiteY32" fmla="*/ 3890872 h 4067976"/>
              <a:gd name="connsiteX33" fmla="*/ 1391798 w 5053782"/>
              <a:gd name="connsiteY33" fmla="*/ 3931402 h 4067976"/>
              <a:gd name="connsiteX34" fmla="*/ 1607984 w 5053782"/>
              <a:gd name="connsiteY34" fmla="*/ 4012462 h 4067976"/>
              <a:gd name="connsiteX35" fmla="*/ 1729589 w 5053782"/>
              <a:gd name="connsiteY35" fmla="*/ 4025972 h 4067976"/>
              <a:gd name="connsiteX36" fmla="*/ 1837682 w 5053782"/>
              <a:gd name="connsiteY36" fmla="*/ 4052992 h 4067976"/>
              <a:gd name="connsiteX37" fmla="*/ 2337613 w 5053782"/>
              <a:gd name="connsiteY37" fmla="*/ 4052992 h 4067976"/>
              <a:gd name="connsiteX38" fmla="*/ 2459217 w 5053782"/>
              <a:gd name="connsiteY38" fmla="*/ 4039482 h 4067976"/>
              <a:gd name="connsiteX39" fmla="*/ 2580822 w 5053782"/>
              <a:gd name="connsiteY39" fmla="*/ 3998952 h 4067976"/>
              <a:gd name="connsiteX40" fmla="*/ 2675403 w 5053782"/>
              <a:gd name="connsiteY40" fmla="*/ 3971932 h 4067976"/>
              <a:gd name="connsiteX41" fmla="*/ 3013194 w 5053782"/>
              <a:gd name="connsiteY41" fmla="*/ 3850342 h 4067976"/>
              <a:gd name="connsiteX42" fmla="*/ 3161822 w 5053782"/>
              <a:gd name="connsiteY42" fmla="*/ 3809812 h 4067976"/>
              <a:gd name="connsiteX43" fmla="*/ 3337474 w 5053782"/>
              <a:gd name="connsiteY43" fmla="*/ 3782792 h 4067976"/>
              <a:gd name="connsiteX44" fmla="*/ 3540148 w 5053782"/>
              <a:gd name="connsiteY44" fmla="*/ 3742262 h 4067976"/>
              <a:gd name="connsiteX45" fmla="*/ 3661753 w 5053782"/>
              <a:gd name="connsiteY45" fmla="*/ 3715242 h 4067976"/>
              <a:gd name="connsiteX46" fmla="*/ 3959009 w 5053782"/>
              <a:gd name="connsiteY46" fmla="*/ 3580143 h 4067976"/>
              <a:gd name="connsiteX47" fmla="*/ 4134660 w 5053782"/>
              <a:gd name="connsiteY47" fmla="*/ 3539613 h 4067976"/>
              <a:gd name="connsiteX48" fmla="*/ 4337335 w 5053782"/>
              <a:gd name="connsiteY48" fmla="*/ 3485573 h 4067976"/>
              <a:gd name="connsiteX49" fmla="*/ 4661614 w 5053782"/>
              <a:gd name="connsiteY49" fmla="*/ 3404513 h 4067976"/>
              <a:gd name="connsiteX50" fmla="*/ 4742684 w 5053782"/>
              <a:gd name="connsiteY50" fmla="*/ 3363983 h 4067976"/>
              <a:gd name="connsiteX51" fmla="*/ 4891312 w 5053782"/>
              <a:gd name="connsiteY51" fmla="*/ 3282923 h 4067976"/>
              <a:gd name="connsiteX52" fmla="*/ 4999405 w 5053782"/>
              <a:gd name="connsiteY52" fmla="*/ 3147824 h 4067976"/>
              <a:gd name="connsiteX53" fmla="*/ 5039940 w 5053782"/>
              <a:gd name="connsiteY53" fmla="*/ 3066764 h 4067976"/>
              <a:gd name="connsiteX54" fmla="*/ 5053452 w 5053782"/>
              <a:gd name="connsiteY54" fmla="*/ 2810074 h 4067976"/>
              <a:gd name="connsiteX55" fmla="*/ 4985893 w 5053782"/>
              <a:gd name="connsiteY55" fmla="*/ 1877886 h 4067976"/>
              <a:gd name="connsiteX56" fmla="*/ 4958870 w 5053782"/>
              <a:gd name="connsiteY56" fmla="*/ 1715767 h 4067976"/>
              <a:gd name="connsiteX57" fmla="*/ 4945358 w 5053782"/>
              <a:gd name="connsiteY57" fmla="*/ 1621197 h 4067976"/>
              <a:gd name="connsiteX58" fmla="*/ 4931847 w 5053782"/>
              <a:gd name="connsiteY58" fmla="*/ 1540137 h 4067976"/>
              <a:gd name="connsiteX59" fmla="*/ 4891312 w 5053782"/>
              <a:gd name="connsiteY59" fmla="*/ 1486097 h 4067976"/>
              <a:gd name="connsiteX60" fmla="*/ 4769707 w 5053782"/>
              <a:gd name="connsiteY60" fmla="*/ 1188878 h 4067976"/>
              <a:gd name="connsiteX61" fmla="*/ 4688637 w 5053782"/>
              <a:gd name="connsiteY61" fmla="*/ 1053778 h 4067976"/>
              <a:gd name="connsiteX62" fmla="*/ 4607568 w 5053782"/>
              <a:gd name="connsiteY62" fmla="*/ 945698 h 4067976"/>
              <a:gd name="connsiteX63" fmla="*/ 4553521 w 5053782"/>
              <a:gd name="connsiteY63" fmla="*/ 878148 h 4067976"/>
              <a:gd name="connsiteX64" fmla="*/ 4512986 w 5053782"/>
              <a:gd name="connsiteY64" fmla="*/ 810598 h 4067976"/>
              <a:gd name="connsiteX65" fmla="*/ 4391381 w 5053782"/>
              <a:gd name="connsiteY65" fmla="*/ 702519 h 4067976"/>
              <a:gd name="connsiteX66" fmla="*/ 4364358 w 5053782"/>
              <a:gd name="connsiteY66" fmla="*/ 661989 h 4067976"/>
              <a:gd name="connsiteX67" fmla="*/ 4323823 w 5053782"/>
              <a:gd name="connsiteY67" fmla="*/ 594439 h 4067976"/>
              <a:gd name="connsiteX68" fmla="*/ 4269777 w 5053782"/>
              <a:gd name="connsiteY68" fmla="*/ 553909 h 4067976"/>
              <a:gd name="connsiteX69" fmla="*/ 4229242 w 5053782"/>
              <a:gd name="connsiteY69" fmla="*/ 499869 h 4067976"/>
              <a:gd name="connsiteX70" fmla="*/ 4175195 w 5053782"/>
              <a:gd name="connsiteY70" fmla="*/ 459339 h 4067976"/>
              <a:gd name="connsiteX71" fmla="*/ 3999544 w 5053782"/>
              <a:gd name="connsiteY71" fmla="*/ 351259 h 4067976"/>
              <a:gd name="connsiteX72" fmla="*/ 3931986 w 5053782"/>
              <a:gd name="connsiteY72" fmla="*/ 337749 h 4067976"/>
              <a:gd name="connsiteX73" fmla="*/ 3783358 w 5053782"/>
              <a:gd name="connsiteY73" fmla="*/ 270199 h 4067976"/>
              <a:gd name="connsiteX74" fmla="*/ 3715799 w 5053782"/>
              <a:gd name="connsiteY74" fmla="*/ 256689 h 4067976"/>
              <a:gd name="connsiteX75" fmla="*/ 3580683 w 5053782"/>
              <a:gd name="connsiteY75" fmla="*/ 189140 h 4067976"/>
              <a:gd name="connsiteX76" fmla="*/ 3459078 w 5053782"/>
              <a:gd name="connsiteY76" fmla="*/ 135100 h 4067976"/>
              <a:gd name="connsiteX77" fmla="*/ 3350985 w 5053782"/>
              <a:gd name="connsiteY77" fmla="*/ 81060 h 4067976"/>
              <a:gd name="connsiteX78" fmla="*/ 3310450 w 5053782"/>
              <a:gd name="connsiteY78" fmla="*/ 67550 h 4067976"/>
              <a:gd name="connsiteX79" fmla="*/ 3269915 w 5053782"/>
              <a:gd name="connsiteY79" fmla="*/ 40530 h 4067976"/>
              <a:gd name="connsiteX80" fmla="*/ 3175334 w 5053782"/>
              <a:gd name="connsiteY80" fmla="*/ 0 h 4067976"/>
              <a:gd name="connsiteX81" fmla="*/ 3040218 w 5053782"/>
              <a:gd name="connsiteY81" fmla="*/ 13510 h 4067976"/>
              <a:gd name="connsiteX82" fmla="*/ 3013194 w 5053782"/>
              <a:gd name="connsiteY82" fmla="*/ 40530 h 4067976"/>
              <a:gd name="connsiteX83" fmla="*/ 2905101 w 5053782"/>
              <a:gd name="connsiteY83" fmla="*/ 54040 h 4067976"/>
              <a:gd name="connsiteX84" fmla="*/ 2837543 w 5053782"/>
              <a:gd name="connsiteY84" fmla="*/ 81060 h 406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053782" h="4067976">
                <a:moveTo>
                  <a:pt x="2986171" y="121590"/>
                </a:moveTo>
                <a:cubicBezTo>
                  <a:pt x="2470369" y="156555"/>
                  <a:pt x="2346487" y="136453"/>
                  <a:pt x="1959287" y="216160"/>
                </a:cubicBezTo>
                <a:cubicBezTo>
                  <a:pt x="1686229" y="272370"/>
                  <a:pt x="1675851" y="291188"/>
                  <a:pt x="1364775" y="378279"/>
                </a:cubicBezTo>
                <a:cubicBezTo>
                  <a:pt x="1252178" y="409802"/>
                  <a:pt x="1137912" y="435878"/>
                  <a:pt x="1026984" y="472849"/>
                </a:cubicBezTo>
                <a:cubicBezTo>
                  <a:pt x="856662" y="529616"/>
                  <a:pt x="946601" y="502138"/>
                  <a:pt x="756751" y="553909"/>
                </a:cubicBezTo>
                <a:cubicBezTo>
                  <a:pt x="734232" y="567419"/>
                  <a:pt x="712682" y="582696"/>
                  <a:pt x="689193" y="594439"/>
                </a:cubicBezTo>
                <a:cubicBezTo>
                  <a:pt x="676454" y="600808"/>
                  <a:pt x="659377" y="598571"/>
                  <a:pt x="648658" y="607949"/>
                </a:cubicBezTo>
                <a:cubicBezTo>
                  <a:pt x="622186" y="631110"/>
                  <a:pt x="604959" y="663165"/>
                  <a:pt x="581100" y="689009"/>
                </a:cubicBezTo>
                <a:cubicBezTo>
                  <a:pt x="550858" y="721767"/>
                  <a:pt x="513270" y="747913"/>
                  <a:pt x="486518" y="783578"/>
                </a:cubicBezTo>
                <a:cubicBezTo>
                  <a:pt x="473006" y="801591"/>
                  <a:pt x="459072" y="819295"/>
                  <a:pt x="445983" y="837618"/>
                </a:cubicBezTo>
                <a:cubicBezTo>
                  <a:pt x="436544" y="850831"/>
                  <a:pt x="428930" y="865331"/>
                  <a:pt x="418960" y="878148"/>
                </a:cubicBezTo>
                <a:cubicBezTo>
                  <a:pt x="397364" y="905911"/>
                  <a:pt x="373921" y="932188"/>
                  <a:pt x="351402" y="959208"/>
                </a:cubicBezTo>
                <a:cubicBezTo>
                  <a:pt x="346898" y="981725"/>
                  <a:pt x="342872" y="1004342"/>
                  <a:pt x="337890" y="1026758"/>
                </a:cubicBezTo>
                <a:cubicBezTo>
                  <a:pt x="333862" y="1044884"/>
                  <a:pt x="327432" y="1062483"/>
                  <a:pt x="324379" y="1080798"/>
                </a:cubicBezTo>
                <a:cubicBezTo>
                  <a:pt x="318410" y="1116611"/>
                  <a:pt x="313821" y="1152691"/>
                  <a:pt x="310867" y="1188878"/>
                </a:cubicBezTo>
                <a:cubicBezTo>
                  <a:pt x="295802" y="1373394"/>
                  <a:pt x="328881" y="1567158"/>
                  <a:pt x="270332" y="1742786"/>
                </a:cubicBezTo>
                <a:cubicBezTo>
                  <a:pt x="135725" y="2146561"/>
                  <a:pt x="280701" y="1726642"/>
                  <a:pt x="175751" y="1999476"/>
                </a:cubicBezTo>
                <a:cubicBezTo>
                  <a:pt x="165525" y="2026059"/>
                  <a:pt x="159051" y="2053991"/>
                  <a:pt x="148727" y="2080536"/>
                </a:cubicBezTo>
                <a:cubicBezTo>
                  <a:pt x="127506" y="2135098"/>
                  <a:pt x="81169" y="2242655"/>
                  <a:pt x="81169" y="2242655"/>
                </a:cubicBezTo>
                <a:cubicBezTo>
                  <a:pt x="49389" y="2401536"/>
                  <a:pt x="71204" y="2335115"/>
                  <a:pt x="27123" y="2445305"/>
                </a:cubicBezTo>
                <a:cubicBezTo>
                  <a:pt x="-16361" y="2706172"/>
                  <a:pt x="-7706" y="2615740"/>
                  <a:pt x="54146" y="3120804"/>
                </a:cubicBezTo>
                <a:cubicBezTo>
                  <a:pt x="57338" y="3146869"/>
                  <a:pt x="82105" y="3165302"/>
                  <a:pt x="94681" y="3188354"/>
                </a:cubicBezTo>
                <a:cubicBezTo>
                  <a:pt x="109148" y="3214874"/>
                  <a:pt x="118457" y="3244278"/>
                  <a:pt x="135216" y="3269413"/>
                </a:cubicBezTo>
                <a:cubicBezTo>
                  <a:pt x="163701" y="3312136"/>
                  <a:pt x="203376" y="3346974"/>
                  <a:pt x="229797" y="3391003"/>
                </a:cubicBezTo>
                <a:cubicBezTo>
                  <a:pt x="243309" y="3413520"/>
                  <a:pt x="254209" y="3437826"/>
                  <a:pt x="270332" y="3458553"/>
                </a:cubicBezTo>
                <a:cubicBezTo>
                  <a:pt x="316649" y="3518096"/>
                  <a:pt x="342311" y="3520720"/>
                  <a:pt x="405449" y="3566633"/>
                </a:cubicBezTo>
                <a:cubicBezTo>
                  <a:pt x="428772" y="3583593"/>
                  <a:pt x="447213" y="3607778"/>
                  <a:pt x="473007" y="3620673"/>
                </a:cubicBezTo>
                <a:cubicBezTo>
                  <a:pt x="529116" y="3648724"/>
                  <a:pt x="590192" y="3665489"/>
                  <a:pt x="648658" y="3688223"/>
                </a:cubicBezTo>
                <a:cubicBezTo>
                  <a:pt x="671263" y="3697013"/>
                  <a:pt x="694522" y="3704397"/>
                  <a:pt x="716216" y="3715242"/>
                </a:cubicBezTo>
                <a:cubicBezTo>
                  <a:pt x="743239" y="3728752"/>
                  <a:pt x="768449" y="3746761"/>
                  <a:pt x="797286" y="3755772"/>
                </a:cubicBezTo>
                <a:cubicBezTo>
                  <a:pt x="841126" y="3769470"/>
                  <a:pt x="887457" y="3773331"/>
                  <a:pt x="932402" y="3782792"/>
                </a:cubicBezTo>
                <a:cubicBezTo>
                  <a:pt x="973035" y="3791345"/>
                  <a:pt x="1013885" y="3799114"/>
                  <a:pt x="1054007" y="3809812"/>
                </a:cubicBezTo>
                <a:cubicBezTo>
                  <a:pt x="1127276" y="3829348"/>
                  <a:pt x="1200280" y="3865118"/>
                  <a:pt x="1270193" y="3890872"/>
                </a:cubicBezTo>
                <a:cubicBezTo>
                  <a:pt x="1310286" y="3905641"/>
                  <a:pt x="1351596" y="3916931"/>
                  <a:pt x="1391798" y="3931402"/>
                </a:cubicBezTo>
                <a:cubicBezTo>
                  <a:pt x="1464211" y="3957467"/>
                  <a:pt x="1531493" y="4003964"/>
                  <a:pt x="1607984" y="4012462"/>
                </a:cubicBezTo>
                <a:lnTo>
                  <a:pt x="1729589" y="4025972"/>
                </a:lnTo>
                <a:cubicBezTo>
                  <a:pt x="1765620" y="4034979"/>
                  <a:pt x="1801107" y="4046538"/>
                  <a:pt x="1837682" y="4052992"/>
                </a:cubicBezTo>
                <a:cubicBezTo>
                  <a:pt x="2008614" y="4083153"/>
                  <a:pt x="2153957" y="4059550"/>
                  <a:pt x="2337613" y="4052992"/>
                </a:cubicBezTo>
                <a:cubicBezTo>
                  <a:pt x="2378148" y="4048489"/>
                  <a:pt x="2419404" y="4048328"/>
                  <a:pt x="2459217" y="4039482"/>
                </a:cubicBezTo>
                <a:cubicBezTo>
                  <a:pt x="2500927" y="4030214"/>
                  <a:pt x="2540039" y="4011695"/>
                  <a:pt x="2580822" y="3998952"/>
                </a:cubicBezTo>
                <a:cubicBezTo>
                  <a:pt x="2612118" y="3989173"/>
                  <a:pt x="2644636" y="3983266"/>
                  <a:pt x="2675403" y="3971932"/>
                </a:cubicBezTo>
                <a:cubicBezTo>
                  <a:pt x="2985328" y="3857763"/>
                  <a:pt x="2686123" y="3945726"/>
                  <a:pt x="3013194" y="3850342"/>
                </a:cubicBezTo>
                <a:cubicBezTo>
                  <a:pt x="3062492" y="3835965"/>
                  <a:pt x="3111549" y="3820284"/>
                  <a:pt x="3161822" y="3809812"/>
                </a:cubicBezTo>
                <a:cubicBezTo>
                  <a:pt x="3219816" y="3797731"/>
                  <a:pt x="3279157" y="3793204"/>
                  <a:pt x="3337474" y="3782792"/>
                </a:cubicBezTo>
                <a:cubicBezTo>
                  <a:pt x="3405297" y="3770682"/>
                  <a:pt x="3472700" y="3756312"/>
                  <a:pt x="3540148" y="3742262"/>
                </a:cubicBezTo>
                <a:cubicBezTo>
                  <a:pt x="3580799" y="3733794"/>
                  <a:pt x="3622156" y="3727745"/>
                  <a:pt x="3661753" y="3715242"/>
                </a:cubicBezTo>
                <a:cubicBezTo>
                  <a:pt x="4011213" y="3604901"/>
                  <a:pt x="3556365" y="3725077"/>
                  <a:pt x="3959009" y="3580143"/>
                </a:cubicBezTo>
                <a:cubicBezTo>
                  <a:pt x="4015547" y="3559792"/>
                  <a:pt x="4076365" y="3554185"/>
                  <a:pt x="4134660" y="3539613"/>
                </a:cubicBezTo>
                <a:cubicBezTo>
                  <a:pt x="4202491" y="3522657"/>
                  <a:pt x="4269504" y="3502529"/>
                  <a:pt x="4337335" y="3485573"/>
                </a:cubicBezTo>
                <a:cubicBezTo>
                  <a:pt x="4416806" y="3465708"/>
                  <a:pt x="4579970" y="3433325"/>
                  <a:pt x="4661614" y="3404513"/>
                </a:cubicBezTo>
                <a:cubicBezTo>
                  <a:pt x="4690104" y="3394459"/>
                  <a:pt x="4715252" y="3376642"/>
                  <a:pt x="4742684" y="3363983"/>
                </a:cubicBezTo>
                <a:cubicBezTo>
                  <a:pt x="4829627" y="3323860"/>
                  <a:pt x="4828427" y="3337941"/>
                  <a:pt x="4891312" y="3282923"/>
                </a:cubicBezTo>
                <a:cubicBezTo>
                  <a:pt x="4952918" y="3229025"/>
                  <a:pt x="4950862" y="3220629"/>
                  <a:pt x="4999405" y="3147824"/>
                </a:cubicBezTo>
                <a:cubicBezTo>
                  <a:pt x="5034327" y="3095447"/>
                  <a:pt x="5021293" y="3122696"/>
                  <a:pt x="5039940" y="3066764"/>
                </a:cubicBezTo>
                <a:cubicBezTo>
                  <a:pt x="5044444" y="2981201"/>
                  <a:pt x="5055865" y="2895722"/>
                  <a:pt x="5053452" y="2810074"/>
                </a:cubicBezTo>
                <a:cubicBezTo>
                  <a:pt x="5044727" y="2500381"/>
                  <a:pt x="5028414" y="2186125"/>
                  <a:pt x="4985893" y="1877886"/>
                </a:cubicBezTo>
                <a:cubicBezTo>
                  <a:pt x="4978406" y="1823615"/>
                  <a:pt x="4967416" y="1769882"/>
                  <a:pt x="4958870" y="1715767"/>
                </a:cubicBezTo>
                <a:cubicBezTo>
                  <a:pt x="4953903" y="1684313"/>
                  <a:pt x="4950201" y="1652670"/>
                  <a:pt x="4945358" y="1621197"/>
                </a:cubicBezTo>
                <a:cubicBezTo>
                  <a:pt x="4941192" y="1594123"/>
                  <a:pt x="4942021" y="1565570"/>
                  <a:pt x="4931847" y="1540137"/>
                </a:cubicBezTo>
                <a:cubicBezTo>
                  <a:pt x="4923483" y="1519230"/>
                  <a:pt x="4904824" y="1504110"/>
                  <a:pt x="4891312" y="1486097"/>
                </a:cubicBezTo>
                <a:cubicBezTo>
                  <a:pt x="4857237" y="1383883"/>
                  <a:pt x="4826495" y="1283513"/>
                  <a:pt x="4769707" y="1188878"/>
                </a:cubicBezTo>
                <a:cubicBezTo>
                  <a:pt x="4742684" y="1143845"/>
                  <a:pt x="4720151" y="1095792"/>
                  <a:pt x="4688637" y="1053778"/>
                </a:cubicBezTo>
                <a:cubicBezTo>
                  <a:pt x="4661614" y="1017751"/>
                  <a:pt x="4635028" y="981392"/>
                  <a:pt x="4607568" y="945698"/>
                </a:cubicBezTo>
                <a:cubicBezTo>
                  <a:pt x="4589985" y="922842"/>
                  <a:pt x="4568359" y="902875"/>
                  <a:pt x="4553521" y="878148"/>
                </a:cubicBezTo>
                <a:cubicBezTo>
                  <a:pt x="4540009" y="855631"/>
                  <a:pt x="4530279" y="830359"/>
                  <a:pt x="4512986" y="810598"/>
                </a:cubicBezTo>
                <a:cubicBezTo>
                  <a:pt x="4428640" y="714213"/>
                  <a:pt x="4481685" y="837960"/>
                  <a:pt x="4391381" y="702519"/>
                </a:cubicBezTo>
                <a:cubicBezTo>
                  <a:pt x="4382373" y="689009"/>
                  <a:pt x="4372965" y="675758"/>
                  <a:pt x="4364358" y="661989"/>
                </a:cubicBezTo>
                <a:cubicBezTo>
                  <a:pt x="4350439" y="639722"/>
                  <a:pt x="4341116" y="614200"/>
                  <a:pt x="4323823" y="594439"/>
                </a:cubicBezTo>
                <a:cubicBezTo>
                  <a:pt x="4308994" y="577493"/>
                  <a:pt x="4285701" y="569831"/>
                  <a:pt x="4269777" y="553909"/>
                </a:cubicBezTo>
                <a:cubicBezTo>
                  <a:pt x="4253854" y="537988"/>
                  <a:pt x="4245165" y="515790"/>
                  <a:pt x="4229242" y="499869"/>
                </a:cubicBezTo>
                <a:cubicBezTo>
                  <a:pt x="4213318" y="483947"/>
                  <a:pt x="4193710" y="472156"/>
                  <a:pt x="4175195" y="459339"/>
                </a:cubicBezTo>
                <a:cubicBezTo>
                  <a:pt x="4156339" y="446286"/>
                  <a:pt x="4047752" y="367327"/>
                  <a:pt x="3999544" y="351259"/>
                </a:cubicBezTo>
                <a:cubicBezTo>
                  <a:pt x="3977757" y="343998"/>
                  <a:pt x="3954505" y="342252"/>
                  <a:pt x="3931986" y="337749"/>
                </a:cubicBezTo>
                <a:cubicBezTo>
                  <a:pt x="3885401" y="314459"/>
                  <a:pt x="3835859" y="283322"/>
                  <a:pt x="3783358" y="270199"/>
                </a:cubicBezTo>
                <a:cubicBezTo>
                  <a:pt x="3761078" y="264630"/>
                  <a:pt x="3738319" y="261192"/>
                  <a:pt x="3715799" y="256689"/>
                </a:cubicBezTo>
                <a:cubicBezTo>
                  <a:pt x="3619278" y="192350"/>
                  <a:pt x="3666237" y="210526"/>
                  <a:pt x="3580683" y="189140"/>
                </a:cubicBezTo>
                <a:cubicBezTo>
                  <a:pt x="3500127" y="108594"/>
                  <a:pt x="3588601" y="181352"/>
                  <a:pt x="3459078" y="135100"/>
                </a:cubicBezTo>
                <a:cubicBezTo>
                  <a:pt x="3421141" y="121553"/>
                  <a:pt x="3389201" y="93797"/>
                  <a:pt x="3350985" y="81060"/>
                </a:cubicBezTo>
                <a:cubicBezTo>
                  <a:pt x="3337473" y="76557"/>
                  <a:pt x="3323189" y="73919"/>
                  <a:pt x="3310450" y="67550"/>
                </a:cubicBezTo>
                <a:cubicBezTo>
                  <a:pt x="3295926" y="60289"/>
                  <a:pt x="3284014" y="48586"/>
                  <a:pt x="3269915" y="40530"/>
                </a:cubicBezTo>
                <a:cubicBezTo>
                  <a:pt x="3223165" y="13819"/>
                  <a:pt x="3220810" y="15157"/>
                  <a:pt x="3175334" y="0"/>
                </a:cubicBezTo>
                <a:cubicBezTo>
                  <a:pt x="3130295" y="4503"/>
                  <a:pt x="3084130" y="2533"/>
                  <a:pt x="3040218" y="13510"/>
                </a:cubicBezTo>
                <a:cubicBezTo>
                  <a:pt x="3027860" y="16599"/>
                  <a:pt x="3025395" y="36870"/>
                  <a:pt x="3013194" y="40530"/>
                </a:cubicBezTo>
                <a:cubicBezTo>
                  <a:pt x="2978414" y="50963"/>
                  <a:pt x="2941132" y="49537"/>
                  <a:pt x="2905101" y="54040"/>
                </a:cubicBezTo>
                <a:cubicBezTo>
                  <a:pt x="2847026" y="83074"/>
                  <a:pt x="2871196" y="81060"/>
                  <a:pt x="2837543" y="81060"/>
                </a:cubicBez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1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09"/>
            <a:ext cx="9144000" cy="6633891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4108"/>
            <a:ext cx="9139238" cy="842691"/>
          </a:xfrm>
          <a:prstGeom prst="rect">
            <a:avLst/>
          </a:prstGeom>
          <a:solidFill>
            <a:schemeClr val="tx1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New Leaders Needed</a:t>
            </a:r>
            <a:endParaRPr lang="en-US" sz="36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183057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Elders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2760720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Man2Man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4488713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Audio-Visual &amp; Set-Up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976166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SS Director  &amp; Teachers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3598920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Small Groups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18DD9EB-996E-4A1B-B7C8-19ED8CCC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6913"/>
            <a:ext cx="9139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Treasurer / Admin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77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C7CA5-3F10-4FD3-8BF6-CB89AE5CF016}"/>
              </a:ext>
            </a:extLst>
          </p:cNvPr>
          <p:cNvSpPr txBox="1"/>
          <p:nvPr/>
        </p:nvSpPr>
        <p:spPr>
          <a:xfrm>
            <a:off x="523374" y="368187"/>
            <a:ext cx="80972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kagi_probook"/>
                <a:ea typeface="+mn-ea"/>
                <a:cs typeface="Arial" panose="020B0604020202020204" pitchFamily="34" charset="0"/>
              </a:rPr>
              <a:t>The 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88073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28537F-E09E-4A15-B20E-E38B3AF2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48AEF9-BE14-4F3A-BAFF-4F270AE1A89D}"/>
              </a:ext>
            </a:extLst>
          </p:cNvPr>
          <p:cNvSpPr txBox="1"/>
          <p:nvPr/>
        </p:nvSpPr>
        <p:spPr>
          <a:xfrm>
            <a:off x="4248150" y="4669978"/>
            <a:ext cx="4269581" cy="11737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bg1">
                    <a:alpha val="80000"/>
                  </a:schemeClr>
                </a:solidFill>
              </a:rPr>
              <a:t>LOVE THE CHURCH </a:t>
            </a:r>
            <a:endParaRPr lang="en-US" sz="28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695A8-83FB-472F-99AF-C171DC7FE173}"/>
              </a:ext>
            </a:extLst>
          </p:cNvPr>
          <p:cNvSpPr txBox="1"/>
          <p:nvPr/>
        </p:nvSpPr>
        <p:spPr>
          <a:xfrm>
            <a:off x="184825" y="4646499"/>
            <a:ext cx="2743200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cs typeface="Calibri"/>
              </a:rPr>
              <a:t>Ministering to one another</a:t>
            </a:r>
            <a:endParaRPr lang="en-US" dirty="0">
              <a:cs typeface="Calibri" panose="020F0502020204030204"/>
            </a:endParaRPr>
          </a:p>
          <a:p>
            <a:pPr marL="457200" indent="-457200">
              <a:buFont typeface="Wingdings"/>
              <a:buChar char="§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Create &amp; Risk</a:t>
            </a:r>
          </a:p>
          <a:p>
            <a:pPr marL="457200" indent="-457200">
              <a:buFont typeface="Wingdings"/>
              <a:buChar char="§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Oversee</a:t>
            </a:r>
          </a:p>
        </p:txBody>
      </p:sp>
    </p:spTree>
    <p:extLst>
      <p:ext uri="{BB962C8B-B14F-4D97-AF65-F5344CB8AC3E}">
        <p14:creationId xmlns:p14="http://schemas.microsoft.com/office/powerpoint/2010/main" val="30337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28537F-E09E-4A15-B20E-E38B3AF2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48AEF9-BE14-4F3A-BAFF-4F270AE1A89D}"/>
              </a:ext>
            </a:extLst>
          </p:cNvPr>
          <p:cNvSpPr txBox="1"/>
          <p:nvPr/>
        </p:nvSpPr>
        <p:spPr>
          <a:xfrm>
            <a:off x="4248150" y="4669978"/>
            <a:ext cx="4269581" cy="11737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bg1">
                    <a:alpha val="80000"/>
                  </a:schemeClr>
                </a:solidFill>
              </a:rPr>
              <a:t>LOVE THE CHURCH </a:t>
            </a:r>
            <a:endParaRPr lang="en-US" sz="28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695A8-83FB-472F-99AF-C171DC7FE173}"/>
              </a:ext>
            </a:extLst>
          </p:cNvPr>
          <p:cNvSpPr txBox="1"/>
          <p:nvPr/>
        </p:nvSpPr>
        <p:spPr>
          <a:xfrm>
            <a:off x="184825" y="4646499"/>
            <a:ext cx="2743200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cs typeface="Calibri"/>
              </a:rPr>
              <a:t>Caring for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2800" u="sng" dirty="0">
                <a:solidFill>
                  <a:srgbClr val="FFFFFF"/>
                </a:solidFill>
                <a:cs typeface="Calibri"/>
              </a:rPr>
              <a:t>one another</a:t>
            </a:r>
            <a:endParaRPr lang="en-US">
              <a:cs typeface="Calibri" panose="020F0502020204030204"/>
            </a:endParaRPr>
          </a:p>
          <a:p>
            <a:pPr marL="457200" indent="-457200">
              <a:buFont typeface="Wingdings"/>
              <a:buChar char="§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Take initiative</a:t>
            </a:r>
          </a:p>
          <a:p>
            <a:pPr marL="457200" indent="-457200">
              <a:buFont typeface="Wingdings"/>
              <a:buChar char="§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13955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28537F-E09E-4A15-B20E-E38B3AF2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48AEF9-BE14-4F3A-BAFF-4F270AE1A89D}"/>
              </a:ext>
            </a:extLst>
          </p:cNvPr>
          <p:cNvSpPr txBox="1"/>
          <p:nvPr/>
        </p:nvSpPr>
        <p:spPr>
          <a:xfrm>
            <a:off x="4248150" y="4669978"/>
            <a:ext cx="4269581" cy="11737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bg1">
                    <a:alpha val="80000"/>
                  </a:schemeClr>
                </a:solidFill>
              </a:rPr>
              <a:t>LOVE THE CHURCH </a:t>
            </a:r>
            <a:endParaRPr lang="en-US" sz="28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695A8-83FB-472F-99AF-C171DC7FE173}"/>
              </a:ext>
            </a:extLst>
          </p:cNvPr>
          <p:cNvSpPr txBox="1"/>
          <p:nvPr/>
        </p:nvSpPr>
        <p:spPr>
          <a:xfrm>
            <a:off x="184825" y="3946107"/>
            <a:ext cx="3307404" cy="2677656"/>
          </a:xfrm>
          <a:prstGeom prst="rect">
            <a:avLst/>
          </a:prstGeom>
          <a:solidFill>
            <a:srgbClr val="6B0E0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cs typeface="Calibri"/>
              </a:rPr>
              <a:t>What does this mean as a church?</a:t>
            </a:r>
            <a:endParaRPr lang="en-US" dirty="0"/>
          </a:p>
          <a:p>
            <a:pPr marL="457200" indent="-457200">
              <a:buFont typeface="Wingdings"/>
              <a:buChar char="ü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Launch new fellowship groups</a:t>
            </a:r>
          </a:p>
          <a:p>
            <a:pPr marL="457200" indent="-457200">
              <a:buFont typeface="Wingdings"/>
              <a:buChar char="ü"/>
            </a:pPr>
            <a:r>
              <a:rPr lang="en-US" sz="2800" dirty="0">
                <a:solidFill>
                  <a:srgbClr val="FFFFFF"/>
                </a:solidFill>
                <a:cs typeface="Calibri"/>
              </a:rPr>
              <a:t>Seek biblical discipleship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5E21D-ACC2-4169-B786-C215108F068F}"/>
              </a:ext>
            </a:extLst>
          </p:cNvPr>
          <p:cNvSpPr txBox="1"/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LOVE THE NATIONS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A99F4C-4488-4FC6-BD98-192894B1B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9"/>
          <a:stretch/>
        </p:blipFill>
        <p:spPr>
          <a:xfrm>
            <a:off x="3582987" y="1321850"/>
            <a:ext cx="5085525" cy="4211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AAA13-34BB-45EF-BED1-881F9D2158AB}"/>
              </a:ext>
            </a:extLst>
          </p:cNvPr>
          <p:cNvSpPr txBox="1"/>
          <p:nvPr/>
        </p:nvSpPr>
        <p:spPr>
          <a:xfrm>
            <a:off x="3871608" y="5327435"/>
            <a:ext cx="51653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000000"/>
                </a:solidFill>
                <a:cs typeface="Calibri"/>
              </a:rPr>
              <a:t>What does this mean as a church?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Wingdings"/>
              <a:buChar char="ü"/>
            </a:pPr>
            <a:r>
              <a:rPr lang="en-US" sz="2800" dirty="0">
                <a:solidFill>
                  <a:srgbClr val="000000"/>
                </a:solidFill>
                <a:cs typeface="Calibri"/>
              </a:rPr>
              <a:t>Expand </a:t>
            </a:r>
            <a:r>
              <a:rPr lang="en-US" sz="2800">
                <a:solidFill>
                  <a:srgbClr val="000000"/>
                </a:solidFill>
                <a:cs typeface="Calibri"/>
              </a:rPr>
              <a:t>mission outreach</a:t>
            </a:r>
            <a:endParaRPr lang="en-US" sz="2800" dirty="0" err="1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8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6C4A018-840C-4C2E-99B9-7A112335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54517-CCFC-4280-8D17-AAEF0471BB81}"/>
              </a:ext>
            </a:extLst>
          </p:cNvPr>
          <p:cNvSpPr txBox="1"/>
          <p:nvPr/>
        </p:nvSpPr>
        <p:spPr>
          <a:xfrm>
            <a:off x="418289" y="700391"/>
            <a:ext cx="4455267" cy="22467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solidFill>
                  <a:srgbClr val="FFFFFF"/>
                </a:solidFill>
              </a:rPr>
              <a:t>How do we do mission work?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Proclaim the gospel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Nurture discipleship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Plant churches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Train leaders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F5FEC-EAF6-4D4E-A958-F0D2B70017B3}"/>
              </a:ext>
            </a:extLst>
          </p:cNvPr>
          <p:cNvSpPr txBox="1"/>
          <p:nvPr/>
        </p:nvSpPr>
        <p:spPr>
          <a:xfrm>
            <a:off x="4092102" y="4033735"/>
            <a:ext cx="4795735" cy="18158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</a:rPr>
              <a:t>Where do we do mission work?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Jerusalem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Samaria</a:t>
            </a:r>
            <a:endParaRPr lang="en-US" sz="2800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cs typeface="Calibri"/>
              </a:rPr>
              <a:t>Antioch</a:t>
            </a:r>
          </a:p>
        </p:txBody>
      </p:sp>
    </p:spTree>
    <p:extLst>
      <p:ext uri="{BB962C8B-B14F-4D97-AF65-F5344CB8AC3E}">
        <p14:creationId xmlns:p14="http://schemas.microsoft.com/office/powerpoint/2010/main" val="2765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6C4A018-840C-4C2E-99B9-7A112335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7F5FEC-EAF6-4D4E-A958-F0D2B70017B3}"/>
              </a:ext>
            </a:extLst>
          </p:cNvPr>
          <p:cNvSpPr txBox="1"/>
          <p:nvPr/>
        </p:nvSpPr>
        <p:spPr>
          <a:xfrm>
            <a:off x="625627" y="1091915"/>
            <a:ext cx="5198595" cy="26776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</a:rPr>
              <a:t>Who does CIC support?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Rick &amp; Susan Griffith (Jordan)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  <a:cs typeface="Calibri"/>
              </a:rPr>
              <a:t>Chas &amp; Claudia Hahn (</a:t>
            </a:r>
            <a:r>
              <a:rPr lang="en-US" sz="2800" dirty="0" err="1">
                <a:solidFill>
                  <a:srgbClr val="FFFFFF"/>
                </a:solidFill>
                <a:cs typeface="Calibri"/>
              </a:rPr>
              <a:t>Turjikistan</a:t>
            </a:r>
            <a:r>
              <a:rPr lang="en-US" sz="2800" dirty="0">
                <a:solidFill>
                  <a:srgbClr val="FFFFFF"/>
                </a:solidFill>
                <a:cs typeface="Calibri"/>
              </a:rPr>
              <a:t>)</a:t>
            </a:r>
          </a:p>
          <a:p>
            <a:r>
              <a:rPr lang="en-US" sz="2800" dirty="0">
                <a:solidFill>
                  <a:srgbClr val="FFFFFF"/>
                </a:solidFill>
                <a:cs typeface="Calibri"/>
              </a:rPr>
              <a:t>Jonathan Stone (Myanmar)</a:t>
            </a:r>
          </a:p>
          <a:p>
            <a:r>
              <a:rPr lang="en-US" sz="2800" dirty="0">
                <a:solidFill>
                  <a:srgbClr val="FFFFFF"/>
                </a:solidFill>
                <a:cs typeface="Calibri"/>
              </a:rPr>
              <a:t>Michael Lyle (South Korea)</a:t>
            </a:r>
          </a:p>
          <a:p>
            <a:r>
              <a:rPr lang="en-US" sz="2800" dirty="0">
                <a:solidFill>
                  <a:srgbClr val="FFFFFF"/>
                </a:solidFill>
                <a:cs typeface="Calibri"/>
              </a:rPr>
              <a:t>Isaac &amp; Pat Lasky (Thailand) </a:t>
            </a:r>
          </a:p>
        </p:txBody>
      </p:sp>
    </p:spTree>
    <p:extLst>
      <p:ext uri="{BB962C8B-B14F-4D97-AF65-F5344CB8AC3E}">
        <p14:creationId xmlns:p14="http://schemas.microsoft.com/office/powerpoint/2010/main" val="93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403</Words>
  <Application>Microsoft Office PowerPoint</Application>
  <PresentationFormat>On-screen Show (4:3)</PresentationFormat>
  <Paragraphs>142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Meiryo</vt:lpstr>
      <vt:lpstr>akagi_probook</vt:lpstr>
      <vt:lpstr>Arial</vt:lpstr>
      <vt:lpstr>Arial Black</vt:lpstr>
      <vt:lpstr>Calibri</vt:lpstr>
      <vt:lpstr>Calibri Light</vt:lpstr>
      <vt:lpstr>Comic Sans MS</vt:lpstr>
      <vt:lpstr>Gill Sans MT</vt:lpstr>
      <vt:lpstr>Impact</vt:lpstr>
      <vt:lpstr>Times New Roman</vt:lpstr>
      <vt:lpstr>Tw Cen MT</vt:lpstr>
      <vt:lpstr>Wingdings</vt:lpstr>
      <vt:lpstr>Office Theme</vt:lpstr>
      <vt:lpstr>1_Custom Design</vt:lpstr>
      <vt:lpstr>1_Gallery</vt:lpstr>
      <vt:lpstr>Gallery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General Meeting 6 March 2022</vt:lpstr>
      <vt:lpstr>Issues to Vote On</vt:lpstr>
      <vt:lpstr>financial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praise</vt:lpstr>
      <vt:lpstr>PowerPoint Presentation</vt:lpstr>
      <vt:lpstr>PowerPoint Presentation</vt:lpstr>
      <vt:lpstr>Andrew &amp; Lori Spurgeon</vt:lpstr>
      <vt:lpstr>Rick &amp; Susan Aug-Dec 2020 Sabbatical Planned for  Amman, Jordan</vt:lpstr>
      <vt:lpstr>PowerPoint Presentation</vt:lpstr>
      <vt:lpstr>Current Leadership/Serving Team</vt:lpstr>
      <vt:lpstr>PowerPoint Presentation</vt:lpstr>
      <vt:lpstr>PowerPoint Presentation</vt:lpstr>
      <vt:lpstr>PowerPoint Presentation</vt:lpstr>
      <vt:lpstr>PowerPoint Presentation</vt:lpstr>
      <vt:lpstr>New Leaders Needed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Lyle</cp:lastModifiedBy>
  <cp:revision>253</cp:revision>
  <dcterms:created xsi:type="dcterms:W3CDTF">2022-03-03T05:11:00Z</dcterms:created>
  <dcterms:modified xsi:type="dcterms:W3CDTF">2022-03-06T08:14:17Z</dcterms:modified>
</cp:coreProperties>
</file>