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EE26A-AFCF-4170-B1BF-64C26028C933}" v="1" dt="2022-02-26T01:28:15.210"/>
    <p1510:client id="{9CA771D0-F723-4961-A294-C881EDA5A4D0}" v="133" dt="2022-02-25T05:49:13.307"/>
    <p1510:client id="{DDC43112-4F82-42FA-8518-2CD813020602}" v="58" dt="2022-02-25T06:09:36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9CA771D0-F723-4961-A294-C881EDA5A4D0}"/>
    <pc:docChg chg="addSld modSld">
      <pc:chgData name="James Harmeling" userId="4163935ddb78b774" providerId="Windows Live" clId="Web-{9CA771D0-F723-4961-A294-C881EDA5A4D0}" dt="2022-02-25T05:49:13.307" v="101"/>
      <pc:docMkLst>
        <pc:docMk/>
      </pc:docMkLst>
      <pc:sldChg chg="addSp modSp mod setBg">
        <pc:chgData name="James Harmeling" userId="4163935ddb78b774" providerId="Windows Live" clId="Web-{9CA771D0-F723-4961-A294-C881EDA5A4D0}" dt="2022-02-25T05:13:48.177" v="23" actId="1076"/>
        <pc:sldMkLst>
          <pc:docMk/>
          <pc:sldMk cId="3142118313" sldId="259"/>
        </pc:sldMkLst>
        <pc:spChg chg="add mod">
          <ac:chgData name="James Harmeling" userId="4163935ddb78b774" providerId="Windows Live" clId="Web-{9CA771D0-F723-4961-A294-C881EDA5A4D0}" dt="2022-02-25T05:13:48.177" v="23" actId="1076"/>
          <ac:spMkLst>
            <pc:docMk/>
            <pc:sldMk cId="3142118313" sldId="259"/>
            <ac:spMk id="3" creationId="{ED6EF3D5-4918-478D-9228-4E342498A9F2}"/>
          </ac:spMkLst>
        </pc:spChg>
        <pc:spChg chg="add">
          <ac:chgData name="James Harmeling" userId="4163935ddb78b774" providerId="Windows Live" clId="Web-{9CA771D0-F723-4961-A294-C881EDA5A4D0}" dt="2022-02-25T05:12:45.816" v="1"/>
          <ac:spMkLst>
            <pc:docMk/>
            <pc:sldMk cId="3142118313" sldId="259"/>
            <ac:spMk id="7" creationId="{42A4FC2C-047E-45A5-965D-8E1E3BF09BC6}"/>
          </ac:spMkLst>
        </pc:spChg>
        <pc:picChg chg="add mod">
          <ac:chgData name="James Harmeling" userId="4163935ddb78b774" providerId="Windows Live" clId="Web-{9CA771D0-F723-4961-A294-C881EDA5A4D0}" dt="2022-02-25T05:12:45.816" v="1"/>
          <ac:picMkLst>
            <pc:docMk/>
            <pc:sldMk cId="3142118313" sldId="259"/>
            <ac:picMk id="2" creationId="{1510A3D6-AD92-4A6A-AA02-C16EB576BBCB}"/>
          </ac:picMkLst>
        </pc:picChg>
      </pc:sldChg>
      <pc:sldChg chg="addSp delSp modSp new mod setBg">
        <pc:chgData name="James Harmeling" userId="4163935ddb78b774" providerId="Windows Live" clId="Web-{9CA771D0-F723-4961-A294-C881EDA5A4D0}" dt="2022-02-25T05:26:34.670" v="32" actId="20577"/>
        <pc:sldMkLst>
          <pc:docMk/>
          <pc:sldMk cId="1397299514" sldId="260"/>
        </pc:sldMkLst>
        <pc:spChg chg="del">
          <ac:chgData name="James Harmeling" userId="4163935ddb78b774" providerId="Windows Live" clId="Web-{9CA771D0-F723-4961-A294-C881EDA5A4D0}" dt="2022-02-25T05:25:05.152" v="25"/>
          <ac:spMkLst>
            <pc:docMk/>
            <pc:sldMk cId="1397299514" sldId="260"/>
            <ac:spMk id="2" creationId="{F0753A02-F603-4D67-8CEA-6AE735D9D3A9}"/>
          </ac:spMkLst>
        </pc:spChg>
        <pc:spChg chg="del">
          <ac:chgData name="James Harmeling" userId="4163935ddb78b774" providerId="Windows Live" clId="Web-{9CA771D0-F723-4961-A294-C881EDA5A4D0}" dt="2022-02-25T05:25:09.293" v="26"/>
          <ac:spMkLst>
            <pc:docMk/>
            <pc:sldMk cId="1397299514" sldId="260"/>
            <ac:spMk id="3" creationId="{7E04AE08-D982-48B8-A700-AC8B41D23D12}"/>
          </ac:spMkLst>
        </pc:spChg>
        <pc:spChg chg="add mod">
          <ac:chgData name="James Harmeling" userId="4163935ddb78b774" providerId="Windows Live" clId="Web-{9CA771D0-F723-4961-A294-C881EDA5A4D0}" dt="2022-02-25T05:26:34.670" v="32" actId="20577"/>
          <ac:spMkLst>
            <pc:docMk/>
            <pc:sldMk cId="1397299514" sldId="260"/>
            <ac:spMk id="5" creationId="{4F6E5998-3E1D-4320-A42B-2A3A06F9F27A}"/>
          </ac:spMkLst>
        </pc:spChg>
        <pc:spChg chg="add del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9" creationId="{A2509F26-B5DC-4BA7-B476-4CB044237A2E}"/>
          </ac:spMkLst>
        </pc:spChg>
        <pc:spChg chg="add del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11" creationId="{DB103EB1-B135-4526-B883-33228FC27FF1}"/>
          </ac:spMkLst>
        </pc:spChg>
        <pc:spChg chg="add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16" creationId="{E91DC736-0EF8-4F87-9146-EBF1D2EE4D3D}"/>
          </ac:spMkLst>
        </pc:spChg>
        <pc:spChg chg="add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18" creationId="{097CD68E-23E3-4007-8847-CD0944C4F7BE}"/>
          </ac:spMkLst>
        </pc:spChg>
        <pc:spChg chg="add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20" creationId="{AF2F604E-43BE-4DC3-B983-E071523364F8}"/>
          </ac:spMkLst>
        </pc:spChg>
        <pc:spChg chg="add">
          <ac:chgData name="James Harmeling" userId="4163935ddb78b774" providerId="Windows Live" clId="Web-{9CA771D0-F723-4961-A294-C881EDA5A4D0}" dt="2022-02-25T05:26:26.232" v="31"/>
          <ac:spMkLst>
            <pc:docMk/>
            <pc:sldMk cId="1397299514" sldId="260"/>
            <ac:spMk id="22" creationId="{08C9B587-E65E-4B52-B37C-ABEBB6E87928}"/>
          </ac:spMkLst>
        </pc:spChg>
        <pc:picChg chg="add mod">
          <ac:chgData name="James Harmeling" userId="4163935ddb78b774" providerId="Windows Live" clId="Web-{9CA771D0-F723-4961-A294-C881EDA5A4D0}" dt="2022-02-25T05:26:26.232" v="31"/>
          <ac:picMkLst>
            <pc:docMk/>
            <pc:sldMk cId="1397299514" sldId="260"/>
            <ac:picMk id="4" creationId="{FC442EA0-1095-418A-83F2-0BBE840D1C96}"/>
          </ac:picMkLst>
        </pc:picChg>
      </pc:sldChg>
      <pc:sldChg chg="addSp delSp modSp new addAnim modAnim">
        <pc:chgData name="James Harmeling" userId="4163935ddb78b774" providerId="Windows Live" clId="Web-{9CA771D0-F723-4961-A294-C881EDA5A4D0}" dt="2022-02-25T05:46:08.598" v="84" actId="20577"/>
        <pc:sldMkLst>
          <pc:docMk/>
          <pc:sldMk cId="22114314" sldId="261"/>
        </pc:sldMkLst>
        <pc:spChg chg="del">
          <ac:chgData name="James Harmeling" userId="4163935ddb78b774" providerId="Windows Live" clId="Web-{9CA771D0-F723-4961-A294-C881EDA5A4D0}" dt="2022-02-25T05:36:42.892" v="34"/>
          <ac:spMkLst>
            <pc:docMk/>
            <pc:sldMk cId="22114314" sldId="261"/>
            <ac:spMk id="2" creationId="{9123B2E4-2A62-4557-B713-218B27964FA7}"/>
          </ac:spMkLst>
        </pc:spChg>
        <pc:spChg chg="del">
          <ac:chgData name="James Harmeling" userId="4163935ddb78b774" providerId="Windows Live" clId="Web-{9CA771D0-F723-4961-A294-C881EDA5A4D0}" dt="2022-02-25T05:36:46.096" v="35"/>
          <ac:spMkLst>
            <pc:docMk/>
            <pc:sldMk cId="22114314" sldId="261"/>
            <ac:spMk id="3" creationId="{8E5927E7-ED64-4390-A93E-30426BB60A82}"/>
          </ac:spMkLst>
        </pc:spChg>
        <pc:spChg chg="add ord">
          <ac:chgData name="James Harmeling" userId="4163935ddb78b774" providerId="Windows Live" clId="Web-{9CA771D0-F723-4961-A294-C881EDA5A4D0}" dt="2022-02-25T05:37:17.722" v="38"/>
          <ac:spMkLst>
            <pc:docMk/>
            <pc:sldMk cId="22114314" sldId="261"/>
            <ac:spMk id="6" creationId="{430095AA-DEF9-44AF-A21A-B945C865B14A}"/>
          </ac:spMkLst>
        </pc:spChg>
        <pc:spChg chg="add mod">
          <ac:chgData name="James Harmeling" userId="4163935ddb78b774" providerId="Windows Live" clId="Web-{9CA771D0-F723-4961-A294-C881EDA5A4D0}" dt="2022-02-25T05:40:54.619" v="56" actId="20577"/>
          <ac:spMkLst>
            <pc:docMk/>
            <pc:sldMk cId="22114314" sldId="261"/>
            <ac:spMk id="7" creationId="{60F944F8-466F-4160-93F8-21039E64F528}"/>
          </ac:spMkLst>
        </pc:spChg>
        <pc:spChg chg="add mod">
          <ac:chgData name="James Harmeling" userId="4163935ddb78b774" providerId="Windows Live" clId="Web-{9CA771D0-F723-4961-A294-C881EDA5A4D0}" dt="2022-02-25T05:46:08.598" v="84" actId="20577"/>
          <ac:spMkLst>
            <pc:docMk/>
            <pc:sldMk cId="22114314" sldId="261"/>
            <ac:spMk id="8" creationId="{F8224AFC-53D2-40C8-8CAC-5AF85F3D9E21}"/>
          </ac:spMkLst>
        </pc:spChg>
        <pc:picChg chg="add mod">
          <ac:chgData name="James Harmeling" userId="4163935ddb78b774" providerId="Windows Live" clId="Web-{9CA771D0-F723-4961-A294-C881EDA5A4D0}" dt="2022-02-25T05:37:40.222" v="41" actId="1076"/>
          <ac:picMkLst>
            <pc:docMk/>
            <pc:sldMk cId="22114314" sldId="261"/>
            <ac:picMk id="4" creationId="{9EF10CAB-4DD9-4347-800E-B658B4C0AA9D}"/>
          </ac:picMkLst>
        </pc:picChg>
      </pc:sldChg>
      <pc:sldChg chg="delSp modSp add replId delAnim">
        <pc:chgData name="James Harmeling" userId="4163935ddb78b774" providerId="Windows Live" clId="Web-{9CA771D0-F723-4961-A294-C881EDA5A4D0}" dt="2022-02-25T05:49:13.307" v="101"/>
        <pc:sldMkLst>
          <pc:docMk/>
          <pc:sldMk cId="66308873" sldId="262"/>
        </pc:sldMkLst>
        <pc:spChg chg="del mod">
          <ac:chgData name="James Harmeling" userId="4163935ddb78b774" providerId="Windows Live" clId="Web-{9CA771D0-F723-4961-A294-C881EDA5A4D0}" dt="2022-02-25T05:49:13.307" v="101"/>
          <ac:spMkLst>
            <pc:docMk/>
            <pc:sldMk cId="66308873" sldId="262"/>
            <ac:spMk id="8" creationId="{F8224AFC-53D2-40C8-8CAC-5AF85F3D9E21}"/>
          </ac:spMkLst>
        </pc:spChg>
      </pc:sldChg>
    </pc:docChg>
  </pc:docChgLst>
  <pc:docChgLst>
    <pc:chgData name="James Harmeling" userId="4163935ddb78b774" providerId="Windows Live" clId="Web-{331B2E06-4F86-4A92-8ADC-0994E7E5D5DF}"/>
    <pc:docChg chg="mod addSld modSld addMainMaster delMainMaster modMainMaster setSldSz">
      <pc:chgData name="James Harmeling" userId="4163935ddb78b774" providerId="Windows Live" clId="Web-{331B2E06-4F86-4A92-8ADC-0994E7E5D5DF}" dt="2022-02-24T07:31:37.096" v="45"/>
      <pc:docMkLst>
        <pc:docMk/>
      </pc:docMkLst>
      <pc:sldChg chg="addSp delSp modSp mod setBg modClrScheme chgLayout">
        <pc:chgData name="James Harmeling" userId="4163935ddb78b774" providerId="Windows Live" clId="Web-{331B2E06-4F86-4A92-8ADC-0994E7E5D5DF}" dt="2022-02-24T07:22:25.810" v="10"/>
        <pc:sldMkLst>
          <pc:docMk/>
          <pc:sldMk cId="109857222" sldId="256"/>
        </pc:sldMkLst>
        <pc:spChg chg="del mod ord">
          <ac:chgData name="James Harmeling" userId="4163935ddb78b774" providerId="Windows Live" clId="Web-{331B2E06-4F86-4A92-8ADC-0994E7E5D5DF}" dt="2022-02-24T07:16:15.754" v="3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331B2E06-4F86-4A92-8ADC-0994E7E5D5DF}" dt="2022-02-24T07:16:19.645" v="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mes Harmeling" userId="4163935ddb78b774" providerId="Windows Live" clId="Web-{331B2E06-4F86-4A92-8ADC-0994E7E5D5DF}" dt="2022-02-24T07:22:25.810" v="9"/>
          <ac:spMkLst>
            <pc:docMk/>
            <pc:sldMk cId="109857222" sldId="256"/>
            <ac:spMk id="10" creationId="{42A4FC2C-047E-45A5-965D-8E1E3BF09BC6}"/>
          </ac:spMkLst>
        </pc:spChg>
        <pc:spChg chg="add">
          <ac:chgData name="James Harmeling" userId="4163935ddb78b774" providerId="Windows Live" clId="Web-{331B2E06-4F86-4A92-8ADC-0994E7E5D5DF}" dt="2022-02-24T07:22:25.810" v="10"/>
          <ac:spMkLst>
            <pc:docMk/>
            <pc:sldMk cId="109857222" sldId="256"/>
            <ac:spMk id="12" creationId="{E2384209-CB15-4CDF-9D31-C44FD9A3F20D}"/>
          </ac:spMkLst>
        </pc:spChg>
        <pc:spChg chg="add">
          <ac:chgData name="James Harmeling" userId="4163935ddb78b774" providerId="Windows Live" clId="Web-{331B2E06-4F86-4A92-8ADC-0994E7E5D5DF}" dt="2022-02-24T07:22:25.810" v="10"/>
          <ac:spMkLst>
            <pc:docMk/>
            <pc:sldMk cId="109857222" sldId="256"/>
            <ac:spMk id="13" creationId="{AB8C311F-7253-4AED-9701-7FC0708C41C7}"/>
          </ac:spMkLst>
        </pc:spChg>
        <pc:spChg chg="add">
          <ac:chgData name="James Harmeling" userId="4163935ddb78b774" providerId="Windows Live" clId="Web-{331B2E06-4F86-4A92-8ADC-0994E7E5D5DF}" dt="2022-02-24T07:22:25.810" v="10"/>
          <ac:spMkLst>
            <pc:docMk/>
            <pc:sldMk cId="109857222" sldId="256"/>
            <ac:spMk id="14" creationId="{2633B3B5-CC90-43F0-8714-D31D1F3F0209}"/>
          </ac:spMkLst>
        </pc:spChg>
        <pc:spChg chg="add">
          <ac:chgData name="James Harmeling" userId="4163935ddb78b774" providerId="Windows Live" clId="Web-{331B2E06-4F86-4A92-8ADC-0994E7E5D5DF}" dt="2022-02-24T07:22:25.810" v="10"/>
          <ac:spMkLst>
            <pc:docMk/>
            <pc:sldMk cId="109857222" sldId="256"/>
            <ac:spMk id="16" creationId="{A8D57A06-A426-446D-B02C-A2DC6B62E45E}"/>
          </ac:spMkLst>
        </pc:spChg>
        <pc:picChg chg="add del mod">
          <ac:chgData name="James Harmeling" userId="4163935ddb78b774" providerId="Windows Live" clId="Web-{331B2E06-4F86-4A92-8ADC-0994E7E5D5DF}" dt="2022-02-24T07:21:45.073" v="6"/>
          <ac:picMkLst>
            <pc:docMk/>
            <pc:sldMk cId="109857222" sldId="256"/>
            <ac:picMk id="4" creationId="{323167F7-DE4C-47E7-893C-D330F48BEB6F}"/>
          </ac:picMkLst>
        </pc:picChg>
        <pc:picChg chg="add mod">
          <ac:chgData name="James Harmeling" userId="4163935ddb78b774" providerId="Windows Live" clId="Web-{331B2E06-4F86-4A92-8ADC-0994E7E5D5DF}" dt="2022-02-24T07:22:25.810" v="10"/>
          <ac:picMkLst>
            <pc:docMk/>
            <pc:sldMk cId="109857222" sldId="256"/>
            <ac:picMk id="5" creationId="{B7B21E45-026D-4A9E-B69D-EB18274293FA}"/>
          </ac:picMkLst>
        </pc:picChg>
      </pc:sldChg>
      <pc:sldChg chg="add">
        <pc:chgData name="James Harmeling" userId="4163935ddb78b774" providerId="Windows Live" clId="Web-{331B2E06-4F86-4A92-8ADC-0994E7E5D5DF}" dt="2022-02-24T07:16:07.457" v="2"/>
        <pc:sldMkLst>
          <pc:docMk/>
          <pc:sldMk cId="2155227293" sldId="257"/>
        </pc:sldMkLst>
      </pc:sldChg>
      <pc:sldChg chg="addSp delSp modSp new mod setBg setClrOvrMap">
        <pc:chgData name="James Harmeling" userId="4163935ddb78b774" providerId="Windows Live" clId="Web-{331B2E06-4F86-4A92-8ADC-0994E7E5D5DF}" dt="2022-02-24T07:31:10.922" v="42" actId="20577"/>
        <pc:sldMkLst>
          <pc:docMk/>
          <pc:sldMk cId="2945337066" sldId="258"/>
        </pc:sldMkLst>
        <pc:spChg chg="del">
          <ac:chgData name="James Harmeling" userId="4163935ddb78b774" providerId="Windows Live" clId="Web-{331B2E06-4F86-4A92-8ADC-0994E7E5D5DF}" dt="2022-02-24T07:26:26.529" v="12"/>
          <ac:spMkLst>
            <pc:docMk/>
            <pc:sldMk cId="2945337066" sldId="258"/>
            <ac:spMk id="2" creationId="{DFE7CA82-A2BB-4433-8248-D94A1B2E8767}"/>
          </ac:spMkLst>
        </pc:spChg>
        <pc:spChg chg="del">
          <ac:chgData name="James Harmeling" userId="4163935ddb78b774" providerId="Windows Live" clId="Web-{331B2E06-4F86-4A92-8ADC-0994E7E5D5DF}" dt="2022-02-24T07:26:30.263" v="13"/>
          <ac:spMkLst>
            <pc:docMk/>
            <pc:sldMk cId="2945337066" sldId="258"/>
            <ac:spMk id="3" creationId="{C2C8A12E-8EE2-41B2-B3DC-7707AAF5CED5}"/>
          </ac:spMkLst>
        </pc:spChg>
        <pc:spChg chg="add mod">
          <ac:chgData name="James Harmeling" userId="4163935ddb78b774" providerId="Windows Live" clId="Web-{331B2E06-4F86-4A92-8ADC-0994E7E5D5DF}" dt="2022-02-24T07:31:10.922" v="42" actId="20577"/>
          <ac:spMkLst>
            <pc:docMk/>
            <pc:sldMk cId="2945337066" sldId="258"/>
            <ac:spMk id="6" creationId="{4620BBC3-C4D0-48CB-9071-8CF7B12555A7}"/>
          </ac:spMkLst>
        </pc:spChg>
        <pc:spChg chg="add del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10" creationId="{AB8C311F-7253-4AED-9701-7FC0708C41C7}"/>
          </ac:spMkLst>
        </pc:spChg>
        <pc:spChg chg="add del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12" creationId="{E2384209-CB15-4CDF-9D31-C44FD9A3F20D}"/>
          </ac:spMkLst>
        </pc:spChg>
        <pc:spChg chg="add del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14" creationId="{2633B3B5-CC90-43F0-8714-D31D1F3F0209}"/>
          </ac:spMkLst>
        </pc:spChg>
        <pc:spChg chg="add del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16" creationId="{A8D57A06-A426-446D-B02C-A2DC6B62E45E}"/>
          </ac:spMkLst>
        </pc:spChg>
        <pc:spChg chg="add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21" creationId="{5A59F003-E00A-43F9-91DC-CC54E3B87466}"/>
          </ac:spMkLst>
        </pc:spChg>
        <pc:spChg chg="add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23" creationId="{D74A4382-E3AD-430A-9A1F-DFA3E0E77A7D}"/>
          </ac:spMkLst>
        </pc:spChg>
        <pc:spChg chg="add">
          <ac:chgData name="James Harmeling" userId="4163935ddb78b774" providerId="Windows Live" clId="Web-{331B2E06-4F86-4A92-8ADC-0994E7E5D5DF}" dt="2022-02-24T07:30:57.046" v="38"/>
          <ac:spMkLst>
            <pc:docMk/>
            <pc:sldMk cId="2945337066" sldId="258"/>
            <ac:spMk id="25" creationId="{79F40191-0F44-4FD1-82CC-ACB507C14BE6}"/>
          </ac:spMkLst>
        </pc:spChg>
        <pc:picChg chg="add del mod">
          <ac:chgData name="James Harmeling" userId="4163935ddb78b774" providerId="Windows Live" clId="Web-{331B2E06-4F86-4A92-8ADC-0994E7E5D5DF}" dt="2022-02-24T07:27:01.750" v="19"/>
          <ac:picMkLst>
            <pc:docMk/>
            <pc:sldMk cId="2945337066" sldId="258"/>
            <ac:picMk id="4" creationId="{C1D357F0-9DC6-44AF-828D-1D59B85881C6}"/>
          </ac:picMkLst>
        </pc:picChg>
        <pc:picChg chg="add mod">
          <ac:chgData name="James Harmeling" userId="4163935ddb78b774" providerId="Windows Live" clId="Web-{331B2E06-4F86-4A92-8ADC-0994E7E5D5DF}" dt="2022-02-24T07:30:57.046" v="38"/>
          <ac:picMkLst>
            <pc:docMk/>
            <pc:sldMk cId="2945337066" sldId="258"/>
            <ac:picMk id="5" creationId="{D2F36837-99CE-4FEF-9A00-1D2690666FDA}"/>
          </ac:picMkLst>
        </pc:picChg>
      </pc:sldChg>
      <pc:sldChg chg="delSp new">
        <pc:chgData name="James Harmeling" userId="4163935ddb78b774" providerId="Windows Live" clId="Web-{331B2E06-4F86-4A92-8ADC-0994E7E5D5DF}" dt="2022-02-24T07:31:37.096" v="45"/>
        <pc:sldMkLst>
          <pc:docMk/>
          <pc:sldMk cId="3142118313" sldId="259"/>
        </pc:sldMkLst>
        <pc:spChg chg="del">
          <ac:chgData name="James Harmeling" userId="4163935ddb78b774" providerId="Windows Live" clId="Web-{331B2E06-4F86-4A92-8ADC-0994E7E5D5DF}" dt="2022-02-24T07:31:33.533" v="44"/>
          <ac:spMkLst>
            <pc:docMk/>
            <pc:sldMk cId="3142118313" sldId="259"/>
            <ac:spMk id="2" creationId="{57CB3FA1-10AC-4D39-A56E-56E51A93E8E9}"/>
          </ac:spMkLst>
        </pc:spChg>
        <pc:spChg chg="del">
          <ac:chgData name="James Harmeling" userId="4163935ddb78b774" providerId="Windows Live" clId="Web-{331B2E06-4F86-4A92-8ADC-0994E7E5D5DF}" dt="2022-02-24T07:31:37.096" v="45"/>
          <ac:spMkLst>
            <pc:docMk/>
            <pc:sldMk cId="3142118313" sldId="259"/>
            <ac:spMk id="3" creationId="{A52BB2C4-4D46-458C-B0E7-26DDB765D108}"/>
          </ac:spMkLst>
        </pc:spChg>
      </pc:sldChg>
      <pc:sldMasterChg chg="modSp add del addSldLayout delSldLayout modSldLayout">
        <pc:chgData name="James Harmeling" userId="4163935ddb78b774" providerId="Windows Live" clId="Web-{331B2E06-4F86-4A92-8ADC-0994E7E5D5DF}" dt="2022-02-24T07:16:07.457" v="2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331B2E06-4F86-4A92-8ADC-0994E7E5D5DF}" dt="2022-02-24T07:16:02.550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331B2E06-4F86-4A92-8ADC-0994E7E5D5DF}" dt="2022-02-24T07:16:02.550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331B2E06-4F86-4A92-8ADC-0994E7E5D5DF}" dt="2022-02-24T07:16:02.550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331B2E06-4F86-4A92-8ADC-0994E7E5D5DF}" dt="2022-02-24T07:16:02.550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331B2E06-4F86-4A92-8ADC-0994E7E5D5DF}" dt="2022-02-24T07:16:02.550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">
          <pc:chgData name="James Harmeling" userId="4163935ddb78b774" providerId="Windows Live" clId="Web-{331B2E06-4F86-4A92-8ADC-0994E7E5D5DF}" dt="2022-02-24T07:16:07.457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331B2E06-4F86-4A92-8ADC-0994E7E5D5DF}" dt="2022-02-24T07:16:02.550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James Harmeling" userId="4163935ddb78b774" providerId="Windows Live" clId="Web-{331B2E06-4F86-4A92-8ADC-0994E7E5D5DF}" dt="2022-02-24T07:16:02.644" v="1"/>
        <pc:sldMasterMkLst>
          <pc:docMk/>
          <pc:sldMasterMk cId="3804668533" sldId="2147483672"/>
        </pc:sldMasterMkLst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1891858200" sldId="2147483673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743899021" sldId="2147483674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2461875938" sldId="2147483675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2104878618" sldId="2147483676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3749967250" sldId="2147483677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3037398635" sldId="2147483678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620143998" sldId="2147483679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3933413110" sldId="2147483680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780247610" sldId="2147483681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289566185" sldId="2147483682"/>
          </pc:sldLayoutMkLst>
        </pc:sldLayoutChg>
        <pc:sldLayoutChg chg="add mod replId">
          <pc:chgData name="James Harmeling" userId="4163935ddb78b774" providerId="Windows Live" clId="Web-{331B2E06-4F86-4A92-8ADC-0994E7E5D5DF}" dt="2022-02-24T07:16:02.644" v="1"/>
          <pc:sldLayoutMkLst>
            <pc:docMk/>
            <pc:sldMasterMk cId="3804668533" sldId="2147483672"/>
            <pc:sldLayoutMk cId="1143919490" sldId="2147483683"/>
          </pc:sldLayoutMkLst>
        </pc:sldLayoutChg>
      </pc:sldMasterChg>
    </pc:docChg>
  </pc:docChgLst>
  <pc:docChgLst>
    <pc:chgData name="James Harmeling" userId="4163935ddb78b774" providerId="Windows Live" clId="Web-{DDC43112-4F82-42FA-8518-2CD813020602}"/>
    <pc:docChg chg="addSld modSld">
      <pc:chgData name="James Harmeling" userId="4163935ddb78b774" providerId="Windows Live" clId="Web-{DDC43112-4F82-42FA-8518-2CD813020602}" dt="2022-02-25T06:09:36.778" v="51" actId="1076"/>
      <pc:docMkLst>
        <pc:docMk/>
      </pc:docMkLst>
      <pc:sldChg chg="modSp">
        <pc:chgData name="James Harmeling" userId="4163935ddb78b774" providerId="Windows Live" clId="Web-{DDC43112-4F82-42FA-8518-2CD813020602}" dt="2022-02-25T06:09:36.778" v="51" actId="1076"/>
        <pc:sldMkLst>
          <pc:docMk/>
          <pc:sldMk cId="109857222" sldId="256"/>
        </pc:sldMkLst>
        <pc:picChg chg="mod">
          <ac:chgData name="James Harmeling" userId="4163935ddb78b774" providerId="Windows Live" clId="Web-{DDC43112-4F82-42FA-8518-2CD813020602}" dt="2022-02-25T06:09:36.778" v="51" actId="1076"/>
          <ac:picMkLst>
            <pc:docMk/>
            <pc:sldMk cId="109857222" sldId="256"/>
            <ac:picMk id="5" creationId="{B7B21E45-026D-4A9E-B69D-EB18274293FA}"/>
          </ac:picMkLst>
        </pc:picChg>
      </pc:sldChg>
      <pc:sldChg chg="addSp modSp">
        <pc:chgData name="James Harmeling" userId="4163935ddb78b774" providerId="Windows Live" clId="Web-{DDC43112-4F82-42FA-8518-2CD813020602}" dt="2022-02-25T05:50:53.268" v="11" actId="20577"/>
        <pc:sldMkLst>
          <pc:docMk/>
          <pc:sldMk cId="66308873" sldId="262"/>
        </pc:sldMkLst>
        <pc:spChg chg="add mod">
          <ac:chgData name="James Harmeling" userId="4163935ddb78b774" providerId="Windows Live" clId="Web-{DDC43112-4F82-42FA-8518-2CD813020602}" dt="2022-02-25T05:50:53.268" v="11" actId="20577"/>
          <ac:spMkLst>
            <pc:docMk/>
            <pc:sldMk cId="66308873" sldId="262"/>
            <ac:spMk id="2" creationId="{DC280130-FF17-4961-BF46-370FFE1C2604}"/>
          </ac:spMkLst>
        </pc:spChg>
      </pc:sldChg>
      <pc:sldChg chg="modSp add replId">
        <pc:chgData name="James Harmeling" userId="4163935ddb78b774" providerId="Windows Live" clId="Web-{DDC43112-4F82-42FA-8518-2CD813020602}" dt="2022-02-25T05:53:23.521" v="20" actId="20577"/>
        <pc:sldMkLst>
          <pc:docMk/>
          <pc:sldMk cId="1744627434" sldId="263"/>
        </pc:sldMkLst>
        <pc:spChg chg="mod">
          <ac:chgData name="James Harmeling" userId="4163935ddb78b774" providerId="Windows Live" clId="Web-{DDC43112-4F82-42FA-8518-2CD813020602}" dt="2022-02-25T05:53:23.521" v="20" actId="20577"/>
          <ac:spMkLst>
            <pc:docMk/>
            <pc:sldMk cId="1744627434" sldId="263"/>
            <ac:spMk id="2" creationId="{DC280130-FF17-4961-BF46-370FFE1C2604}"/>
          </ac:spMkLst>
        </pc:spChg>
      </pc:sldChg>
      <pc:sldChg chg="addSp delSp modSp new mod setBg">
        <pc:chgData name="James Harmeling" userId="4163935ddb78b774" providerId="Windows Live" clId="Web-{DDC43112-4F82-42FA-8518-2CD813020602}" dt="2022-02-25T05:59:35.452" v="33" actId="20577"/>
        <pc:sldMkLst>
          <pc:docMk/>
          <pc:sldMk cId="3335842897" sldId="264"/>
        </pc:sldMkLst>
        <pc:spChg chg="del">
          <ac:chgData name="James Harmeling" userId="4163935ddb78b774" providerId="Windows Live" clId="Web-{DDC43112-4F82-42FA-8518-2CD813020602}" dt="2022-02-25T05:53:27.334" v="22"/>
          <ac:spMkLst>
            <pc:docMk/>
            <pc:sldMk cId="3335842897" sldId="264"/>
            <ac:spMk id="2" creationId="{CCF396EE-ADD6-4342-B0F2-815ECB92B8D0}"/>
          </ac:spMkLst>
        </pc:spChg>
        <pc:spChg chg="del">
          <ac:chgData name="James Harmeling" userId="4163935ddb78b774" providerId="Windows Live" clId="Web-{DDC43112-4F82-42FA-8518-2CD813020602}" dt="2022-02-25T05:53:30.272" v="23"/>
          <ac:spMkLst>
            <pc:docMk/>
            <pc:sldMk cId="3335842897" sldId="264"/>
            <ac:spMk id="3" creationId="{48C03208-F597-478A-BE17-63FAB4630FA2}"/>
          </ac:spMkLst>
        </pc:spChg>
        <pc:spChg chg="add mod">
          <ac:chgData name="James Harmeling" userId="4163935ddb78b774" providerId="Windows Live" clId="Web-{DDC43112-4F82-42FA-8518-2CD813020602}" dt="2022-02-25T05:59:35.452" v="33" actId="20577"/>
          <ac:spMkLst>
            <pc:docMk/>
            <pc:sldMk cId="3335842897" sldId="264"/>
            <ac:spMk id="5" creationId="{F7709628-CC5A-4CAF-865F-8DE10FCD6356}"/>
          </ac:spMkLst>
        </pc:spChg>
        <pc:spChg chg="add del">
          <ac:chgData name="James Harmeling" userId="4163935ddb78b774" providerId="Windows Live" clId="Web-{DDC43112-4F82-42FA-8518-2CD813020602}" dt="2022-02-25T05:55:03.274" v="28"/>
          <ac:spMkLst>
            <pc:docMk/>
            <pc:sldMk cId="3335842897" sldId="264"/>
            <ac:spMk id="9" creationId="{42A4FC2C-047E-45A5-965D-8E1E3BF09BC6}"/>
          </ac:spMkLst>
        </pc:spChg>
        <pc:spChg chg="add">
          <ac:chgData name="James Harmeling" userId="4163935ddb78b774" providerId="Windows Live" clId="Web-{DDC43112-4F82-42FA-8518-2CD813020602}" dt="2022-02-25T05:55:03.274" v="28"/>
          <ac:spMkLst>
            <pc:docMk/>
            <pc:sldMk cId="3335842897" sldId="264"/>
            <ac:spMk id="14" creationId="{F13C74B1-5B17-4795-BED0-7140497B445A}"/>
          </ac:spMkLst>
        </pc:spChg>
        <pc:spChg chg="add">
          <ac:chgData name="James Harmeling" userId="4163935ddb78b774" providerId="Windows Live" clId="Web-{DDC43112-4F82-42FA-8518-2CD813020602}" dt="2022-02-25T05:55:03.274" v="28"/>
          <ac:spMkLst>
            <pc:docMk/>
            <pc:sldMk cId="3335842897" sldId="264"/>
            <ac:spMk id="16" creationId="{D4974D33-8DC5-464E-8C6D-BE58F0669C17}"/>
          </ac:spMkLst>
        </pc:spChg>
        <pc:picChg chg="add mod ord">
          <ac:chgData name="James Harmeling" userId="4163935ddb78b774" providerId="Windows Live" clId="Web-{DDC43112-4F82-42FA-8518-2CD813020602}" dt="2022-02-25T05:55:03.274" v="28"/>
          <ac:picMkLst>
            <pc:docMk/>
            <pc:sldMk cId="3335842897" sldId="264"/>
            <ac:picMk id="4" creationId="{2B59D6FF-00A1-4162-859A-ED930654712D}"/>
          </ac:picMkLst>
        </pc:picChg>
      </pc:sldChg>
      <pc:sldChg chg="addSp delSp modSp new mod setBg setClrOvrMap">
        <pc:chgData name="James Harmeling" userId="4163935ddb78b774" providerId="Windows Live" clId="Web-{DDC43112-4F82-42FA-8518-2CD813020602}" dt="2022-02-25T06:00:51.282" v="48"/>
        <pc:sldMkLst>
          <pc:docMk/>
          <pc:sldMk cId="1931962358" sldId="265"/>
        </pc:sldMkLst>
        <pc:spChg chg="del">
          <ac:chgData name="James Harmeling" userId="4163935ddb78b774" providerId="Windows Live" clId="Web-{DDC43112-4F82-42FA-8518-2CD813020602}" dt="2022-02-25T05:59:39.452" v="35"/>
          <ac:spMkLst>
            <pc:docMk/>
            <pc:sldMk cId="1931962358" sldId="265"/>
            <ac:spMk id="2" creationId="{64682912-FBA3-436E-9F89-3F69AF37A8DE}"/>
          </ac:spMkLst>
        </pc:spChg>
        <pc:spChg chg="del">
          <ac:chgData name="James Harmeling" userId="4163935ddb78b774" providerId="Windows Live" clId="Web-{DDC43112-4F82-42FA-8518-2CD813020602}" dt="2022-02-25T05:59:44.718" v="36"/>
          <ac:spMkLst>
            <pc:docMk/>
            <pc:sldMk cId="1931962358" sldId="265"/>
            <ac:spMk id="3" creationId="{18610D29-FE80-44A3-B4C0-3948315F0BDD}"/>
          </ac:spMkLst>
        </pc:spChg>
        <pc:spChg chg="add mod">
          <ac:chgData name="James Harmeling" userId="4163935ddb78b774" providerId="Windows Live" clId="Web-{DDC43112-4F82-42FA-8518-2CD813020602}" dt="2022-02-25T06:00:51.282" v="48"/>
          <ac:spMkLst>
            <pc:docMk/>
            <pc:sldMk cId="1931962358" sldId="265"/>
            <ac:spMk id="5" creationId="{76607550-AB30-4474-BA82-A19DFF02B30E}"/>
          </ac:spMkLst>
        </pc:spChg>
        <pc:spChg chg="add del">
          <ac:chgData name="James Harmeling" userId="4163935ddb78b774" providerId="Windows Live" clId="Web-{DDC43112-4F82-42FA-8518-2CD813020602}" dt="2022-02-25T06:00:30.547" v="41"/>
          <ac:spMkLst>
            <pc:docMk/>
            <pc:sldMk cId="1931962358" sldId="265"/>
            <ac:spMk id="9" creationId="{B670DBD5-770C-4383-9F54-5B86E86BD5BB}"/>
          </ac:spMkLst>
        </pc:spChg>
        <pc:spChg chg="add del">
          <ac:chgData name="James Harmeling" userId="4163935ddb78b774" providerId="Windows Live" clId="Web-{DDC43112-4F82-42FA-8518-2CD813020602}" dt="2022-02-25T06:00:51.282" v="48"/>
          <ac:spMkLst>
            <pc:docMk/>
            <pc:sldMk cId="1931962358" sldId="265"/>
            <ac:spMk id="14" creationId="{5E39A796-BE83-48B1-B33F-35C4A32AAB57}"/>
          </ac:spMkLst>
        </pc:spChg>
        <pc:spChg chg="add del">
          <ac:chgData name="James Harmeling" userId="4163935ddb78b774" providerId="Windows Live" clId="Web-{DDC43112-4F82-42FA-8518-2CD813020602}" dt="2022-02-25T06:00:51.282" v="48"/>
          <ac:spMkLst>
            <pc:docMk/>
            <pc:sldMk cId="1931962358" sldId="265"/>
            <ac:spMk id="16" creationId="{72F84B47-E267-4194-8194-831DB7B5547F}"/>
          </ac:spMkLst>
        </pc:spChg>
        <pc:spChg chg="add">
          <ac:chgData name="James Harmeling" userId="4163935ddb78b774" providerId="Windows Live" clId="Web-{DDC43112-4F82-42FA-8518-2CD813020602}" dt="2022-02-25T06:00:51.282" v="48"/>
          <ac:spMkLst>
            <pc:docMk/>
            <pc:sldMk cId="1931962358" sldId="265"/>
            <ac:spMk id="21" creationId="{E49CC64F-7275-4E33-961B-0C5CDC439875}"/>
          </ac:spMkLst>
        </pc:spChg>
        <pc:picChg chg="add mod ord">
          <ac:chgData name="James Harmeling" userId="4163935ddb78b774" providerId="Windows Live" clId="Web-{DDC43112-4F82-42FA-8518-2CD813020602}" dt="2022-02-25T06:00:51.282" v="48"/>
          <ac:picMkLst>
            <pc:docMk/>
            <pc:sldMk cId="1931962358" sldId="265"/>
            <ac:picMk id="4" creationId="{9A176A3E-2C66-4D0E-BD69-0AF7E27109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5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7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7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6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9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1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4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B21E45-026D-4A9E-B69D-EB1827429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19555" y="768484"/>
            <a:ext cx="7504890" cy="52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07550-AB30-4474-BA82-A19DFF02B30E}"/>
              </a:ext>
            </a:extLst>
          </p:cNvPr>
          <p:cNvSpPr txBox="1"/>
          <p:nvPr/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>
                <a:latin typeface="+mj-lt"/>
                <a:ea typeface="+mj-ea"/>
                <a:cs typeface="+mj-cs"/>
              </a:rPr>
              <a:t>Obey without delay </a:t>
            </a:r>
            <a:endParaRPr lang="en-US" sz="47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(vs. 22-27)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176A3E-2C66-4D0E-BD69-0AF7E271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196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391E2-CEDB-471B-A5AB-F5CB22BF9E08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B9A04-5F88-4BAE-8706-D31B8B6B8A9C}"/>
              </a:ext>
            </a:extLst>
          </p:cNvPr>
          <p:cNvSpPr txBox="1"/>
          <p:nvPr/>
        </p:nvSpPr>
        <p:spPr>
          <a:xfrm>
            <a:off x="1207024" y="857577"/>
            <a:ext cx="6727933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dirty="0">
                <a:solidFill>
                  <a:srgbClr val="FFFFFF"/>
                </a:solidFill>
                <a:latin typeface="Engravers MT"/>
                <a:cs typeface="Times New Roman"/>
              </a:rPr>
              <a:t>T h e    T e s t I n g</a:t>
            </a:r>
          </a:p>
        </p:txBody>
      </p:sp>
      <p:pic>
        <p:nvPicPr>
          <p:cNvPr id="7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FD1CD8-CC76-450E-A414-11D65B4A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/>
          <a:stretch/>
        </p:blipFill>
        <p:spPr>
          <a:xfrm>
            <a:off x="1158264" y="3002159"/>
            <a:ext cx="6877037" cy="386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A3F12-2AA2-422B-A0B3-A61381A4491C}"/>
              </a:ext>
            </a:extLst>
          </p:cNvPr>
          <p:cNvSpPr txBox="1"/>
          <p:nvPr/>
        </p:nvSpPr>
        <p:spPr>
          <a:xfrm>
            <a:off x="1148912" y="2094298"/>
            <a:ext cx="6846176" cy="3924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/>
              </a:rPr>
              <a:t>D e v e l o p i n g    A b r a h a m ’ s    R i g h t e o u s n e s s</a:t>
            </a:r>
          </a:p>
        </p:txBody>
      </p:sp>
    </p:spTree>
    <p:extLst>
      <p:ext uri="{BB962C8B-B14F-4D97-AF65-F5344CB8AC3E}">
        <p14:creationId xmlns:p14="http://schemas.microsoft.com/office/powerpoint/2010/main" val="21552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F36837-99CE-4FEF-9A00-1D269066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0BBC3-C4D0-48CB-9071-8CF7B12555A7}"/>
              </a:ext>
            </a:extLst>
          </p:cNvPr>
          <p:cNvSpPr txBox="1"/>
          <p:nvPr/>
        </p:nvSpPr>
        <p:spPr>
          <a:xfrm>
            <a:off x="303414" y="3091928"/>
            <a:ext cx="6808922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>
                <a:latin typeface="+mj-lt"/>
                <a:ea typeface="+mj-ea"/>
                <a:cs typeface="+mj-cs"/>
              </a:rPr>
              <a:t>Are You Stronger in Your Trust in God Now Than in the Past?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(Genesis 17)</a:t>
            </a:r>
            <a:endParaRPr lang="en-US" sz="3200" dirty="0">
              <a:latin typeface="+mj-lt"/>
              <a:ea typeface="+mj-ea"/>
              <a:cs typeface="Calibri Ligh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nature, fire, fireplace&#10;&#10;Description automatically generated">
            <a:extLst>
              <a:ext uri="{FF2B5EF4-FFF2-40B4-BE49-F238E27FC236}">
                <a16:creationId xmlns:a16="http://schemas.microsoft.com/office/drawing/2014/main" id="{1510A3D6-AD92-4A6A-AA02-C16EB576B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6" r="5329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EF3D5-4918-478D-9228-4E342498A9F2}"/>
              </a:ext>
            </a:extLst>
          </p:cNvPr>
          <p:cNvSpPr txBox="1"/>
          <p:nvPr/>
        </p:nvSpPr>
        <p:spPr>
          <a:xfrm>
            <a:off x="330740" y="330740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/>
              </a:rPr>
              <a:t>Live whole heartedly for the Lord </a:t>
            </a:r>
            <a:r>
              <a:rPr lang="en-US" sz="2800" dirty="0">
                <a:solidFill>
                  <a:schemeClr val="bg1"/>
                </a:solidFill>
                <a:latin typeface="Times New Roman"/>
              </a:rPr>
              <a:t>(vs. 1-2)</a:t>
            </a:r>
            <a:endParaRPr lang="en-US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21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442EA0-1095-418A-83F2-0BBE840D1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E5998-3E1D-4320-A42B-2A3A06F9F27A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i="1" dirty="0">
                <a:latin typeface="+mj-lt"/>
                <a:ea typeface="+mj-ea"/>
                <a:cs typeface="+mj-cs"/>
              </a:rPr>
              <a:t>Recognize your new identity in the Lord 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(vs. 3-8)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0095AA-DEF9-44AF-A21A-B945C865B14A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F10CAB-4DD9-4347-800E-B658B4C0A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021" y="4091379"/>
            <a:ext cx="3686782" cy="244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944F8-466F-4160-93F8-21039E64F528}"/>
              </a:ext>
            </a:extLst>
          </p:cNvPr>
          <p:cNvSpPr txBox="1"/>
          <p:nvPr/>
        </p:nvSpPr>
        <p:spPr>
          <a:xfrm>
            <a:off x="476655" y="1070043"/>
            <a:ext cx="27432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Remember your purpose in life </a:t>
            </a:r>
            <a:endParaRPr lang="en-US" dirty="0"/>
          </a:p>
          <a:p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(vs. 9-13)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24AFC-53D2-40C8-8CAC-5AF85F3D9E21}"/>
              </a:ext>
            </a:extLst>
          </p:cNvPr>
          <p:cNvSpPr txBox="1"/>
          <p:nvPr/>
        </p:nvSpPr>
        <p:spPr>
          <a:xfrm>
            <a:off x="3968885" y="739302"/>
            <a:ext cx="473737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Deuteronomy 10:16</a:t>
            </a:r>
            <a:endParaRPr lang="en-US" sz="2800" b="1">
              <a:cs typeface="Calibri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Circumcise therefore the foreskin of your </a:t>
            </a:r>
            <a:r>
              <a:rPr lang="en-US" sz="2800" u="sng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, and be no longer stubborn.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0095AA-DEF9-44AF-A21A-B945C865B14A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F10CAB-4DD9-4347-800E-B658B4C0A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021" y="4091379"/>
            <a:ext cx="3686782" cy="244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944F8-466F-4160-93F8-21039E64F528}"/>
              </a:ext>
            </a:extLst>
          </p:cNvPr>
          <p:cNvSpPr txBox="1"/>
          <p:nvPr/>
        </p:nvSpPr>
        <p:spPr>
          <a:xfrm>
            <a:off x="476655" y="1070043"/>
            <a:ext cx="27432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Remember your purpose in life </a:t>
            </a:r>
            <a:endParaRPr lang="en-US" dirty="0"/>
          </a:p>
          <a:p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(vs. 9-13)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80130-FF17-4961-BF46-370FFE1C2604}"/>
              </a:ext>
            </a:extLst>
          </p:cNvPr>
          <p:cNvSpPr txBox="1"/>
          <p:nvPr/>
        </p:nvSpPr>
        <p:spPr>
          <a:xfrm>
            <a:off x="3771899" y="689548"/>
            <a:ext cx="494488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/>
                <a:cs typeface="Segoe UI"/>
              </a:rPr>
              <a:t>Deuteronomy 10:16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And the </a:t>
            </a:r>
            <a:r>
              <a:rPr lang="en-US" sz="2800" cap="small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your God will circumcise </a:t>
            </a:r>
            <a:r>
              <a:rPr lang="en-US" sz="2800" u="sng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your heart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and the heart of your offspring, so that you will love the </a:t>
            </a:r>
            <a:r>
              <a:rPr lang="en-US" sz="2800" cap="small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your God with all your heart and with all your soul, that you may live.</a:t>
            </a:r>
          </a:p>
        </p:txBody>
      </p:sp>
    </p:spTree>
    <p:extLst>
      <p:ext uri="{BB962C8B-B14F-4D97-AF65-F5344CB8AC3E}">
        <p14:creationId xmlns:p14="http://schemas.microsoft.com/office/powerpoint/2010/main" val="663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0095AA-DEF9-44AF-A21A-B945C865B14A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F10CAB-4DD9-4347-800E-B658B4C0AA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021" y="4091379"/>
            <a:ext cx="3686782" cy="244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944F8-466F-4160-93F8-21039E64F528}"/>
              </a:ext>
            </a:extLst>
          </p:cNvPr>
          <p:cNvSpPr txBox="1"/>
          <p:nvPr/>
        </p:nvSpPr>
        <p:spPr>
          <a:xfrm>
            <a:off x="476655" y="1070043"/>
            <a:ext cx="27432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Remember your purpose in life </a:t>
            </a:r>
            <a:endParaRPr lang="en-US" dirty="0"/>
          </a:p>
          <a:p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(vs. 9-13)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80130-FF17-4961-BF46-370FFE1C2604}"/>
              </a:ext>
            </a:extLst>
          </p:cNvPr>
          <p:cNvSpPr txBox="1"/>
          <p:nvPr/>
        </p:nvSpPr>
        <p:spPr>
          <a:xfrm>
            <a:off x="3771899" y="689548"/>
            <a:ext cx="494488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/>
                <a:cs typeface="Segoe UI"/>
              </a:rPr>
              <a:t>Romans 2:29</a:t>
            </a:r>
            <a:endParaRPr lang="en-US" dirty="0"/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But a Jew is one inwardly, and circumcision is a matter of </a:t>
            </a:r>
            <a:r>
              <a:rPr lang="en-US" sz="2800" u="sng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the heart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by the Spirit, not by the letter. His praise is not from man but from God.</a:t>
            </a:r>
            <a:endParaRPr lang="en-US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6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09628-CC5A-4CAF-865F-8DE10FCD635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Grow in your understanding of God’s revelation </a:t>
            </a:r>
            <a:endParaRPr lang="en-US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(vs. 14-21)</a:t>
            </a:r>
            <a:endParaRPr lang="en-US" sz="2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59D6FF-00A1-4162-859A-ED930654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58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Engravers MT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Lyle</cp:lastModifiedBy>
  <cp:revision>113</cp:revision>
  <dcterms:created xsi:type="dcterms:W3CDTF">2022-02-24T07:15:44Z</dcterms:created>
  <dcterms:modified xsi:type="dcterms:W3CDTF">2022-02-26T01:28:19Z</dcterms:modified>
</cp:coreProperties>
</file>