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 id="2147483660" r:id="rId3"/>
  </p:sldMasterIdLst>
  <p:sldIdLst>
    <p:sldId id="259" r:id="rId4"/>
    <p:sldId id="258" r:id="rId5"/>
    <p:sldId id="260" r:id="rId6"/>
    <p:sldId id="261" r:id="rId7"/>
    <p:sldId id="262" r:id="rId8"/>
    <p:sldId id="263" r:id="rId9"/>
    <p:sldId id="273" r:id="rId10"/>
    <p:sldId id="274" r:id="rId11"/>
    <p:sldId id="275" r:id="rId12"/>
    <p:sldId id="264" r:id="rId13"/>
    <p:sldId id="265" r:id="rId14"/>
    <p:sldId id="266" r:id="rId15"/>
    <p:sldId id="267" r:id="rId16"/>
    <p:sldId id="268" r:id="rId17"/>
    <p:sldId id="269" r:id="rId18"/>
    <p:sldId id="270" r:id="rId19"/>
    <p:sldId id="272"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E3938-1E6C-4445-B830-AFC28AAD98C1}" v="46" dt="2022-02-18T05:04:35.862"/>
    <p1510:client id="{C9FB2E1E-BB92-4715-A57A-5D9C6756610A}" v="302" dt="2022-02-17T10:38:44.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072E3938-1E6C-4445-B830-AFC28AAD98C1}"/>
    <pc:docChg chg="addSld modSld">
      <pc:chgData name="James Harmeling" userId="4163935ddb78b774" providerId="Windows Live" clId="Web-{072E3938-1E6C-4445-B830-AFC28AAD98C1}" dt="2022-02-18T05:04:35.862" v="36" actId="20577"/>
      <pc:docMkLst>
        <pc:docMk/>
      </pc:docMkLst>
      <pc:sldChg chg="modSp">
        <pc:chgData name="James Harmeling" userId="4163935ddb78b774" providerId="Windows Live" clId="Web-{072E3938-1E6C-4445-B830-AFC28AAD98C1}" dt="2022-02-18T05:04:35.862" v="36" actId="20577"/>
        <pc:sldMkLst>
          <pc:docMk/>
          <pc:sldMk cId="2115259509" sldId="264"/>
        </pc:sldMkLst>
        <pc:spChg chg="mod">
          <ac:chgData name="James Harmeling" userId="4163935ddb78b774" providerId="Windows Live" clId="Web-{072E3938-1E6C-4445-B830-AFC28AAD98C1}" dt="2022-02-18T05:04:35.862" v="36" actId="20577"/>
          <ac:spMkLst>
            <pc:docMk/>
            <pc:sldMk cId="2115259509" sldId="264"/>
            <ac:spMk id="3" creationId="{5A2ECE21-0E06-4C18-9B8F-792D43F87CDF}"/>
          </ac:spMkLst>
        </pc:spChg>
      </pc:sldChg>
      <pc:sldChg chg="modSp">
        <pc:chgData name="James Harmeling" userId="4163935ddb78b774" providerId="Windows Live" clId="Web-{072E3938-1E6C-4445-B830-AFC28AAD98C1}" dt="2022-02-18T04:55:38.333" v="31" actId="20577"/>
        <pc:sldMkLst>
          <pc:docMk/>
          <pc:sldMk cId="1522005360" sldId="266"/>
        </pc:sldMkLst>
        <pc:spChg chg="mod">
          <ac:chgData name="James Harmeling" userId="4163935ddb78b774" providerId="Windows Live" clId="Web-{072E3938-1E6C-4445-B830-AFC28AAD98C1}" dt="2022-02-18T04:55:38.333" v="31" actId="20577"/>
          <ac:spMkLst>
            <pc:docMk/>
            <pc:sldMk cId="1522005360" sldId="266"/>
            <ac:spMk id="3" creationId="{5A2ECE21-0E06-4C18-9B8F-792D43F87CDF}"/>
          </ac:spMkLst>
        </pc:spChg>
      </pc:sldChg>
      <pc:sldChg chg="modSp">
        <pc:chgData name="James Harmeling" userId="4163935ddb78b774" providerId="Windows Live" clId="Web-{072E3938-1E6C-4445-B830-AFC28AAD98C1}" dt="2022-02-18T04:57:21.836" v="32" actId="20577"/>
        <pc:sldMkLst>
          <pc:docMk/>
          <pc:sldMk cId="3171642285" sldId="267"/>
        </pc:sldMkLst>
        <pc:spChg chg="mod">
          <ac:chgData name="James Harmeling" userId="4163935ddb78b774" providerId="Windows Live" clId="Web-{072E3938-1E6C-4445-B830-AFC28AAD98C1}" dt="2022-02-18T04:57:21.836" v="32" actId="20577"/>
          <ac:spMkLst>
            <pc:docMk/>
            <pc:sldMk cId="3171642285" sldId="267"/>
            <ac:spMk id="3" creationId="{5A2ECE21-0E06-4C18-9B8F-792D43F87CDF}"/>
          </ac:spMkLst>
        </pc:spChg>
      </pc:sldChg>
      <pc:sldChg chg="modSp">
        <pc:chgData name="James Harmeling" userId="4163935ddb78b774" providerId="Windows Live" clId="Web-{072E3938-1E6C-4445-B830-AFC28AAD98C1}" dt="2022-02-18T04:58:17.087" v="33" actId="20577"/>
        <pc:sldMkLst>
          <pc:docMk/>
          <pc:sldMk cId="2429011527" sldId="268"/>
        </pc:sldMkLst>
        <pc:spChg chg="mod">
          <ac:chgData name="James Harmeling" userId="4163935ddb78b774" providerId="Windows Live" clId="Web-{072E3938-1E6C-4445-B830-AFC28AAD98C1}" dt="2022-02-18T04:58:17.087" v="33" actId="20577"/>
          <ac:spMkLst>
            <pc:docMk/>
            <pc:sldMk cId="2429011527" sldId="268"/>
            <ac:spMk id="3" creationId="{5A2ECE21-0E06-4C18-9B8F-792D43F87CDF}"/>
          </ac:spMkLst>
        </pc:spChg>
      </pc:sldChg>
      <pc:sldChg chg="modSp">
        <pc:chgData name="James Harmeling" userId="4163935ddb78b774" providerId="Windows Live" clId="Web-{072E3938-1E6C-4445-B830-AFC28AAD98C1}" dt="2022-02-18T05:01:47.170" v="35" actId="20577"/>
        <pc:sldMkLst>
          <pc:docMk/>
          <pc:sldMk cId="2860559009" sldId="269"/>
        </pc:sldMkLst>
        <pc:spChg chg="mod">
          <ac:chgData name="James Harmeling" userId="4163935ddb78b774" providerId="Windows Live" clId="Web-{072E3938-1E6C-4445-B830-AFC28AAD98C1}" dt="2022-02-18T05:01:47.170" v="35" actId="20577"/>
          <ac:spMkLst>
            <pc:docMk/>
            <pc:sldMk cId="2860559009" sldId="269"/>
            <ac:spMk id="5" creationId="{D1E80C36-B509-4588-8112-D5873B3367BD}"/>
          </ac:spMkLst>
        </pc:spChg>
      </pc:sldChg>
      <pc:sldChg chg="modSp add replId">
        <pc:chgData name="James Harmeling" userId="4163935ddb78b774" providerId="Windows Live" clId="Web-{072E3938-1E6C-4445-B830-AFC28AAD98C1}" dt="2022-02-18T04:44:50.474" v="11" actId="20577"/>
        <pc:sldMkLst>
          <pc:docMk/>
          <pc:sldMk cId="1862694640" sldId="273"/>
        </pc:sldMkLst>
        <pc:spChg chg="mod">
          <ac:chgData name="James Harmeling" userId="4163935ddb78b774" providerId="Windows Live" clId="Web-{072E3938-1E6C-4445-B830-AFC28AAD98C1}" dt="2022-02-18T04:44:50.474" v="11" actId="20577"/>
          <ac:spMkLst>
            <pc:docMk/>
            <pc:sldMk cId="1862694640" sldId="273"/>
            <ac:spMk id="4" creationId="{02958545-450F-4984-AD51-79AAEA43E949}"/>
          </ac:spMkLst>
        </pc:spChg>
      </pc:sldChg>
      <pc:sldChg chg="addSp delSp modSp new mod setBg">
        <pc:chgData name="James Harmeling" userId="4163935ddb78b774" providerId="Windows Live" clId="Web-{072E3938-1E6C-4445-B830-AFC28AAD98C1}" dt="2022-02-18T04:48:04.494" v="20"/>
        <pc:sldMkLst>
          <pc:docMk/>
          <pc:sldMk cId="3432854432" sldId="274"/>
        </pc:sldMkLst>
        <pc:spChg chg="del">
          <ac:chgData name="James Harmeling" userId="4163935ddb78b774" providerId="Windows Live" clId="Web-{072E3938-1E6C-4445-B830-AFC28AAD98C1}" dt="2022-02-18T04:47:13.212" v="13"/>
          <ac:spMkLst>
            <pc:docMk/>
            <pc:sldMk cId="3432854432" sldId="274"/>
            <ac:spMk id="2" creationId="{F4323806-18B6-4FAD-BF60-70FEF536D0F1}"/>
          </ac:spMkLst>
        </pc:spChg>
        <pc:spChg chg="del">
          <ac:chgData name="James Harmeling" userId="4163935ddb78b774" providerId="Windows Live" clId="Web-{072E3938-1E6C-4445-B830-AFC28AAD98C1}" dt="2022-02-18T04:47:16.212" v="14"/>
          <ac:spMkLst>
            <pc:docMk/>
            <pc:sldMk cId="3432854432" sldId="274"/>
            <ac:spMk id="3" creationId="{2D7C3F47-8939-4451-B768-3C152F039460}"/>
          </ac:spMkLst>
        </pc:spChg>
        <pc:spChg chg="add del">
          <ac:chgData name="James Harmeling" userId="4163935ddb78b774" providerId="Windows Live" clId="Web-{072E3938-1E6C-4445-B830-AFC28AAD98C1}" dt="2022-02-18T04:47:37.103" v="17"/>
          <ac:spMkLst>
            <pc:docMk/>
            <pc:sldMk cId="3432854432" sldId="274"/>
            <ac:spMk id="9" creationId="{8950AD4C-6AF3-49F8-94E1-DBCAFB39478B}"/>
          </ac:spMkLst>
        </pc:spChg>
        <pc:spChg chg="add">
          <ac:chgData name="James Harmeling" userId="4163935ddb78b774" providerId="Windows Live" clId="Web-{072E3938-1E6C-4445-B830-AFC28AAD98C1}" dt="2022-02-18T04:48:04.494" v="20"/>
          <ac:spMkLst>
            <pc:docMk/>
            <pc:sldMk cId="3432854432" sldId="274"/>
            <ac:spMk id="10" creationId="{42A4FC2C-047E-45A5-965D-8E1E3BF09BC6}"/>
          </ac:spMkLst>
        </pc:spChg>
        <pc:spChg chg="add del">
          <ac:chgData name="James Harmeling" userId="4163935ddb78b774" providerId="Windows Live" clId="Web-{072E3938-1E6C-4445-B830-AFC28AAD98C1}" dt="2022-02-18T04:47:37.103" v="17"/>
          <ac:spMkLst>
            <pc:docMk/>
            <pc:sldMk cId="3432854432" sldId="274"/>
            <ac:spMk id="11" creationId="{0ACBD85E-A404-45CB-B532-1039E479D4C6}"/>
          </ac:spMkLst>
        </pc:spChg>
        <pc:spChg chg="add del">
          <ac:chgData name="James Harmeling" userId="4163935ddb78b774" providerId="Windows Live" clId="Web-{072E3938-1E6C-4445-B830-AFC28AAD98C1}" dt="2022-02-18T04:47:37.103" v="17"/>
          <ac:spMkLst>
            <pc:docMk/>
            <pc:sldMk cId="3432854432" sldId="274"/>
            <ac:spMk id="13" creationId="{DB1626B1-BAC7-4893-A5AC-620597685187}"/>
          </ac:spMkLst>
        </pc:spChg>
        <pc:spChg chg="add del">
          <ac:chgData name="James Harmeling" userId="4163935ddb78b774" providerId="Windows Live" clId="Web-{072E3938-1E6C-4445-B830-AFC28AAD98C1}" dt="2022-02-18T04:47:37.103" v="17"/>
          <ac:spMkLst>
            <pc:docMk/>
            <pc:sldMk cId="3432854432" sldId="274"/>
            <ac:spMk id="15" creationId="{D64E9910-51FE-45BF-973D-9D2401FD3C63}"/>
          </ac:spMkLst>
        </pc:spChg>
        <pc:picChg chg="add del mod">
          <ac:chgData name="James Harmeling" userId="4163935ddb78b774" providerId="Windows Live" clId="Web-{072E3938-1E6C-4445-B830-AFC28AAD98C1}" dt="2022-02-18T04:47:38.665" v="18"/>
          <ac:picMkLst>
            <pc:docMk/>
            <pc:sldMk cId="3432854432" sldId="274"/>
            <ac:picMk id="4" creationId="{4C359BA8-F4BC-4061-A2F7-5CAF29535C13}"/>
          </ac:picMkLst>
        </pc:picChg>
        <pc:picChg chg="add mod">
          <ac:chgData name="James Harmeling" userId="4163935ddb78b774" providerId="Windows Live" clId="Web-{072E3938-1E6C-4445-B830-AFC28AAD98C1}" dt="2022-02-18T04:48:04.494" v="20"/>
          <ac:picMkLst>
            <pc:docMk/>
            <pc:sldMk cId="3432854432" sldId="274"/>
            <ac:picMk id="5" creationId="{64F9E066-7822-42AB-BD10-01E473048C3D}"/>
          </ac:picMkLst>
        </pc:picChg>
      </pc:sldChg>
      <pc:sldChg chg="addSp delSp modSp add replId">
        <pc:chgData name="James Harmeling" userId="4163935ddb78b774" providerId="Windows Live" clId="Web-{072E3938-1E6C-4445-B830-AFC28AAD98C1}" dt="2022-02-18T04:50:09.950" v="30"/>
        <pc:sldMkLst>
          <pc:docMk/>
          <pc:sldMk cId="2866798586" sldId="275"/>
        </pc:sldMkLst>
        <pc:spChg chg="add ord">
          <ac:chgData name="James Harmeling" userId="4163935ddb78b774" providerId="Windows Live" clId="Web-{072E3938-1E6C-4445-B830-AFC28AAD98C1}" dt="2022-02-18T04:50:09.950" v="30"/>
          <ac:spMkLst>
            <pc:docMk/>
            <pc:sldMk cId="2866798586" sldId="275"/>
            <ac:spMk id="4" creationId="{D37A0528-676B-4A4E-960C-90B18601A966}"/>
          </ac:spMkLst>
        </pc:spChg>
        <pc:spChg chg="del">
          <ac:chgData name="James Harmeling" userId="4163935ddb78b774" providerId="Windows Live" clId="Web-{072E3938-1E6C-4445-B830-AFC28AAD98C1}" dt="2022-02-18T04:49:48.450" v="28"/>
          <ac:spMkLst>
            <pc:docMk/>
            <pc:sldMk cId="2866798586" sldId="275"/>
            <ac:spMk id="10" creationId="{42A4FC2C-047E-45A5-965D-8E1E3BF09BC6}"/>
          </ac:spMkLst>
        </pc:spChg>
        <pc:picChg chg="add del mod">
          <ac:chgData name="James Harmeling" userId="4163935ddb78b774" providerId="Windows Live" clId="Web-{072E3938-1E6C-4445-B830-AFC28AAD98C1}" dt="2022-02-18T04:49:30.652" v="26"/>
          <ac:picMkLst>
            <pc:docMk/>
            <pc:sldMk cId="2866798586" sldId="275"/>
            <ac:picMk id="2" creationId="{08FB7C66-FD74-4FC9-8C77-8E3086266592}"/>
          </ac:picMkLst>
        </pc:picChg>
        <pc:picChg chg="add mod">
          <ac:chgData name="James Harmeling" userId="4163935ddb78b774" providerId="Windows Live" clId="Web-{072E3938-1E6C-4445-B830-AFC28AAD98C1}" dt="2022-02-18T04:49:48.450" v="28"/>
          <ac:picMkLst>
            <pc:docMk/>
            <pc:sldMk cId="2866798586" sldId="275"/>
            <ac:picMk id="3" creationId="{FB324E8C-C255-4BAA-AA6C-ED2086877FB8}"/>
          </ac:picMkLst>
        </pc:picChg>
        <pc:picChg chg="del">
          <ac:chgData name="James Harmeling" userId="4163935ddb78b774" providerId="Windows Live" clId="Web-{072E3938-1E6C-4445-B830-AFC28AAD98C1}" dt="2022-02-18T04:48:22.698" v="22"/>
          <ac:picMkLst>
            <pc:docMk/>
            <pc:sldMk cId="2866798586" sldId="275"/>
            <ac:picMk id="5" creationId="{64F9E066-7822-42AB-BD10-01E473048C3D}"/>
          </ac:picMkLst>
        </pc:picChg>
      </pc:sldChg>
    </pc:docChg>
  </pc:docChgLst>
  <pc:docChgLst>
    <pc:chgData name="James Harmeling" userId="4163935ddb78b774" providerId="Windows Live" clId="Web-{C9FB2E1E-BB92-4715-A57A-5D9C6756610A}"/>
    <pc:docChg chg="mod addSld delSld modSld sldOrd addMainMaster delMainMaster modMainMaster setSldSz">
      <pc:chgData name="James Harmeling" userId="4163935ddb78b774" providerId="Windows Live" clId="Web-{C9FB2E1E-BB92-4715-A57A-5D9C6756610A}" dt="2022-02-17T10:38:44.365" v="267" actId="20577"/>
      <pc:docMkLst>
        <pc:docMk/>
      </pc:docMkLst>
      <pc:sldChg chg="modSp del mod modClrScheme chgLayout">
        <pc:chgData name="James Harmeling" userId="4163935ddb78b774" providerId="Windows Live" clId="Web-{C9FB2E1E-BB92-4715-A57A-5D9C6756610A}" dt="2022-02-17T09:46:34.089" v="3"/>
        <pc:sldMkLst>
          <pc:docMk/>
          <pc:sldMk cId="109857222" sldId="256"/>
        </pc:sldMkLst>
        <pc:spChg chg="mod ord">
          <ac:chgData name="James Harmeling" userId="4163935ddb78b774" providerId="Windows Live" clId="Web-{C9FB2E1E-BB92-4715-A57A-5D9C6756610A}" dt="2022-02-17T09:46:22.339" v="1"/>
          <ac:spMkLst>
            <pc:docMk/>
            <pc:sldMk cId="109857222" sldId="256"/>
            <ac:spMk id="2" creationId="{00000000-0000-0000-0000-000000000000}"/>
          </ac:spMkLst>
        </pc:spChg>
        <pc:spChg chg="mod ord">
          <ac:chgData name="James Harmeling" userId="4163935ddb78b774" providerId="Windows Live" clId="Web-{C9FB2E1E-BB92-4715-A57A-5D9C6756610A}" dt="2022-02-17T09:46:22.339" v="1"/>
          <ac:spMkLst>
            <pc:docMk/>
            <pc:sldMk cId="109857222" sldId="256"/>
            <ac:spMk id="3" creationId="{00000000-0000-0000-0000-000000000000}"/>
          </ac:spMkLst>
        </pc:spChg>
      </pc:sldChg>
      <pc:sldChg chg="modSp del mod modClrScheme chgLayout">
        <pc:chgData name="James Harmeling" userId="4163935ddb78b774" providerId="Windows Live" clId="Web-{C9FB2E1E-BB92-4715-A57A-5D9C6756610A}" dt="2022-02-17T09:46:37.605" v="4"/>
        <pc:sldMkLst>
          <pc:docMk/>
          <pc:sldMk cId="2360113175" sldId="257"/>
        </pc:sldMkLst>
        <pc:spChg chg="mod">
          <ac:chgData name="James Harmeling" userId="4163935ddb78b774" providerId="Windows Live" clId="Web-{C9FB2E1E-BB92-4715-A57A-5D9C6756610A}" dt="2022-02-17T09:46:22.261" v="0"/>
          <ac:spMkLst>
            <pc:docMk/>
            <pc:sldMk cId="2360113175" sldId="257"/>
            <ac:spMk id="4" creationId="{DC9391E2-CEDB-471B-A5AB-F5CB22BF9E08}"/>
          </ac:spMkLst>
        </pc:spChg>
        <pc:spChg chg="mod">
          <ac:chgData name="James Harmeling" userId="4163935ddb78b774" providerId="Windows Live" clId="Web-{C9FB2E1E-BB92-4715-A57A-5D9C6756610A}" dt="2022-02-17T09:46:22.261" v="0"/>
          <ac:spMkLst>
            <pc:docMk/>
            <pc:sldMk cId="2360113175" sldId="257"/>
            <ac:spMk id="5" creationId="{8F7B9A04-5F88-4BAE-8706-D31B8B6B8A9C}"/>
          </ac:spMkLst>
        </pc:spChg>
        <pc:spChg chg="mod">
          <ac:chgData name="James Harmeling" userId="4163935ddb78b774" providerId="Windows Live" clId="Web-{C9FB2E1E-BB92-4715-A57A-5D9C6756610A}" dt="2022-02-17T09:46:22.261" v="0"/>
          <ac:spMkLst>
            <pc:docMk/>
            <pc:sldMk cId="2360113175" sldId="257"/>
            <ac:spMk id="8" creationId="{0D0A3F12-2AA2-422B-A0B3-A61381A4491C}"/>
          </ac:spMkLst>
        </pc:spChg>
        <pc:picChg chg="mod">
          <ac:chgData name="James Harmeling" userId="4163935ddb78b774" providerId="Windows Live" clId="Web-{C9FB2E1E-BB92-4715-A57A-5D9C6756610A}" dt="2022-02-17T09:46:22.261" v="0"/>
          <ac:picMkLst>
            <pc:docMk/>
            <pc:sldMk cId="2360113175" sldId="257"/>
            <ac:picMk id="7" creationId="{9EFD1CD8-CC76-450E-A414-11D65B4A4B37}"/>
          </ac:picMkLst>
        </pc:picChg>
      </pc:sldChg>
      <pc:sldChg chg="add">
        <pc:chgData name="James Harmeling" userId="4163935ddb78b774" providerId="Windows Live" clId="Web-{C9FB2E1E-BB92-4715-A57A-5D9C6756610A}" dt="2022-02-17T09:46:29.933" v="2"/>
        <pc:sldMkLst>
          <pc:docMk/>
          <pc:sldMk cId="1887770840" sldId="258"/>
        </pc:sldMkLst>
      </pc:sldChg>
      <pc:sldChg chg="addSp delSp modSp new mod ord setBg">
        <pc:chgData name="James Harmeling" userId="4163935ddb78b774" providerId="Windows Live" clId="Web-{C9FB2E1E-BB92-4715-A57A-5D9C6756610A}" dt="2022-02-17T10:00:26.823" v="34" actId="14100"/>
        <pc:sldMkLst>
          <pc:docMk/>
          <pc:sldMk cId="3702757012" sldId="259"/>
        </pc:sldMkLst>
        <pc:spChg chg="del">
          <ac:chgData name="James Harmeling" userId="4163935ddb78b774" providerId="Windows Live" clId="Web-{C9FB2E1E-BB92-4715-A57A-5D9C6756610A}" dt="2022-02-17T09:46:58.933" v="6"/>
          <ac:spMkLst>
            <pc:docMk/>
            <pc:sldMk cId="3702757012" sldId="259"/>
            <ac:spMk id="2" creationId="{3EB7C7BA-EDB6-4B98-BFB9-AFD2407A1DD1}"/>
          </ac:spMkLst>
        </pc:spChg>
        <pc:spChg chg="del">
          <ac:chgData name="James Harmeling" userId="4163935ddb78b774" providerId="Windows Live" clId="Web-{C9FB2E1E-BB92-4715-A57A-5D9C6756610A}" dt="2022-02-17T09:47:03.480" v="7"/>
          <ac:spMkLst>
            <pc:docMk/>
            <pc:sldMk cId="3702757012" sldId="259"/>
            <ac:spMk id="3" creationId="{178E9A30-324D-4540-9DD4-65EDA881C2BF}"/>
          </ac:spMkLst>
        </pc:spChg>
        <pc:spChg chg="add mod">
          <ac:chgData name="James Harmeling" userId="4163935ddb78b774" providerId="Windows Live" clId="Web-{C9FB2E1E-BB92-4715-A57A-5D9C6756610A}" dt="2022-02-17T10:00:26.823" v="34" actId="14100"/>
          <ac:spMkLst>
            <pc:docMk/>
            <pc:sldMk cId="3702757012" sldId="259"/>
            <ac:spMk id="6" creationId="{93DDD0ED-711B-48F8-B3BC-FC669A76F2BE}"/>
          </ac:spMkLst>
        </pc:spChg>
        <pc:spChg chg="add">
          <ac:chgData name="James Harmeling" userId="4163935ddb78b774" providerId="Windows Live" clId="Web-{C9FB2E1E-BB92-4715-A57A-5D9C6756610A}" dt="2022-02-17T09:58:19.665" v="12"/>
          <ac:spMkLst>
            <pc:docMk/>
            <pc:sldMk cId="3702757012" sldId="259"/>
            <ac:spMk id="10" creationId="{7AA67C3D-6D28-4C64-81F8-295FC9396EB6}"/>
          </ac:spMkLst>
        </pc:spChg>
        <pc:spChg chg="add">
          <ac:chgData name="James Harmeling" userId="4163935ddb78b774" providerId="Windows Live" clId="Web-{C9FB2E1E-BB92-4715-A57A-5D9C6756610A}" dt="2022-02-17T09:58:19.665" v="12"/>
          <ac:spMkLst>
            <pc:docMk/>
            <pc:sldMk cId="3702757012" sldId="259"/>
            <ac:spMk id="12" creationId="{8DBEAE55-3EA1-41D7-A212-5F7D8986C1F2}"/>
          </ac:spMkLst>
        </pc:spChg>
        <pc:spChg chg="add">
          <ac:chgData name="James Harmeling" userId="4163935ddb78b774" providerId="Windows Live" clId="Web-{C9FB2E1E-BB92-4715-A57A-5D9C6756610A}" dt="2022-02-17T09:58:19.665" v="12"/>
          <ac:spMkLst>
            <pc:docMk/>
            <pc:sldMk cId="3702757012" sldId="259"/>
            <ac:spMk id="14" creationId="{CFC5F0E7-644F-4101-BE72-12825CF537E7}"/>
          </ac:spMkLst>
        </pc:spChg>
        <pc:spChg chg="add">
          <ac:chgData name="James Harmeling" userId="4163935ddb78b774" providerId="Windows Live" clId="Web-{C9FB2E1E-BB92-4715-A57A-5D9C6756610A}" dt="2022-02-17T09:58:19.665" v="12"/>
          <ac:spMkLst>
            <pc:docMk/>
            <pc:sldMk cId="3702757012" sldId="259"/>
            <ac:spMk id="16" creationId="{74283919-7E00-4FC2-BFC9-3F56E58808F7}"/>
          </ac:spMkLst>
        </pc:spChg>
        <pc:spChg chg="add">
          <ac:chgData name="James Harmeling" userId="4163935ddb78b774" providerId="Windows Live" clId="Web-{C9FB2E1E-BB92-4715-A57A-5D9C6756610A}" dt="2022-02-17T09:58:19.665" v="12"/>
          <ac:spMkLst>
            <pc:docMk/>
            <pc:sldMk cId="3702757012" sldId="259"/>
            <ac:spMk id="18" creationId="{2217FF4A-5EDF-43B7-90EE-BDD9F1E9EAC2}"/>
          </ac:spMkLst>
        </pc:spChg>
        <pc:picChg chg="add mod ord">
          <ac:chgData name="James Harmeling" userId="4163935ddb78b774" providerId="Windows Live" clId="Web-{C9FB2E1E-BB92-4715-A57A-5D9C6756610A}" dt="2022-02-17T09:58:19.665" v="12"/>
          <ac:picMkLst>
            <pc:docMk/>
            <pc:sldMk cId="3702757012" sldId="259"/>
            <ac:picMk id="4" creationId="{1084CE84-FE09-4666-8745-197478D97077}"/>
          </ac:picMkLst>
        </pc:picChg>
        <pc:picChg chg="add mod">
          <ac:chgData name="James Harmeling" userId="4163935ddb78b774" providerId="Windows Live" clId="Web-{C9FB2E1E-BB92-4715-A57A-5D9C6756610A}" dt="2022-02-17T09:58:19.665" v="12"/>
          <ac:picMkLst>
            <pc:docMk/>
            <pc:sldMk cId="3702757012" sldId="259"/>
            <ac:picMk id="5" creationId="{FD7B3D47-C33B-4F57-9E64-9F9125F5784D}"/>
          </ac:picMkLst>
        </pc:picChg>
      </pc:sldChg>
      <pc:sldChg chg="addSp modSp add mod replId setBg">
        <pc:chgData name="James Harmeling" userId="4163935ddb78b774" providerId="Windows Live" clId="Web-{C9FB2E1E-BB92-4715-A57A-5D9C6756610A}" dt="2022-02-17T10:03:45.436" v="59" actId="1076"/>
        <pc:sldMkLst>
          <pc:docMk/>
          <pc:sldMk cId="878220358" sldId="260"/>
        </pc:sldMkLst>
        <pc:spChg chg="add mod ord">
          <ac:chgData name="James Harmeling" userId="4163935ddb78b774" providerId="Windows Live" clId="Web-{C9FB2E1E-BB92-4715-A57A-5D9C6756610A}" dt="2022-02-17T10:02:14.294" v="41"/>
          <ac:spMkLst>
            <pc:docMk/>
            <pc:sldMk cId="878220358" sldId="260"/>
            <ac:spMk id="3" creationId="{5A2ECE21-0E06-4C18-9B8F-792D43F87CDF}"/>
          </ac:spMkLst>
        </pc:spChg>
        <pc:spChg chg="add mod">
          <ac:chgData name="James Harmeling" userId="4163935ddb78b774" providerId="Windows Live" clId="Web-{C9FB2E1E-BB92-4715-A57A-5D9C6756610A}" dt="2022-02-17T10:03:45.436" v="59" actId="1076"/>
          <ac:spMkLst>
            <pc:docMk/>
            <pc:sldMk cId="878220358" sldId="260"/>
            <ac:spMk id="4" creationId="{02958545-450F-4984-AD51-79AAEA43E949}"/>
          </ac:spMkLst>
        </pc:spChg>
        <pc:picChg chg="add mod">
          <ac:chgData name="James Harmeling" userId="4163935ddb78b774" providerId="Windows Live" clId="Web-{C9FB2E1E-BB92-4715-A57A-5D9C6756610A}" dt="2022-02-17T10:03:25.795" v="54" actId="1076"/>
          <ac:picMkLst>
            <pc:docMk/>
            <pc:sldMk cId="878220358" sldId="260"/>
            <ac:picMk id="2" creationId="{0E6BBAAE-D1DA-49F2-A90B-9F7800E055CE}"/>
          </ac:picMkLst>
        </pc:picChg>
      </pc:sldChg>
      <pc:sldChg chg="modSp add replId">
        <pc:chgData name="James Harmeling" userId="4163935ddb78b774" providerId="Windows Live" clId="Web-{C9FB2E1E-BB92-4715-A57A-5D9C6756610A}" dt="2022-02-17T10:06:21.908" v="83" actId="1076"/>
        <pc:sldMkLst>
          <pc:docMk/>
          <pc:sldMk cId="1620467316" sldId="261"/>
        </pc:sldMkLst>
        <pc:spChg chg="mod">
          <ac:chgData name="James Harmeling" userId="4163935ddb78b774" providerId="Windows Live" clId="Web-{C9FB2E1E-BB92-4715-A57A-5D9C6756610A}" dt="2022-02-17T10:06:21.908" v="83" actId="1076"/>
          <ac:spMkLst>
            <pc:docMk/>
            <pc:sldMk cId="1620467316" sldId="261"/>
            <ac:spMk id="4" creationId="{02958545-450F-4984-AD51-79AAEA43E949}"/>
          </ac:spMkLst>
        </pc:spChg>
      </pc:sldChg>
      <pc:sldChg chg="delSp modSp add replId">
        <pc:chgData name="James Harmeling" userId="4163935ddb78b774" providerId="Windows Live" clId="Web-{C9FB2E1E-BB92-4715-A57A-5D9C6756610A}" dt="2022-02-17T10:09:30.520" v="109" actId="20577"/>
        <pc:sldMkLst>
          <pc:docMk/>
          <pc:sldMk cId="3934764864" sldId="262"/>
        </pc:sldMkLst>
        <pc:spChg chg="mod">
          <ac:chgData name="James Harmeling" userId="4163935ddb78b774" providerId="Windows Live" clId="Web-{C9FB2E1E-BB92-4715-A57A-5D9C6756610A}" dt="2022-02-17T10:09:30.520" v="109" actId="20577"/>
          <ac:spMkLst>
            <pc:docMk/>
            <pc:sldMk cId="3934764864" sldId="262"/>
            <ac:spMk id="4" creationId="{02958545-450F-4984-AD51-79AAEA43E949}"/>
          </ac:spMkLst>
        </pc:spChg>
        <pc:picChg chg="del">
          <ac:chgData name="James Harmeling" userId="4163935ddb78b774" providerId="Windows Live" clId="Web-{C9FB2E1E-BB92-4715-A57A-5D9C6756610A}" dt="2022-02-17T10:07:08.096" v="85"/>
          <ac:picMkLst>
            <pc:docMk/>
            <pc:sldMk cId="3934764864" sldId="262"/>
            <ac:picMk id="2" creationId="{0E6BBAAE-D1DA-49F2-A90B-9F7800E055CE}"/>
          </ac:picMkLst>
        </pc:picChg>
      </pc:sldChg>
      <pc:sldChg chg="modSp add replId">
        <pc:chgData name="James Harmeling" userId="4163935ddb78b774" providerId="Windows Live" clId="Web-{C9FB2E1E-BB92-4715-A57A-5D9C6756610A}" dt="2022-02-17T10:09:56.177" v="117" actId="20577"/>
        <pc:sldMkLst>
          <pc:docMk/>
          <pc:sldMk cId="52959783" sldId="263"/>
        </pc:sldMkLst>
        <pc:spChg chg="mod">
          <ac:chgData name="James Harmeling" userId="4163935ddb78b774" providerId="Windows Live" clId="Web-{C9FB2E1E-BB92-4715-A57A-5D9C6756610A}" dt="2022-02-17T10:09:56.177" v="117" actId="20577"/>
          <ac:spMkLst>
            <pc:docMk/>
            <pc:sldMk cId="52959783" sldId="263"/>
            <ac:spMk id="4" creationId="{02958545-450F-4984-AD51-79AAEA43E949}"/>
          </ac:spMkLst>
        </pc:spChg>
      </pc:sldChg>
      <pc:sldChg chg="addSp delSp modSp add replId">
        <pc:chgData name="James Harmeling" userId="4163935ddb78b774" providerId="Windows Live" clId="Web-{C9FB2E1E-BB92-4715-A57A-5D9C6756610A}" dt="2022-02-17T10:16:34.169" v="139" actId="20577"/>
        <pc:sldMkLst>
          <pc:docMk/>
          <pc:sldMk cId="2115259509" sldId="264"/>
        </pc:sldMkLst>
        <pc:spChg chg="mod ord">
          <ac:chgData name="James Harmeling" userId="4163935ddb78b774" providerId="Windows Live" clId="Web-{C9FB2E1E-BB92-4715-A57A-5D9C6756610A}" dt="2022-02-17T10:16:34.169" v="139" actId="20577"/>
          <ac:spMkLst>
            <pc:docMk/>
            <pc:sldMk cId="2115259509" sldId="264"/>
            <ac:spMk id="3" creationId="{5A2ECE21-0E06-4C18-9B8F-792D43F87CDF}"/>
          </ac:spMkLst>
        </pc:spChg>
        <pc:spChg chg="del">
          <ac:chgData name="James Harmeling" userId="4163935ddb78b774" providerId="Windows Live" clId="Web-{C9FB2E1E-BB92-4715-A57A-5D9C6756610A}" dt="2022-02-17T10:10:35.272" v="119"/>
          <ac:spMkLst>
            <pc:docMk/>
            <pc:sldMk cId="2115259509" sldId="264"/>
            <ac:spMk id="4" creationId="{02958545-450F-4984-AD51-79AAEA43E949}"/>
          </ac:spMkLst>
        </pc:spChg>
        <pc:spChg chg="add">
          <ac:chgData name="James Harmeling" userId="4163935ddb78b774" providerId="Windows Live" clId="Web-{C9FB2E1E-BB92-4715-A57A-5D9C6756610A}" dt="2022-02-17T10:16:21.137" v="136"/>
          <ac:spMkLst>
            <pc:docMk/>
            <pc:sldMk cId="2115259509" sldId="264"/>
            <ac:spMk id="10" creationId="{73AD41DB-DF9F-49BC-85AE-6AB1840AD517}"/>
          </ac:spMkLst>
        </pc:spChg>
        <pc:grpChg chg="add">
          <ac:chgData name="James Harmeling" userId="4163935ddb78b774" providerId="Windows Live" clId="Web-{C9FB2E1E-BB92-4715-A57A-5D9C6756610A}" dt="2022-02-17T10:16:21.137" v="136"/>
          <ac:grpSpMkLst>
            <pc:docMk/>
            <pc:sldMk cId="2115259509" sldId="264"/>
            <ac:grpSpMk id="12" creationId="{A4AE1828-51FD-4AD7-BCF6-9AF5C696CE5D}"/>
          </ac:grpSpMkLst>
        </pc:grpChg>
        <pc:picChg chg="add del mod">
          <ac:chgData name="James Harmeling" userId="4163935ddb78b774" providerId="Windows Live" clId="Web-{C9FB2E1E-BB92-4715-A57A-5D9C6756610A}" dt="2022-02-17T10:13:39.181" v="122"/>
          <ac:picMkLst>
            <pc:docMk/>
            <pc:sldMk cId="2115259509" sldId="264"/>
            <ac:picMk id="2" creationId="{7AB8320B-07EA-4FD1-8044-4B20E09C9E90}"/>
          </ac:picMkLst>
        </pc:picChg>
        <pc:picChg chg="add mod modCrop">
          <ac:chgData name="James Harmeling" userId="4163935ddb78b774" providerId="Windows Live" clId="Web-{C9FB2E1E-BB92-4715-A57A-5D9C6756610A}" dt="2022-02-17T10:16:21.137" v="136"/>
          <ac:picMkLst>
            <pc:docMk/>
            <pc:sldMk cId="2115259509" sldId="264"/>
            <ac:picMk id="5" creationId="{833373C1-F145-4CF0-8090-C3570A643977}"/>
          </ac:picMkLst>
        </pc:picChg>
      </pc:sldChg>
      <pc:sldChg chg="addSp delSp modSp add replId">
        <pc:chgData name="James Harmeling" userId="4163935ddb78b774" providerId="Windows Live" clId="Web-{C9FB2E1E-BB92-4715-A57A-5D9C6756610A}" dt="2022-02-17T10:38:44.365" v="267" actId="20577"/>
        <pc:sldMkLst>
          <pc:docMk/>
          <pc:sldMk cId="734064366" sldId="265"/>
        </pc:sldMkLst>
        <pc:spChg chg="add del mod">
          <ac:chgData name="James Harmeling" userId="4163935ddb78b774" providerId="Windows Live" clId="Web-{C9FB2E1E-BB92-4715-A57A-5D9C6756610A}" dt="2022-02-17T10:20:23.925" v="155"/>
          <ac:spMkLst>
            <pc:docMk/>
            <pc:sldMk cId="734064366" sldId="265"/>
            <ac:spMk id="2" creationId="{63DE09E6-0F1F-4B5D-B5FC-4F6187CE6E61}"/>
          </ac:spMkLst>
        </pc:spChg>
        <pc:spChg chg="mod">
          <ac:chgData name="James Harmeling" userId="4163935ddb78b774" providerId="Windows Live" clId="Web-{C9FB2E1E-BB92-4715-A57A-5D9C6756610A}" dt="2022-02-17T10:38:44.365" v="267" actId="20577"/>
          <ac:spMkLst>
            <pc:docMk/>
            <pc:sldMk cId="734064366" sldId="265"/>
            <ac:spMk id="3" creationId="{5A2ECE21-0E06-4C18-9B8F-792D43F87CDF}"/>
          </ac:spMkLst>
        </pc:spChg>
      </pc:sldChg>
      <pc:sldChg chg="modSp add replId">
        <pc:chgData name="James Harmeling" userId="4163935ddb78b774" providerId="Windows Live" clId="Web-{C9FB2E1E-BB92-4715-A57A-5D9C6756610A}" dt="2022-02-17T10:24:23.334" v="209" actId="14100"/>
        <pc:sldMkLst>
          <pc:docMk/>
          <pc:sldMk cId="1522005360" sldId="266"/>
        </pc:sldMkLst>
        <pc:spChg chg="mod">
          <ac:chgData name="James Harmeling" userId="4163935ddb78b774" providerId="Windows Live" clId="Web-{C9FB2E1E-BB92-4715-A57A-5D9C6756610A}" dt="2022-02-17T10:24:23.334" v="209" actId="14100"/>
          <ac:spMkLst>
            <pc:docMk/>
            <pc:sldMk cId="1522005360" sldId="266"/>
            <ac:spMk id="3" creationId="{5A2ECE21-0E06-4C18-9B8F-792D43F87CDF}"/>
          </ac:spMkLst>
        </pc:spChg>
      </pc:sldChg>
      <pc:sldChg chg="modSp add replId">
        <pc:chgData name="James Harmeling" userId="4163935ddb78b774" providerId="Windows Live" clId="Web-{C9FB2E1E-BB92-4715-A57A-5D9C6756610A}" dt="2022-02-17T10:23:18.754" v="193" actId="14100"/>
        <pc:sldMkLst>
          <pc:docMk/>
          <pc:sldMk cId="3171642285" sldId="267"/>
        </pc:sldMkLst>
        <pc:spChg chg="mod">
          <ac:chgData name="James Harmeling" userId="4163935ddb78b774" providerId="Windows Live" clId="Web-{C9FB2E1E-BB92-4715-A57A-5D9C6756610A}" dt="2022-02-17T10:23:18.754" v="193" actId="14100"/>
          <ac:spMkLst>
            <pc:docMk/>
            <pc:sldMk cId="3171642285" sldId="267"/>
            <ac:spMk id="3" creationId="{5A2ECE21-0E06-4C18-9B8F-792D43F87CDF}"/>
          </ac:spMkLst>
        </pc:spChg>
      </pc:sldChg>
      <pc:sldChg chg="modSp add replId">
        <pc:chgData name="James Harmeling" userId="4163935ddb78b774" providerId="Windows Live" clId="Web-{C9FB2E1E-BB92-4715-A57A-5D9C6756610A}" dt="2022-02-17T10:24:14.568" v="208" actId="14100"/>
        <pc:sldMkLst>
          <pc:docMk/>
          <pc:sldMk cId="2429011527" sldId="268"/>
        </pc:sldMkLst>
        <pc:spChg chg="mod">
          <ac:chgData name="James Harmeling" userId="4163935ddb78b774" providerId="Windows Live" clId="Web-{C9FB2E1E-BB92-4715-A57A-5D9C6756610A}" dt="2022-02-17T10:24:14.568" v="208" actId="14100"/>
          <ac:spMkLst>
            <pc:docMk/>
            <pc:sldMk cId="2429011527" sldId="268"/>
            <ac:spMk id="3" creationId="{5A2ECE21-0E06-4C18-9B8F-792D43F87CDF}"/>
          </ac:spMkLst>
        </pc:spChg>
      </pc:sldChg>
      <pc:sldChg chg="addSp delSp modSp new mod setBg">
        <pc:chgData name="James Harmeling" userId="4163935ddb78b774" providerId="Windows Live" clId="Web-{C9FB2E1E-BB92-4715-A57A-5D9C6756610A}" dt="2022-02-17T10:30:40.481" v="227"/>
        <pc:sldMkLst>
          <pc:docMk/>
          <pc:sldMk cId="2860559009" sldId="269"/>
        </pc:sldMkLst>
        <pc:spChg chg="del">
          <ac:chgData name="James Harmeling" userId="4163935ddb78b774" providerId="Windows Live" clId="Web-{C9FB2E1E-BB92-4715-A57A-5D9C6756610A}" dt="2022-02-17T10:24:58.584" v="211"/>
          <ac:spMkLst>
            <pc:docMk/>
            <pc:sldMk cId="2860559009" sldId="269"/>
            <ac:spMk id="2" creationId="{D1D1080C-D45C-4192-AC78-264B660500D2}"/>
          </ac:spMkLst>
        </pc:spChg>
        <pc:spChg chg="del">
          <ac:chgData name="James Harmeling" userId="4163935ddb78b774" providerId="Windows Live" clId="Web-{C9FB2E1E-BB92-4715-A57A-5D9C6756610A}" dt="2022-02-17T10:25:02.522" v="212"/>
          <ac:spMkLst>
            <pc:docMk/>
            <pc:sldMk cId="2860559009" sldId="269"/>
            <ac:spMk id="3" creationId="{28890A14-F581-4BBD-90F9-5596E4374AEE}"/>
          </ac:spMkLst>
        </pc:spChg>
        <pc:spChg chg="add mod">
          <ac:chgData name="James Harmeling" userId="4163935ddb78b774" providerId="Windows Live" clId="Web-{C9FB2E1E-BB92-4715-A57A-5D9C6756610A}" dt="2022-02-17T10:30:40.481" v="227"/>
          <ac:spMkLst>
            <pc:docMk/>
            <pc:sldMk cId="2860559009" sldId="269"/>
            <ac:spMk id="5" creationId="{D1E80C36-B509-4588-8112-D5873B3367BD}"/>
          </ac:spMkLst>
        </pc:spChg>
        <pc:spChg chg="add del">
          <ac:chgData name="James Harmeling" userId="4163935ddb78b774" providerId="Windows Live" clId="Web-{C9FB2E1E-BB92-4715-A57A-5D9C6756610A}" dt="2022-02-17T10:29:10.495" v="215"/>
          <ac:spMkLst>
            <pc:docMk/>
            <pc:sldMk cId="2860559009" sldId="269"/>
            <ac:spMk id="9" creationId="{9C6777B5-64F4-4200-B099-34168B69FE53}"/>
          </ac:spMkLst>
        </pc:spChg>
        <pc:spChg chg="add del">
          <ac:chgData name="James Harmeling" userId="4163935ddb78b774" providerId="Windows Live" clId="Web-{C9FB2E1E-BB92-4715-A57A-5D9C6756610A}" dt="2022-02-17T10:30:24.747" v="224"/>
          <ac:spMkLst>
            <pc:docMk/>
            <pc:sldMk cId="2860559009" sldId="269"/>
            <ac:spMk id="10" creationId="{73AD41DB-DF9F-49BC-85AE-6AB1840AD517}"/>
          </ac:spMkLst>
        </pc:spChg>
        <pc:spChg chg="add">
          <ac:chgData name="James Harmeling" userId="4163935ddb78b774" providerId="Windows Live" clId="Web-{C9FB2E1E-BB92-4715-A57A-5D9C6756610A}" dt="2022-02-17T10:30:24.778" v="225"/>
          <ac:spMkLst>
            <pc:docMk/>
            <pc:sldMk cId="2860559009" sldId="269"/>
            <ac:spMk id="16" creationId="{B95B9BA8-1D69-4796-85F5-B6D0BD52354B}"/>
          </ac:spMkLst>
        </pc:spChg>
        <pc:grpChg chg="add del">
          <ac:chgData name="James Harmeling" userId="4163935ddb78b774" providerId="Windows Live" clId="Web-{C9FB2E1E-BB92-4715-A57A-5D9C6756610A}" dt="2022-02-17T10:29:10.495" v="215"/>
          <ac:grpSpMkLst>
            <pc:docMk/>
            <pc:sldMk cId="2860559009" sldId="269"/>
            <ac:grpSpMk id="11" creationId="{4252769E-B9F0-4068-A645-5BBEF16E9C28}"/>
          </ac:grpSpMkLst>
        </pc:grpChg>
        <pc:grpChg chg="add del">
          <ac:chgData name="James Harmeling" userId="4163935ddb78b774" providerId="Windows Live" clId="Web-{C9FB2E1E-BB92-4715-A57A-5D9C6756610A}" dt="2022-02-17T10:30:24.747" v="224"/>
          <ac:grpSpMkLst>
            <pc:docMk/>
            <pc:sldMk cId="2860559009" sldId="269"/>
            <ac:grpSpMk id="12" creationId="{A4AE1828-51FD-4AD7-BCF6-9AF5C696CE5D}"/>
          </ac:grpSpMkLst>
        </pc:grpChg>
        <pc:grpChg chg="add">
          <ac:chgData name="James Harmeling" userId="4163935ddb78b774" providerId="Windows Live" clId="Web-{C9FB2E1E-BB92-4715-A57A-5D9C6756610A}" dt="2022-02-17T10:30:24.778" v="225"/>
          <ac:grpSpMkLst>
            <pc:docMk/>
            <pc:sldMk cId="2860559009" sldId="269"/>
            <ac:grpSpMk id="17" creationId="{0EAC7AFE-68C0-41EB-A1C7-108E60D7C338}"/>
          </ac:grpSpMkLst>
        </pc:grpChg>
        <pc:picChg chg="add mod modCrop">
          <ac:chgData name="James Harmeling" userId="4163935ddb78b774" providerId="Windows Live" clId="Web-{C9FB2E1E-BB92-4715-A57A-5D9C6756610A}" dt="2022-02-17T10:30:24.778" v="225"/>
          <ac:picMkLst>
            <pc:docMk/>
            <pc:sldMk cId="2860559009" sldId="269"/>
            <ac:picMk id="4" creationId="{26FA48B0-D08B-4B5B-BB2B-308DFB0384FE}"/>
          </ac:picMkLst>
        </pc:picChg>
      </pc:sldChg>
      <pc:sldChg chg="modSp add replId">
        <pc:chgData name="James Harmeling" userId="4163935ddb78b774" providerId="Windows Live" clId="Web-{C9FB2E1E-BB92-4715-A57A-5D9C6756610A}" dt="2022-02-17T10:32:04.951" v="235" actId="20577"/>
        <pc:sldMkLst>
          <pc:docMk/>
          <pc:sldMk cId="1888532707" sldId="270"/>
        </pc:sldMkLst>
        <pc:spChg chg="mod">
          <ac:chgData name="James Harmeling" userId="4163935ddb78b774" providerId="Windows Live" clId="Web-{C9FB2E1E-BB92-4715-A57A-5D9C6756610A}" dt="2022-02-17T10:32:04.951" v="235" actId="20577"/>
          <ac:spMkLst>
            <pc:docMk/>
            <pc:sldMk cId="1888532707" sldId="270"/>
            <ac:spMk id="5" creationId="{D1E80C36-B509-4588-8112-D5873B3367BD}"/>
          </ac:spMkLst>
        </pc:spChg>
      </pc:sldChg>
      <pc:sldChg chg="addSp delSp modSp add replId">
        <pc:chgData name="James Harmeling" userId="4163935ddb78b774" providerId="Windows Live" clId="Web-{C9FB2E1E-BB92-4715-A57A-5D9C6756610A}" dt="2022-02-17T10:35:12.517" v="242"/>
        <pc:sldMkLst>
          <pc:docMk/>
          <pc:sldMk cId="1972003244" sldId="271"/>
        </pc:sldMkLst>
        <pc:spChg chg="del">
          <ac:chgData name="James Harmeling" userId="4163935ddb78b774" providerId="Windows Live" clId="Web-{C9FB2E1E-BB92-4715-A57A-5D9C6756610A}" dt="2022-02-17T10:33:05.687" v="237"/>
          <ac:spMkLst>
            <pc:docMk/>
            <pc:sldMk cId="1972003244" sldId="271"/>
            <ac:spMk id="4" creationId="{02958545-450F-4984-AD51-79AAEA43E949}"/>
          </ac:spMkLst>
        </pc:spChg>
        <pc:picChg chg="add del mod">
          <ac:chgData name="James Harmeling" userId="4163935ddb78b774" providerId="Windows Live" clId="Web-{C9FB2E1E-BB92-4715-A57A-5D9C6756610A}" dt="2022-02-17T10:35:12.517" v="242"/>
          <ac:picMkLst>
            <pc:docMk/>
            <pc:sldMk cId="1972003244" sldId="271"/>
            <ac:picMk id="2" creationId="{DEDB0A42-B7F5-4D87-938F-39F30337BE6D}"/>
          </ac:picMkLst>
        </pc:picChg>
      </pc:sldChg>
      <pc:sldChg chg="addSp delSp modSp new mod setBg">
        <pc:chgData name="James Harmeling" userId="4163935ddb78b774" providerId="Windows Live" clId="Web-{C9FB2E1E-BB92-4715-A57A-5D9C6756610A}" dt="2022-02-17T10:37:38.583" v="263" actId="1076"/>
        <pc:sldMkLst>
          <pc:docMk/>
          <pc:sldMk cId="282473531" sldId="272"/>
        </pc:sldMkLst>
        <pc:spChg chg="del">
          <ac:chgData name="James Harmeling" userId="4163935ddb78b774" providerId="Windows Live" clId="Web-{C9FB2E1E-BB92-4715-A57A-5D9C6756610A}" dt="2022-02-17T10:35:08.486" v="241"/>
          <ac:spMkLst>
            <pc:docMk/>
            <pc:sldMk cId="282473531" sldId="272"/>
            <ac:spMk id="2" creationId="{02C79136-6099-462F-968E-F3D4D9B92690}"/>
          </ac:spMkLst>
        </pc:spChg>
        <pc:spChg chg="del">
          <ac:chgData name="James Harmeling" userId="4163935ddb78b774" providerId="Windows Live" clId="Web-{C9FB2E1E-BB92-4715-A57A-5D9C6756610A}" dt="2022-02-17T10:35:00.517" v="240"/>
          <ac:spMkLst>
            <pc:docMk/>
            <pc:sldMk cId="282473531" sldId="272"/>
            <ac:spMk id="3" creationId="{137C19E9-3F52-4F65-87AE-F0916D12509A}"/>
          </ac:spMkLst>
        </pc:spChg>
        <pc:spChg chg="add mod">
          <ac:chgData name="James Harmeling" userId="4163935ddb78b774" providerId="Windows Live" clId="Web-{C9FB2E1E-BB92-4715-A57A-5D9C6756610A}" dt="2022-02-17T10:37:38.583" v="263" actId="1076"/>
          <ac:spMkLst>
            <pc:docMk/>
            <pc:sldMk cId="282473531" sldId="272"/>
            <ac:spMk id="6" creationId="{FAE916DA-8912-4ED9-93B5-B485A6F95E54}"/>
          </ac:spMkLst>
        </pc:spChg>
        <pc:spChg chg="add">
          <ac:chgData name="James Harmeling" userId="4163935ddb78b774" providerId="Windows Live" clId="Web-{C9FB2E1E-BB92-4715-A57A-5D9C6756610A}" dt="2022-02-17T10:36:12.769" v="249"/>
          <ac:spMkLst>
            <pc:docMk/>
            <pc:sldMk cId="282473531" sldId="272"/>
            <ac:spMk id="10" creationId="{42A4FC2C-047E-45A5-965D-8E1E3BF09BC6}"/>
          </ac:spMkLst>
        </pc:spChg>
        <pc:picChg chg="add del mod">
          <ac:chgData name="James Harmeling" userId="4163935ddb78b774" providerId="Windows Live" clId="Web-{C9FB2E1E-BB92-4715-A57A-5D9C6756610A}" dt="2022-02-17T10:35:53.878" v="247"/>
          <ac:picMkLst>
            <pc:docMk/>
            <pc:sldMk cId="282473531" sldId="272"/>
            <ac:picMk id="4" creationId="{0621BC67-67FB-4D0B-8F5D-C080A9C91872}"/>
          </ac:picMkLst>
        </pc:picChg>
        <pc:picChg chg="add mod">
          <ac:chgData name="James Harmeling" userId="4163935ddb78b774" providerId="Windows Live" clId="Web-{C9FB2E1E-BB92-4715-A57A-5D9C6756610A}" dt="2022-02-17T10:36:12.769" v="249"/>
          <ac:picMkLst>
            <pc:docMk/>
            <pc:sldMk cId="282473531" sldId="272"/>
            <ac:picMk id="5" creationId="{5DCA7765-E761-4A71-BA63-C8283583CD4F}"/>
          </ac:picMkLst>
        </pc:picChg>
        <pc:cxnChg chg="add del">
          <ac:chgData name="James Harmeling" userId="4163935ddb78b774" providerId="Windows Live" clId="Web-{C9FB2E1E-BB92-4715-A57A-5D9C6756610A}" dt="2022-02-17T10:35:46.190" v="245"/>
          <ac:cxnSpMkLst>
            <pc:docMk/>
            <pc:sldMk cId="282473531" sldId="272"/>
            <ac:cxnSpMk id="9" creationId="{22F6364A-B358-4BEE-B158-0734D2C938D4}"/>
          </ac:cxnSpMkLst>
        </pc:cxnChg>
      </pc:sldChg>
      <pc:sldMasterChg chg="modSp add del addSldLayout delSldLayout modSldLayout">
        <pc:chgData name="James Harmeling" userId="4163935ddb78b774" providerId="Windows Live" clId="Web-{C9FB2E1E-BB92-4715-A57A-5D9C6756610A}" dt="2022-02-17T09:46:29.933" v="2"/>
        <pc:sldMasterMkLst>
          <pc:docMk/>
          <pc:sldMasterMk cId="2460954070" sldId="2147483660"/>
        </pc:sldMasterMkLst>
        <pc:spChg chg="mod">
          <ac:chgData name="James Harmeling" userId="4163935ddb78b774" providerId="Windows Live" clId="Web-{C9FB2E1E-BB92-4715-A57A-5D9C6756610A}" dt="2022-02-17T09:46:22.261" v="0"/>
          <ac:spMkLst>
            <pc:docMk/>
            <pc:sldMasterMk cId="2460954070" sldId="2147483660"/>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60"/>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60"/>
            <ac:spMk id="4" creationId="{00000000-0000-0000-0000-000000000000}"/>
          </ac:spMkLst>
        </pc:spChg>
        <pc:spChg chg="mod">
          <ac:chgData name="James Harmeling" userId="4163935ddb78b774" providerId="Windows Live" clId="Web-{C9FB2E1E-BB92-4715-A57A-5D9C6756610A}" dt="2022-02-17T09:46:22.261" v="0"/>
          <ac:spMkLst>
            <pc:docMk/>
            <pc:sldMasterMk cId="2460954070" sldId="2147483660"/>
            <ac:spMk id="5" creationId="{00000000-0000-0000-0000-000000000000}"/>
          </ac:spMkLst>
        </pc:spChg>
        <pc:spChg chg="mod">
          <ac:chgData name="James Harmeling" userId="4163935ddb78b774" providerId="Windows Live" clId="Web-{C9FB2E1E-BB92-4715-A57A-5D9C6756610A}" dt="2022-02-17T09:46:22.261" v="0"/>
          <ac:spMkLst>
            <pc:docMk/>
            <pc:sldMasterMk cId="2460954070" sldId="2147483660"/>
            <ac:spMk id="6" creationId="{00000000-0000-0000-0000-000000000000}"/>
          </ac:spMkLst>
        </pc:spChg>
        <pc:sldLayoutChg chg="modSp add del">
          <pc:chgData name="James Harmeling" userId="4163935ddb78b774" providerId="Windows Live" clId="Web-{C9FB2E1E-BB92-4715-A57A-5D9C6756610A}" dt="2022-02-17T09:46:29.933" v="2"/>
          <pc:sldLayoutMkLst>
            <pc:docMk/>
            <pc:sldMasterMk cId="2460954070" sldId="2147483660"/>
            <pc:sldLayoutMk cId="2385387890" sldId="2147483661"/>
          </pc:sldLayoutMkLst>
          <pc:spChg chg="mod">
            <ac:chgData name="James Harmeling" userId="4163935ddb78b774" providerId="Windows Live" clId="Web-{C9FB2E1E-BB92-4715-A57A-5D9C6756610A}" dt="2022-02-17T09:46:22.261" v="0"/>
            <ac:spMkLst>
              <pc:docMk/>
              <pc:sldMasterMk cId="2460954070" sldId="2147483660"/>
              <pc:sldLayoutMk cId="2385387890" sldId="2147483661"/>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2385387890" sldId="2147483661"/>
              <ac:spMk id="3" creationId="{00000000-0000-0000-0000-000000000000}"/>
            </ac:spMkLst>
          </pc:spChg>
        </pc:sldLayoutChg>
        <pc:sldLayoutChg chg="add del">
          <pc:chgData name="James Harmeling" userId="4163935ddb78b774" providerId="Windows Live" clId="Web-{C9FB2E1E-BB92-4715-A57A-5D9C6756610A}" dt="2022-02-17T09:46:29.933" v="2"/>
          <pc:sldLayoutMkLst>
            <pc:docMk/>
            <pc:sldMasterMk cId="2460954070" sldId="2147483660"/>
            <pc:sldLayoutMk cId="949138452" sldId="2147483662"/>
          </pc:sldLayoutMkLst>
        </pc:sldLayoutChg>
        <pc:sldLayoutChg chg="modSp add del">
          <pc:chgData name="James Harmeling" userId="4163935ddb78b774" providerId="Windows Live" clId="Web-{C9FB2E1E-BB92-4715-A57A-5D9C6756610A}" dt="2022-02-17T09:46:29.933" v="2"/>
          <pc:sldLayoutMkLst>
            <pc:docMk/>
            <pc:sldMasterMk cId="2460954070" sldId="2147483660"/>
            <pc:sldLayoutMk cId="2591524520" sldId="2147483663"/>
          </pc:sldLayoutMkLst>
          <pc:spChg chg="mod">
            <ac:chgData name="James Harmeling" userId="4163935ddb78b774" providerId="Windows Live" clId="Web-{C9FB2E1E-BB92-4715-A57A-5D9C6756610A}" dt="2022-02-17T09:46:22.261" v="0"/>
            <ac:spMkLst>
              <pc:docMk/>
              <pc:sldMasterMk cId="2460954070" sldId="2147483660"/>
              <pc:sldLayoutMk cId="2591524520" sldId="2147483663"/>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2591524520" sldId="2147483663"/>
              <ac:spMk id="3" creationId="{00000000-0000-0000-0000-000000000000}"/>
            </ac:spMkLst>
          </pc:spChg>
        </pc:sldLayoutChg>
        <pc:sldLayoutChg chg="modSp add del">
          <pc:chgData name="James Harmeling" userId="4163935ddb78b774" providerId="Windows Live" clId="Web-{C9FB2E1E-BB92-4715-A57A-5D9C6756610A}" dt="2022-02-17T09:46:29.933" v="2"/>
          <pc:sldLayoutMkLst>
            <pc:docMk/>
            <pc:sldMasterMk cId="2460954070" sldId="2147483660"/>
            <pc:sldLayoutMk cId="1203092039" sldId="2147483664"/>
          </pc:sldLayoutMkLst>
          <pc:spChg chg="mod">
            <ac:chgData name="James Harmeling" userId="4163935ddb78b774" providerId="Windows Live" clId="Web-{C9FB2E1E-BB92-4715-A57A-5D9C6756610A}" dt="2022-02-17T09:46:22.261" v="0"/>
            <ac:spMkLst>
              <pc:docMk/>
              <pc:sldMasterMk cId="2460954070" sldId="2147483660"/>
              <pc:sldLayoutMk cId="1203092039" sldId="2147483664"/>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1203092039" sldId="2147483664"/>
              <ac:spMk id="4" creationId="{00000000-0000-0000-0000-000000000000}"/>
            </ac:spMkLst>
          </pc:spChg>
        </pc:sldLayoutChg>
        <pc:sldLayoutChg chg="modSp add del">
          <pc:chgData name="James Harmeling" userId="4163935ddb78b774" providerId="Windows Live" clId="Web-{C9FB2E1E-BB92-4715-A57A-5D9C6756610A}" dt="2022-02-17T09:46:29.933" v="2"/>
          <pc:sldLayoutMkLst>
            <pc:docMk/>
            <pc:sldMasterMk cId="2460954070" sldId="2147483660"/>
            <pc:sldLayoutMk cId="3733172339" sldId="2147483665"/>
          </pc:sldLayoutMkLst>
          <pc:spChg chg="mod">
            <ac:chgData name="James Harmeling" userId="4163935ddb78b774" providerId="Windows Live" clId="Web-{C9FB2E1E-BB92-4715-A57A-5D9C6756610A}" dt="2022-02-17T09:46:22.261" v="0"/>
            <ac:spMkLst>
              <pc:docMk/>
              <pc:sldMasterMk cId="2460954070" sldId="2147483660"/>
              <pc:sldLayoutMk cId="3733172339" sldId="2147483665"/>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3733172339" sldId="2147483665"/>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3733172339" sldId="2147483665"/>
              <ac:spMk id="4"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3733172339" sldId="2147483665"/>
              <ac:spMk id="5"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3733172339" sldId="2147483665"/>
              <ac:spMk id="6" creationId="{00000000-0000-0000-0000-000000000000}"/>
            </ac:spMkLst>
          </pc:spChg>
        </pc:sldLayoutChg>
        <pc:sldLayoutChg chg="add del">
          <pc:chgData name="James Harmeling" userId="4163935ddb78b774" providerId="Windows Live" clId="Web-{C9FB2E1E-BB92-4715-A57A-5D9C6756610A}" dt="2022-02-17T09:46:29.933" v="2"/>
          <pc:sldLayoutMkLst>
            <pc:docMk/>
            <pc:sldMasterMk cId="2460954070" sldId="2147483660"/>
            <pc:sldLayoutMk cId="3210312558" sldId="2147483666"/>
          </pc:sldLayoutMkLst>
        </pc:sldLayoutChg>
        <pc:sldLayoutChg chg="add del">
          <pc:chgData name="James Harmeling" userId="4163935ddb78b774" providerId="Windows Live" clId="Web-{C9FB2E1E-BB92-4715-A57A-5D9C6756610A}" dt="2022-02-17T09:46:29.933" v="2"/>
          <pc:sldLayoutMkLst>
            <pc:docMk/>
            <pc:sldMasterMk cId="2460954070" sldId="2147483660"/>
            <pc:sldLayoutMk cId="3146388984" sldId="2147483667"/>
          </pc:sldLayoutMkLst>
        </pc:sldLayoutChg>
        <pc:sldLayoutChg chg="modSp add del">
          <pc:chgData name="James Harmeling" userId="4163935ddb78b774" providerId="Windows Live" clId="Web-{C9FB2E1E-BB92-4715-A57A-5D9C6756610A}" dt="2022-02-17T09:46:29.933" v="2"/>
          <pc:sldLayoutMkLst>
            <pc:docMk/>
            <pc:sldMasterMk cId="2460954070" sldId="2147483660"/>
            <pc:sldLayoutMk cId="3171841454" sldId="2147483668"/>
          </pc:sldLayoutMkLst>
          <pc:spChg chg="mod">
            <ac:chgData name="James Harmeling" userId="4163935ddb78b774" providerId="Windows Live" clId="Web-{C9FB2E1E-BB92-4715-A57A-5D9C6756610A}" dt="2022-02-17T09:46:22.261" v="0"/>
            <ac:spMkLst>
              <pc:docMk/>
              <pc:sldMasterMk cId="2460954070" sldId="2147483660"/>
              <pc:sldLayoutMk cId="3171841454" sldId="2147483668"/>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3171841454" sldId="2147483668"/>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3171841454" sldId="2147483668"/>
              <ac:spMk id="4" creationId="{00000000-0000-0000-0000-000000000000}"/>
            </ac:spMkLst>
          </pc:spChg>
        </pc:sldLayoutChg>
        <pc:sldLayoutChg chg="modSp add del">
          <pc:chgData name="James Harmeling" userId="4163935ddb78b774" providerId="Windows Live" clId="Web-{C9FB2E1E-BB92-4715-A57A-5D9C6756610A}" dt="2022-02-17T09:46:29.933" v="2"/>
          <pc:sldLayoutMkLst>
            <pc:docMk/>
            <pc:sldMasterMk cId="2460954070" sldId="2147483660"/>
            <pc:sldLayoutMk cId="1718958274" sldId="2147483669"/>
          </pc:sldLayoutMkLst>
          <pc:spChg chg="mod">
            <ac:chgData name="James Harmeling" userId="4163935ddb78b774" providerId="Windows Live" clId="Web-{C9FB2E1E-BB92-4715-A57A-5D9C6756610A}" dt="2022-02-17T09:46:22.261" v="0"/>
            <ac:spMkLst>
              <pc:docMk/>
              <pc:sldMasterMk cId="2460954070" sldId="2147483660"/>
              <pc:sldLayoutMk cId="1718958274" sldId="2147483669"/>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1718958274" sldId="2147483669"/>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1718958274" sldId="2147483669"/>
              <ac:spMk id="4" creationId="{00000000-0000-0000-0000-000000000000}"/>
            </ac:spMkLst>
          </pc:spChg>
        </pc:sldLayoutChg>
        <pc:sldLayoutChg chg="add del">
          <pc:chgData name="James Harmeling" userId="4163935ddb78b774" providerId="Windows Live" clId="Web-{C9FB2E1E-BB92-4715-A57A-5D9C6756610A}" dt="2022-02-17T09:46:29.933" v="2"/>
          <pc:sldLayoutMkLst>
            <pc:docMk/>
            <pc:sldMasterMk cId="2460954070" sldId="2147483660"/>
            <pc:sldLayoutMk cId="2202905451" sldId="2147483670"/>
          </pc:sldLayoutMkLst>
        </pc:sldLayoutChg>
        <pc:sldLayoutChg chg="modSp add del">
          <pc:chgData name="James Harmeling" userId="4163935ddb78b774" providerId="Windows Live" clId="Web-{C9FB2E1E-BB92-4715-A57A-5D9C6756610A}" dt="2022-02-17T09:46:29.933" v="2"/>
          <pc:sldLayoutMkLst>
            <pc:docMk/>
            <pc:sldMasterMk cId="2460954070" sldId="2147483660"/>
            <pc:sldLayoutMk cId="3479445657" sldId="2147483671"/>
          </pc:sldLayoutMkLst>
          <pc:spChg chg="mod">
            <ac:chgData name="James Harmeling" userId="4163935ddb78b774" providerId="Windows Live" clId="Web-{C9FB2E1E-BB92-4715-A57A-5D9C6756610A}" dt="2022-02-17T09:46:22.261" v="0"/>
            <ac:spMkLst>
              <pc:docMk/>
              <pc:sldMasterMk cId="2460954070" sldId="2147483660"/>
              <pc:sldLayoutMk cId="3479445657" sldId="2147483671"/>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60"/>
              <pc:sldLayoutMk cId="3479445657" sldId="2147483671"/>
              <ac:spMk id="3" creationId="{00000000-0000-0000-0000-000000000000}"/>
            </ac:spMkLst>
          </pc:spChg>
        </pc:sldLayoutChg>
      </pc:sldMasterChg>
      <pc:sldMasterChg chg="modSp modSldLayout">
        <pc:chgData name="James Harmeling" userId="4163935ddb78b774" providerId="Windows Live" clId="Web-{C9FB2E1E-BB92-4715-A57A-5D9C6756610A}" dt="2022-02-17T09:46:22.261" v="0"/>
        <pc:sldMasterMkLst>
          <pc:docMk/>
          <pc:sldMasterMk cId="2460954070" sldId="2147483672"/>
        </pc:sldMasterMkLst>
        <pc:spChg chg="mod">
          <ac:chgData name="James Harmeling" userId="4163935ddb78b774" providerId="Windows Live" clId="Web-{C9FB2E1E-BB92-4715-A57A-5D9C6756610A}" dt="2022-02-17T09:46:22.261" v="0"/>
          <ac:spMkLst>
            <pc:docMk/>
            <pc:sldMasterMk cId="2460954070" sldId="2147483672"/>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72"/>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72"/>
            <ac:spMk id="4" creationId="{00000000-0000-0000-0000-000000000000}"/>
          </ac:spMkLst>
        </pc:spChg>
        <pc:spChg chg="mod">
          <ac:chgData name="James Harmeling" userId="4163935ddb78b774" providerId="Windows Live" clId="Web-{C9FB2E1E-BB92-4715-A57A-5D9C6756610A}" dt="2022-02-17T09:46:22.261" v="0"/>
          <ac:spMkLst>
            <pc:docMk/>
            <pc:sldMasterMk cId="2460954070" sldId="2147483672"/>
            <ac:spMk id="5" creationId="{00000000-0000-0000-0000-000000000000}"/>
          </ac:spMkLst>
        </pc:spChg>
        <pc:spChg chg="mod">
          <ac:chgData name="James Harmeling" userId="4163935ddb78b774" providerId="Windows Live" clId="Web-{C9FB2E1E-BB92-4715-A57A-5D9C6756610A}" dt="2022-02-17T09:46:22.261" v="0"/>
          <ac:spMkLst>
            <pc:docMk/>
            <pc:sldMasterMk cId="2460954070" sldId="2147483672"/>
            <ac:spMk id="6" creationId="{00000000-0000-0000-0000-000000000000}"/>
          </ac:spMkLst>
        </pc:spChg>
        <pc:sldLayoutChg chg="modSp">
          <pc:chgData name="James Harmeling" userId="4163935ddb78b774" providerId="Windows Live" clId="Web-{C9FB2E1E-BB92-4715-A57A-5D9C6756610A}" dt="2022-02-17T09:46:22.261" v="0"/>
          <pc:sldLayoutMkLst>
            <pc:docMk/>
            <pc:sldMasterMk cId="2460954070" sldId="2147483672"/>
            <pc:sldLayoutMk cId="2385387890" sldId="2147483673"/>
          </pc:sldLayoutMkLst>
          <pc:spChg chg="mod">
            <ac:chgData name="James Harmeling" userId="4163935ddb78b774" providerId="Windows Live" clId="Web-{C9FB2E1E-BB92-4715-A57A-5D9C6756610A}" dt="2022-02-17T09:46:22.261" v="0"/>
            <ac:spMkLst>
              <pc:docMk/>
              <pc:sldMasterMk cId="2460954070" sldId="2147483672"/>
              <pc:sldLayoutMk cId="2385387890" sldId="2147483673"/>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2385387890" sldId="2147483673"/>
              <ac:spMk id="3" creationId="{00000000-0000-0000-0000-000000000000}"/>
            </ac:spMkLst>
          </pc:spChg>
        </pc:sldLayoutChg>
        <pc:sldLayoutChg chg="modSp">
          <pc:chgData name="James Harmeling" userId="4163935ddb78b774" providerId="Windows Live" clId="Web-{C9FB2E1E-BB92-4715-A57A-5D9C6756610A}" dt="2022-02-17T09:46:22.261" v="0"/>
          <pc:sldLayoutMkLst>
            <pc:docMk/>
            <pc:sldMasterMk cId="2460954070" sldId="2147483672"/>
            <pc:sldLayoutMk cId="2591524520" sldId="2147483675"/>
          </pc:sldLayoutMkLst>
          <pc:spChg chg="mod">
            <ac:chgData name="James Harmeling" userId="4163935ddb78b774" providerId="Windows Live" clId="Web-{C9FB2E1E-BB92-4715-A57A-5D9C6756610A}" dt="2022-02-17T09:46:22.261" v="0"/>
            <ac:spMkLst>
              <pc:docMk/>
              <pc:sldMasterMk cId="2460954070" sldId="2147483672"/>
              <pc:sldLayoutMk cId="2591524520" sldId="2147483675"/>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2591524520" sldId="2147483675"/>
              <ac:spMk id="3" creationId="{00000000-0000-0000-0000-000000000000}"/>
            </ac:spMkLst>
          </pc:spChg>
        </pc:sldLayoutChg>
        <pc:sldLayoutChg chg="modSp">
          <pc:chgData name="James Harmeling" userId="4163935ddb78b774" providerId="Windows Live" clId="Web-{C9FB2E1E-BB92-4715-A57A-5D9C6756610A}" dt="2022-02-17T09:46:22.261" v="0"/>
          <pc:sldLayoutMkLst>
            <pc:docMk/>
            <pc:sldMasterMk cId="2460954070" sldId="2147483672"/>
            <pc:sldLayoutMk cId="1203092039" sldId="2147483676"/>
          </pc:sldLayoutMkLst>
          <pc:spChg chg="mod">
            <ac:chgData name="James Harmeling" userId="4163935ddb78b774" providerId="Windows Live" clId="Web-{C9FB2E1E-BB92-4715-A57A-5D9C6756610A}" dt="2022-02-17T09:46:22.261" v="0"/>
            <ac:spMkLst>
              <pc:docMk/>
              <pc:sldMasterMk cId="2460954070" sldId="2147483672"/>
              <pc:sldLayoutMk cId="1203092039" sldId="2147483676"/>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1203092039" sldId="2147483676"/>
              <ac:spMk id="4" creationId="{00000000-0000-0000-0000-000000000000}"/>
            </ac:spMkLst>
          </pc:spChg>
        </pc:sldLayoutChg>
        <pc:sldLayoutChg chg="modSp">
          <pc:chgData name="James Harmeling" userId="4163935ddb78b774" providerId="Windows Live" clId="Web-{C9FB2E1E-BB92-4715-A57A-5D9C6756610A}" dt="2022-02-17T09:46:22.261" v="0"/>
          <pc:sldLayoutMkLst>
            <pc:docMk/>
            <pc:sldMasterMk cId="2460954070" sldId="2147483672"/>
            <pc:sldLayoutMk cId="3733172339" sldId="2147483677"/>
          </pc:sldLayoutMkLst>
          <pc:spChg chg="mod">
            <ac:chgData name="James Harmeling" userId="4163935ddb78b774" providerId="Windows Live" clId="Web-{C9FB2E1E-BB92-4715-A57A-5D9C6756610A}" dt="2022-02-17T09:46:22.261" v="0"/>
            <ac:spMkLst>
              <pc:docMk/>
              <pc:sldMasterMk cId="2460954070" sldId="2147483672"/>
              <pc:sldLayoutMk cId="3733172339" sldId="2147483677"/>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3733172339" sldId="2147483677"/>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3733172339" sldId="2147483677"/>
              <ac:spMk id="4"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3733172339" sldId="2147483677"/>
              <ac:spMk id="5"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3733172339" sldId="2147483677"/>
              <ac:spMk id="6" creationId="{00000000-0000-0000-0000-000000000000}"/>
            </ac:spMkLst>
          </pc:spChg>
        </pc:sldLayoutChg>
        <pc:sldLayoutChg chg="modSp">
          <pc:chgData name="James Harmeling" userId="4163935ddb78b774" providerId="Windows Live" clId="Web-{C9FB2E1E-BB92-4715-A57A-5D9C6756610A}" dt="2022-02-17T09:46:22.261" v="0"/>
          <pc:sldLayoutMkLst>
            <pc:docMk/>
            <pc:sldMasterMk cId="2460954070" sldId="2147483672"/>
            <pc:sldLayoutMk cId="3171841454" sldId="2147483680"/>
          </pc:sldLayoutMkLst>
          <pc:spChg chg="mod">
            <ac:chgData name="James Harmeling" userId="4163935ddb78b774" providerId="Windows Live" clId="Web-{C9FB2E1E-BB92-4715-A57A-5D9C6756610A}" dt="2022-02-17T09:46:22.261" v="0"/>
            <ac:spMkLst>
              <pc:docMk/>
              <pc:sldMasterMk cId="2460954070" sldId="2147483672"/>
              <pc:sldLayoutMk cId="3171841454" sldId="2147483680"/>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3171841454" sldId="2147483680"/>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3171841454" sldId="2147483680"/>
              <ac:spMk id="4" creationId="{00000000-0000-0000-0000-000000000000}"/>
            </ac:spMkLst>
          </pc:spChg>
        </pc:sldLayoutChg>
        <pc:sldLayoutChg chg="modSp">
          <pc:chgData name="James Harmeling" userId="4163935ddb78b774" providerId="Windows Live" clId="Web-{C9FB2E1E-BB92-4715-A57A-5D9C6756610A}" dt="2022-02-17T09:46:22.261" v="0"/>
          <pc:sldLayoutMkLst>
            <pc:docMk/>
            <pc:sldMasterMk cId="2460954070" sldId="2147483672"/>
            <pc:sldLayoutMk cId="1718958274" sldId="2147483681"/>
          </pc:sldLayoutMkLst>
          <pc:spChg chg="mod">
            <ac:chgData name="James Harmeling" userId="4163935ddb78b774" providerId="Windows Live" clId="Web-{C9FB2E1E-BB92-4715-A57A-5D9C6756610A}" dt="2022-02-17T09:46:22.261" v="0"/>
            <ac:spMkLst>
              <pc:docMk/>
              <pc:sldMasterMk cId="2460954070" sldId="2147483672"/>
              <pc:sldLayoutMk cId="1718958274" sldId="2147483681"/>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1718958274" sldId="2147483681"/>
              <ac:spMk id="3"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1718958274" sldId="2147483681"/>
              <ac:spMk id="4" creationId="{00000000-0000-0000-0000-000000000000}"/>
            </ac:spMkLst>
          </pc:spChg>
        </pc:sldLayoutChg>
        <pc:sldLayoutChg chg="modSp">
          <pc:chgData name="James Harmeling" userId="4163935ddb78b774" providerId="Windows Live" clId="Web-{C9FB2E1E-BB92-4715-A57A-5D9C6756610A}" dt="2022-02-17T09:46:22.261" v="0"/>
          <pc:sldLayoutMkLst>
            <pc:docMk/>
            <pc:sldMasterMk cId="2460954070" sldId="2147483672"/>
            <pc:sldLayoutMk cId="3479445657" sldId="2147483683"/>
          </pc:sldLayoutMkLst>
          <pc:spChg chg="mod">
            <ac:chgData name="James Harmeling" userId="4163935ddb78b774" providerId="Windows Live" clId="Web-{C9FB2E1E-BB92-4715-A57A-5D9C6756610A}" dt="2022-02-17T09:46:22.261" v="0"/>
            <ac:spMkLst>
              <pc:docMk/>
              <pc:sldMasterMk cId="2460954070" sldId="2147483672"/>
              <pc:sldLayoutMk cId="3479445657" sldId="2147483683"/>
              <ac:spMk id="2" creationId="{00000000-0000-0000-0000-000000000000}"/>
            </ac:spMkLst>
          </pc:spChg>
          <pc:spChg chg="mod">
            <ac:chgData name="James Harmeling" userId="4163935ddb78b774" providerId="Windows Live" clId="Web-{C9FB2E1E-BB92-4715-A57A-5D9C6756610A}" dt="2022-02-17T09:46:22.261" v="0"/>
            <ac:spMkLst>
              <pc:docMk/>
              <pc:sldMasterMk cId="2460954070" sldId="2147483672"/>
              <pc:sldLayoutMk cId="3479445657" sldId="2147483683"/>
              <ac:spMk id="3" creationId="{00000000-0000-0000-0000-000000000000}"/>
            </ac:spMkLst>
          </pc:spChg>
        </pc:sldLayoutChg>
      </pc:sldMasterChg>
      <pc:sldMasterChg chg="add addSldLayout modSldLayout">
        <pc:chgData name="James Harmeling" userId="4163935ddb78b774" providerId="Windows Live" clId="Web-{C9FB2E1E-BB92-4715-A57A-5D9C6756610A}" dt="2022-02-17T09:46:22.339" v="1"/>
        <pc:sldMasterMkLst>
          <pc:docMk/>
          <pc:sldMasterMk cId="3231496022" sldId="2147483684"/>
        </pc:sldMasterMkLst>
        <pc:sldLayoutChg chg="add mod replId">
          <pc:chgData name="James Harmeling" userId="4163935ddb78b774" providerId="Windows Live" clId="Web-{C9FB2E1E-BB92-4715-A57A-5D9C6756610A}" dt="2022-02-17T09:46:22.339" v="1"/>
          <pc:sldLayoutMkLst>
            <pc:docMk/>
            <pc:sldMasterMk cId="3231496022" sldId="2147483684"/>
            <pc:sldLayoutMk cId="1529834843" sldId="2147483685"/>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1732942501" sldId="2147483686"/>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2796374318" sldId="2147483687"/>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3331057723" sldId="2147483688"/>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2821447802" sldId="2147483689"/>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2263603844" sldId="2147483690"/>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2808473687" sldId="2147483691"/>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524599006" sldId="2147483692"/>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1062397406" sldId="2147483693"/>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3124163814" sldId="2147483694"/>
          </pc:sldLayoutMkLst>
        </pc:sldLayoutChg>
        <pc:sldLayoutChg chg="add mod replId">
          <pc:chgData name="James Harmeling" userId="4163935ddb78b774" providerId="Windows Live" clId="Web-{C9FB2E1E-BB92-4715-A57A-5D9C6756610A}" dt="2022-02-17T09:46:22.339" v="1"/>
          <pc:sldLayoutMkLst>
            <pc:docMk/>
            <pc:sldMasterMk cId="3231496022" sldId="2147483684"/>
            <pc:sldLayoutMk cId="777199406" sldId="2147483695"/>
          </pc:sldLayoutMkLst>
        </pc:sldLayoutChg>
      </pc:sldMasterChg>
    </pc:docChg>
  </pc:docChgLst>
  <pc:docChgLst>
    <pc:chgData clId="Web-{C9FB2E1E-BB92-4715-A57A-5D9C6756610A}"/>
    <pc:docChg chg="addSld addMainMaster">
      <pc:chgData name="" userId="" providerId="" clId="Web-{C9FB2E1E-BB92-4715-A57A-5D9C6756610A}" dt="2022-02-17T09:45:48.729" v="0"/>
      <pc:docMkLst>
        <pc:docMk/>
      </pc:docMkLst>
      <pc:sldChg chg="add">
        <pc:chgData name="" userId="" providerId="" clId="Web-{C9FB2E1E-BB92-4715-A57A-5D9C6756610A}" dt="2022-02-17T09:45:48.729" v="0"/>
        <pc:sldMkLst>
          <pc:docMk/>
          <pc:sldMk cId="2360113175" sldId="257"/>
        </pc:sldMkLst>
      </pc:sldChg>
      <pc:sldMasterChg chg="add addSldLayout">
        <pc:chgData name="" userId="" providerId="" clId="Web-{C9FB2E1E-BB92-4715-A57A-5D9C6756610A}" dt="2022-02-17T09:45:48.729" v="0"/>
        <pc:sldMasterMkLst>
          <pc:docMk/>
          <pc:sldMasterMk cId="2460954070" sldId="2147483672"/>
        </pc:sldMasterMkLst>
        <pc:sldLayoutChg chg="add">
          <pc:chgData name="" userId="" providerId="" clId="Web-{C9FB2E1E-BB92-4715-A57A-5D9C6756610A}" dt="2022-02-17T09:45:48.729" v="0"/>
          <pc:sldLayoutMkLst>
            <pc:docMk/>
            <pc:sldMasterMk cId="2460954070" sldId="2147483672"/>
            <pc:sldLayoutMk cId="2385387890" sldId="2147483673"/>
          </pc:sldLayoutMkLst>
        </pc:sldLayoutChg>
        <pc:sldLayoutChg chg="add">
          <pc:chgData name="" userId="" providerId="" clId="Web-{C9FB2E1E-BB92-4715-A57A-5D9C6756610A}" dt="2022-02-17T09:45:48.729" v="0"/>
          <pc:sldLayoutMkLst>
            <pc:docMk/>
            <pc:sldMasterMk cId="2460954070" sldId="2147483672"/>
            <pc:sldLayoutMk cId="949138452" sldId="2147483674"/>
          </pc:sldLayoutMkLst>
        </pc:sldLayoutChg>
        <pc:sldLayoutChg chg="add">
          <pc:chgData name="" userId="" providerId="" clId="Web-{C9FB2E1E-BB92-4715-A57A-5D9C6756610A}" dt="2022-02-17T09:45:48.729" v="0"/>
          <pc:sldLayoutMkLst>
            <pc:docMk/>
            <pc:sldMasterMk cId="2460954070" sldId="2147483672"/>
            <pc:sldLayoutMk cId="2591524520" sldId="2147483675"/>
          </pc:sldLayoutMkLst>
        </pc:sldLayoutChg>
        <pc:sldLayoutChg chg="add">
          <pc:chgData name="" userId="" providerId="" clId="Web-{C9FB2E1E-BB92-4715-A57A-5D9C6756610A}" dt="2022-02-17T09:45:48.729" v="0"/>
          <pc:sldLayoutMkLst>
            <pc:docMk/>
            <pc:sldMasterMk cId="2460954070" sldId="2147483672"/>
            <pc:sldLayoutMk cId="1203092039" sldId="2147483676"/>
          </pc:sldLayoutMkLst>
        </pc:sldLayoutChg>
        <pc:sldLayoutChg chg="add">
          <pc:chgData name="" userId="" providerId="" clId="Web-{C9FB2E1E-BB92-4715-A57A-5D9C6756610A}" dt="2022-02-17T09:45:48.729" v="0"/>
          <pc:sldLayoutMkLst>
            <pc:docMk/>
            <pc:sldMasterMk cId="2460954070" sldId="2147483672"/>
            <pc:sldLayoutMk cId="3733172339" sldId="2147483677"/>
          </pc:sldLayoutMkLst>
        </pc:sldLayoutChg>
        <pc:sldLayoutChg chg="add">
          <pc:chgData name="" userId="" providerId="" clId="Web-{C9FB2E1E-BB92-4715-A57A-5D9C6756610A}" dt="2022-02-17T09:45:48.729" v="0"/>
          <pc:sldLayoutMkLst>
            <pc:docMk/>
            <pc:sldMasterMk cId="2460954070" sldId="2147483672"/>
            <pc:sldLayoutMk cId="3210312558" sldId="2147483678"/>
          </pc:sldLayoutMkLst>
        </pc:sldLayoutChg>
        <pc:sldLayoutChg chg="add">
          <pc:chgData name="" userId="" providerId="" clId="Web-{C9FB2E1E-BB92-4715-A57A-5D9C6756610A}" dt="2022-02-17T09:45:48.729" v="0"/>
          <pc:sldLayoutMkLst>
            <pc:docMk/>
            <pc:sldMasterMk cId="2460954070" sldId="2147483672"/>
            <pc:sldLayoutMk cId="3146388984" sldId="2147483679"/>
          </pc:sldLayoutMkLst>
        </pc:sldLayoutChg>
        <pc:sldLayoutChg chg="add">
          <pc:chgData name="" userId="" providerId="" clId="Web-{C9FB2E1E-BB92-4715-A57A-5D9C6756610A}" dt="2022-02-17T09:45:48.729" v="0"/>
          <pc:sldLayoutMkLst>
            <pc:docMk/>
            <pc:sldMasterMk cId="2460954070" sldId="2147483672"/>
            <pc:sldLayoutMk cId="3171841454" sldId="2147483680"/>
          </pc:sldLayoutMkLst>
        </pc:sldLayoutChg>
        <pc:sldLayoutChg chg="add">
          <pc:chgData name="" userId="" providerId="" clId="Web-{C9FB2E1E-BB92-4715-A57A-5D9C6756610A}" dt="2022-02-17T09:45:48.729" v="0"/>
          <pc:sldLayoutMkLst>
            <pc:docMk/>
            <pc:sldMasterMk cId="2460954070" sldId="2147483672"/>
            <pc:sldLayoutMk cId="1718958274" sldId="2147483681"/>
          </pc:sldLayoutMkLst>
        </pc:sldLayoutChg>
        <pc:sldLayoutChg chg="add">
          <pc:chgData name="" userId="" providerId="" clId="Web-{C9FB2E1E-BB92-4715-A57A-5D9C6756610A}" dt="2022-02-17T09:45:48.729" v="0"/>
          <pc:sldLayoutMkLst>
            <pc:docMk/>
            <pc:sldMasterMk cId="2460954070" sldId="2147483672"/>
            <pc:sldLayoutMk cId="2202905451" sldId="2147483682"/>
          </pc:sldLayoutMkLst>
        </pc:sldLayoutChg>
        <pc:sldLayoutChg chg="add">
          <pc:chgData name="" userId="" providerId="" clId="Web-{C9FB2E1E-BB92-4715-A57A-5D9C6756610A}" dt="2022-02-17T09:45:48.729" v="0"/>
          <pc:sldLayoutMkLst>
            <pc:docMk/>
            <pc:sldMasterMk cId="2460954070" sldId="2147483672"/>
            <pc:sldLayoutMk cId="3479445657"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983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416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7199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2942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6374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3105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1447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3603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0847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459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239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314960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46CE7D5-CF57-46EF-B807-FDD0502418D4}" type="datetimeFigureOut">
              <a:rPr lang="en-US" smtClean="0"/>
              <a:t>2/17/2022</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2/17/2022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2" name="Freeform: Shape 11">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5" descr="A picture containing person, indoor, wall, computer&#10;&#10;Description automatically generated">
            <a:extLst>
              <a:ext uri="{FF2B5EF4-FFF2-40B4-BE49-F238E27FC236}">
                <a16:creationId xmlns:a16="http://schemas.microsoft.com/office/drawing/2014/main" id="{FD7B3D47-C33B-4F57-9E64-9F9125F5784D}"/>
              </a:ext>
            </a:extLst>
          </p:cNvPr>
          <p:cNvPicPr>
            <a:picLocks noChangeAspect="1"/>
          </p:cNvPicPr>
          <p:nvPr/>
        </p:nvPicPr>
        <p:blipFill rotWithShape="1">
          <a:blip r:embed="rId2"/>
          <a:srcRect t="9911" r="2" b="23432"/>
          <a:stretch/>
        </p:blipFill>
        <p:spPr>
          <a:xfrm>
            <a:off x="1998220" y="-1"/>
            <a:ext cx="7144670"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16" name="Freeform: Shape 15">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220" y="0"/>
            <a:ext cx="1465306"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4">
            <a:extLst>
              <a:ext uri="{FF2B5EF4-FFF2-40B4-BE49-F238E27FC236}">
                <a16:creationId xmlns:a16="http://schemas.microsoft.com/office/drawing/2014/main" id="{1084CE84-FE09-4666-8745-197478D97077}"/>
              </a:ext>
            </a:extLst>
          </p:cNvPr>
          <p:cNvPicPr>
            <a:picLocks noChangeAspect="1"/>
          </p:cNvPicPr>
          <p:nvPr/>
        </p:nvPicPr>
        <p:blipFill rotWithShape="1">
          <a:blip r:embed="rId3"/>
          <a:srcRect l="3553" r="12474" b="-2"/>
          <a:stretch/>
        </p:blipFill>
        <p:spPr>
          <a:xfrm>
            <a:off x="1995507" y="3452815"/>
            <a:ext cx="7148493"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18" name="Freeform: Shape 17">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5507" y="3452813"/>
            <a:ext cx="2055742"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extBox 5">
            <a:extLst>
              <a:ext uri="{FF2B5EF4-FFF2-40B4-BE49-F238E27FC236}">
                <a16:creationId xmlns:a16="http://schemas.microsoft.com/office/drawing/2014/main" id="{93DDD0ED-711B-48F8-B3BC-FC669A76F2BE}"/>
              </a:ext>
            </a:extLst>
          </p:cNvPr>
          <p:cNvSpPr txBox="1"/>
          <p:nvPr/>
        </p:nvSpPr>
        <p:spPr>
          <a:xfrm>
            <a:off x="0" y="2957208"/>
            <a:ext cx="3210127" cy="584775"/>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dirty="0">
                <a:solidFill>
                  <a:schemeClr val="bg1"/>
                </a:solidFill>
                <a:latin typeface="Times New Roman"/>
              </a:rPr>
              <a:t>Tired of Waiting?</a:t>
            </a:r>
            <a:endParaRPr lang="en-US" sz="2400" dirty="0">
              <a:solidFill>
                <a:schemeClr val="bg1"/>
              </a:solidFill>
              <a:cs typeface="Calibri" panose="020F0502020204030204"/>
            </a:endParaRPr>
          </a:p>
        </p:txBody>
      </p:sp>
    </p:spTree>
    <p:extLst>
      <p:ext uri="{BB962C8B-B14F-4D97-AF65-F5344CB8AC3E}">
        <p14:creationId xmlns:p14="http://schemas.microsoft.com/office/powerpoint/2010/main" val="370275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nature, fire, dark, fireplace&#10;&#10;Description automatically generated">
            <a:extLst>
              <a:ext uri="{FF2B5EF4-FFF2-40B4-BE49-F238E27FC236}">
                <a16:creationId xmlns:a16="http://schemas.microsoft.com/office/drawing/2014/main" id="{833373C1-F145-4CF0-8090-C3570A643977}"/>
              </a:ext>
            </a:extLst>
          </p:cNvPr>
          <p:cNvPicPr>
            <a:picLocks noChangeAspect="1"/>
          </p:cNvPicPr>
          <p:nvPr/>
        </p:nvPicPr>
        <p:blipFill rotWithShape="1">
          <a:blip r:embed="rId2"/>
          <a:srcRect l="1541" r="2659" b="1"/>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3" name="Freeform: Shape 12">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a:extLst>
              <a:ext uri="{FF2B5EF4-FFF2-40B4-BE49-F238E27FC236}">
                <a16:creationId xmlns:a16="http://schemas.microsoft.com/office/drawing/2014/main" id="{5A2ECE21-0E06-4C18-9B8F-792D43F87CDF}"/>
              </a:ext>
            </a:extLst>
          </p:cNvPr>
          <p:cNvSpPr/>
          <p:nvPr/>
        </p:nvSpPr>
        <p:spPr>
          <a:xfrm>
            <a:off x="4248150" y="4669978"/>
            <a:ext cx="4269581" cy="117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nSpc>
                <a:spcPct val="90000"/>
              </a:lnSpc>
              <a:spcAft>
                <a:spcPts val="600"/>
              </a:spcAft>
            </a:pPr>
            <a:r>
              <a:rPr lang="en-US" sz="2800" i="1" dirty="0">
                <a:solidFill>
                  <a:schemeClr val="bg1">
                    <a:alpha val="80000"/>
                  </a:schemeClr>
                </a:solidFill>
              </a:rPr>
              <a:t>I will wait because I trust God will honor His word </a:t>
            </a:r>
            <a:r>
              <a:rPr lang="en-US" sz="2800" dirty="0">
                <a:solidFill>
                  <a:schemeClr val="bg1">
                    <a:alpha val="80000"/>
                  </a:schemeClr>
                </a:solidFill>
              </a:rPr>
              <a:t>(Gen 15:7-15)</a:t>
            </a:r>
            <a:endParaRPr lang="en-US" sz="2800">
              <a:solidFill>
                <a:srgbClr val="FFFFFF">
                  <a:alpha val="80000"/>
                </a:srgbClr>
              </a:solidFill>
              <a:cs typeface="Calibri"/>
            </a:endParaRPr>
          </a:p>
        </p:txBody>
      </p:sp>
    </p:spTree>
    <p:extLst>
      <p:ext uri="{BB962C8B-B14F-4D97-AF65-F5344CB8AC3E}">
        <p14:creationId xmlns:p14="http://schemas.microsoft.com/office/powerpoint/2010/main" val="211525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nature, fire, dark, fireplace&#10;&#10;Description automatically generated">
            <a:extLst>
              <a:ext uri="{FF2B5EF4-FFF2-40B4-BE49-F238E27FC236}">
                <a16:creationId xmlns:a16="http://schemas.microsoft.com/office/drawing/2014/main" id="{833373C1-F145-4CF0-8090-C3570A643977}"/>
              </a:ext>
            </a:extLst>
          </p:cNvPr>
          <p:cNvPicPr>
            <a:picLocks noChangeAspect="1"/>
          </p:cNvPicPr>
          <p:nvPr/>
        </p:nvPicPr>
        <p:blipFill rotWithShape="1">
          <a:blip r:embed="rId2"/>
          <a:srcRect l="1541" r="2659" b="1"/>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3" name="Freeform: Shape 12">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a:extLst>
              <a:ext uri="{FF2B5EF4-FFF2-40B4-BE49-F238E27FC236}">
                <a16:creationId xmlns:a16="http://schemas.microsoft.com/office/drawing/2014/main" id="{5A2ECE21-0E06-4C18-9B8F-792D43F87CDF}"/>
              </a:ext>
            </a:extLst>
          </p:cNvPr>
          <p:cNvSpPr/>
          <p:nvPr/>
        </p:nvSpPr>
        <p:spPr>
          <a:xfrm>
            <a:off x="1718959" y="4669978"/>
            <a:ext cx="6798772" cy="1990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nSpc>
                <a:spcPct val="90000"/>
              </a:lnSpc>
              <a:spcAft>
                <a:spcPts val="600"/>
              </a:spcAft>
            </a:pPr>
            <a:r>
              <a:rPr lang="en-US" sz="2800">
                <a:ea typeface="+mn-lt"/>
                <a:cs typeface="+mn-lt"/>
              </a:rPr>
              <a:t>And while staying with them he ordered </a:t>
            </a:r>
            <a:r>
              <a:rPr lang="en-US" sz="2800" dirty="0">
                <a:ea typeface="+mn-lt"/>
                <a:cs typeface="+mn-lt"/>
              </a:rPr>
              <a:t>them not to depart from Jerusalem, but to </a:t>
            </a:r>
            <a:r>
              <a:rPr lang="en-US" sz="2800" u="sng" dirty="0">
                <a:ea typeface="+mn-lt"/>
                <a:cs typeface="+mn-lt"/>
              </a:rPr>
              <a:t>wait</a:t>
            </a:r>
            <a:r>
              <a:rPr lang="en-US" sz="2800" dirty="0">
                <a:ea typeface="+mn-lt"/>
                <a:cs typeface="+mn-lt"/>
              </a:rPr>
              <a:t> for the promise of the Father, which, he said, “you heard from me;</a:t>
            </a:r>
            <a:endParaRPr lang="en-US" dirty="0">
              <a:ea typeface="+mn-lt"/>
              <a:cs typeface="+mn-lt"/>
            </a:endParaRPr>
          </a:p>
          <a:p>
            <a:pPr>
              <a:lnSpc>
                <a:spcPct val="90000"/>
              </a:lnSpc>
              <a:spcAft>
                <a:spcPts val="600"/>
              </a:spcAft>
            </a:pPr>
            <a:r>
              <a:rPr lang="en-US" sz="2800" i="1" dirty="0">
                <a:solidFill>
                  <a:schemeClr val="bg1">
                    <a:alpha val="80000"/>
                  </a:schemeClr>
                </a:solidFill>
              </a:rPr>
              <a:t>Acts 1:4</a:t>
            </a:r>
            <a:endParaRPr lang="en-US" sz="2800" dirty="0">
              <a:solidFill>
                <a:schemeClr val="bg1">
                  <a:alpha val="80000"/>
                </a:schemeClr>
              </a:solidFill>
              <a:cs typeface="Calibri"/>
            </a:endParaRPr>
          </a:p>
        </p:txBody>
      </p:sp>
    </p:spTree>
    <p:extLst>
      <p:ext uri="{BB962C8B-B14F-4D97-AF65-F5344CB8AC3E}">
        <p14:creationId xmlns:p14="http://schemas.microsoft.com/office/powerpoint/2010/main" val="73406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nature, fire, dark, fireplace&#10;&#10;Description automatically generated">
            <a:extLst>
              <a:ext uri="{FF2B5EF4-FFF2-40B4-BE49-F238E27FC236}">
                <a16:creationId xmlns:a16="http://schemas.microsoft.com/office/drawing/2014/main" id="{833373C1-F145-4CF0-8090-C3570A643977}"/>
              </a:ext>
            </a:extLst>
          </p:cNvPr>
          <p:cNvPicPr>
            <a:picLocks noChangeAspect="1"/>
          </p:cNvPicPr>
          <p:nvPr/>
        </p:nvPicPr>
        <p:blipFill rotWithShape="1">
          <a:blip r:embed="rId2"/>
          <a:srcRect l="1541" r="2659" b="1"/>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3" name="Freeform: Shape 12">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a:extLst>
              <a:ext uri="{FF2B5EF4-FFF2-40B4-BE49-F238E27FC236}">
                <a16:creationId xmlns:a16="http://schemas.microsoft.com/office/drawing/2014/main" id="{5A2ECE21-0E06-4C18-9B8F-792D43F87CDF}"/>
              </a:ext>
            </a:extLst>
          </p:cNvPr>
          <p:cNvSpPr/>
          <p:nvPr/>
        </p:nvSpPr>
        <p:spPr>
          <a:xfrm>
            <a:off x="1718959" y="4572702"/>
            <a:ext cx="6798772" cy="20880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nSpc>
                <a:spcPct val="90000"/>
              </a:lnSpc>
              <a:spcAft>
                <a:spcPts val="600"/>
              </a:spcAft>
            </a:pPr>
            <a:r>
              <a:rPr lang="en-US" sz="2800" baseline="30000" dirty="0">
                <a:ea typeface="+mn-lt"/>
                <a:cs typeface="+mn-lt"/>
              </a:rPr>
              <a:t>24 </a:t>
            </a:r>
            <a:r>
              <a:rPr lang="en-US" sz="2800" dirty="0">
                <a:ea typeface="+mn-lt"/>
                <a:cs typeface="+mn-lt"/>
              </a:rPr>
              <a:t>For in this hope we were saved. Now hope that is seen is not hope. For who hopes for what he sees? </a:t>
            </a:r>
            <a:r>
              <a:rPr lang="en-US" sz="2800" baseline="30000" dirty="0">
                <a:ea typeface="+mn-lt"/>
                <a:cs typeface="+mn-lt"/>
              </a:rPr>
              <a:t>25 </a:t>
            </a:r>
            <a:r>
              <a:rPr lang="en-US" sz="2800" dirty="0">
                <a:ea typeface="+mn-lt"/>
                <a:cs typeface="+mn-lt"/>
              </a:rPr>
              <a:t>But if we hope for what we do not see, we </a:t>
            </a:r>
            <a:r>
              <a:rPr lang="en-US" sz="2800" u="sng" dirty="0">
                <a:ea typeface="+mn-lt"/>
                <a:cs typeface="+mn-lt"/>
              </a:rPr>
              <a:t>wait</a:t>
            </a:r>
            <a:r>
              <a:rPr lang="en-US" sz="2800" dirty="0">
                <a:ea typeface="+mn-lt"/>
                <a:cs typeface="+mn-lt"/>
              </a:rPr>
              <a:t> for it with patience.</a:t>
            </a:r>
            <a:endParaRPr lang="en-US" dirty="0"/>
          </a:p>
          <a:p>
            <a:pPr>
              <a:lnSpc>
                <a:spcPct val="90000"/>
              </a:lnSpc>
              <a:spcAft>
                <a:spcPts val="600"/>
              </a:spcAft>
            </a:pPr>
            <a:r>
              <a:rPr lang="en-US" sz="2800" i="1" dirty="0">
                <a:ea typeface="+mn-lt"/>
                <a:cs typeface="+mn-lt"/>
              </a:rPr>
              <a:t>Romans 8:24-25</a:t>
            </a:r>
            <a:endParaRPr lang="en-US" i="1" dirty="0">
              <a:solidFill>
                <a:schemeClr val="bg1">
                  <a:alpha val="80000"/>
                </a:schemeClr>
              </a:solidFill>
              <a:cs typeface="Calibri"/>
            </a:endParaRPr>
          </a:p>
        </p:txBody>
      </p:sp>
    </p:spTree>
    <p:extLst>
      <p:ext uri="{BB962C8B-B14F-4D97-AF65-F5344CB8AC3E}">
        <p14:creationId xmlns:p14="http://schemas.microsoft.com/office/powerpoint/2010/main" val="15220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nature, fire, dark, fireplace&#10;&#10;Description automatically generated">
            <a:extLst>
              <a:ext uri="{FF2B5EF4-FFF2-40B4-BE49-F238E27FC236}">
                <a16:creationId xmlns:a16="http://schemas.microsoft.com/office/drawing/2014/main" id="{833373C1-F145-4CF0-8090-C3570A643977}"/>
              </a:ext>
            </a:extLst>
          </p:cNvPr>
          <p:cNvPicPr>
            <a:picLocks noChangeAspect="1"/>
          </p:cNvPicPr>
          <p:nvPr/>
        </p:nvPicPr>
        <p:blipFill rotWithShape="1">
          <a:blip r:embed="rId2"/>
          <a:srcRect l="1541" r="2659" b="1"/>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3" name="Freeform: Shape 12">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a:extLst>
              <a:ext uri="{FF2B5EF4-FFF2-40B4-BE49-F238E27FC236}">
                <a16:creationId xmlns:a16="http://schemas.microsoft.com/office/drawing/2014/main" id="{5A2ECE21-0E06-4C18-9B8F-792D43F87CDF}"/>
              </a:ext>
            </a:extLst>
          </p:cNvPr>
          <p:cNvSpPr/>
          <p:nvPr/>
        </p:nvSpPr>
        <p:spPr>
          <a:xfrm>
            <a:off x="1718959" y="5350913"/>
            <a:ext cx="6798772" cy="130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nSpc>
                <a:spcPct val="90000"/>
              </a:lnSpc>
              <a:spcAft>
                <a:spcPts val="600"/>
              </a:spcAft>
            </a:pPr>
            <a:r>
              <a:rPr lang="en-US" sz="2800" dirty="0">
                <a:ea typeface="+mn-lt"/>
                <a:cs typeface="+mn-lt"/>
              </a:rPr>
              <a:t>But our citizenship is in heaven, and from it we </a:t>
            </a:r>
            <a:r>
              <a:rPr lang="en-US" sz="2800" u="sng" dirty="0">
                <a:ea typeface="+mn-lt"/>
                <a:cs typeface="+mn-lt"/>
              </a:rPr>
              <a:t>await</a:t>
            </a:r>
            <a:r>
              <a:rPr lang="en-US" sz="2800" dirty="0">
                <a:ea typeface="+mn-lt"/>
                <a:cs typeface="+mn-lt"/>
              </a:rPr>
              <a:t> a Savior, the Lord Jesus Christ,</a:t>
            </a:r>
            <a:endParaRPr lang="en-US">
              <a:cs typeface="Calibri"/>
            </a:endParaRPr>
          </a:p>
          <a:p>
            <a:pPr>
              <a:lnSpc>
                <a:spcPct val="90000"/>
              </a:lnSpc>
              <a:spcAft>
                <a:spcPts val="600"/>
              </a:spcAft>
            </a:pPr>
            <a:r>
              <a:rPr lang="en-US" sz="2800" i="1" dirty="0">
                <a:ea typeface="+mn-lt"/>
                <a:cs typeface="+mn-lt"/>
              </a:rPr>
              <a:t>Philippians 3:20</a:t>
            </a:r>
            <a:endParaRPr lang="en-US" i="1" dirty="0">
              <a:solidFill>
                <a:schemeClr val="bg1">
                  <a:alpha val="80000"/>
                </a:schemeClr>
              </a:solidFill>
              <a:cs typeface="Calibri"/>
            </a:endParaRPr>
          </a:p>
        </p:txBody>
      </p:sp>
    </p:spTree>
    <p:extLst>
      <p:ext uri="{BB962C8B-B14F-4D97-AF65-F5344CB8AC3E}">
        <p14:creationId xmlns:p14="http://schemas.microsoft.com/office/powerpoint/2010/main" val="317164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nature, fire, dark, fireplace&#10;&#10;Description automatically generated">
            <a:extLst>
              <a:ext uri="{FF2B5EF4-FFF2-40B4-BE49-F238E27FC236}">
                <a16:creationId xmlns:a16="http://schemas.microsoft.com/office/drawing/2014/main" id="{833373C1-F145-4CF0-8090-C3570A643977}"/>
              </a:ext>
            </a:extLst>
          </p:cNvPr>
          <p:cNvPicPr>
            <a:picLocks noChangeAspect="1"/>
          </p:cNvPicPr>
          <p:nvPr/>
        </p:nvPicPr>
        <p:blipFill rotWithShape="1">
          <a:blip r:embed="rId2"/>
          <a:srcRect l="1541" r="2659" b="1"/>
          <a:stretch/>
        </p:blipFill>
        <p:spPr>
          <a:xfrm>
            <a:off x="20" y="-1"/>
            <a:ext cx="9143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9144000" cy="757168"/>
            <a:chOff x="0" y="2959818"/>
            <a:chExt cx="12192000" cy="757168"/>
          </a:xfrm>
        </p:grpSpPr>
        <p:sp>
          <p:nvSpPr>
            <p:cNvPr id="13" name="Freeform: Shape 12">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Rectangle 2">
            <a:extLst>
              <a:ext uri="{FF2B5EF4-FFF2-40B4-BE49-F238E27FC236}">
                <a16:creationId xmlns:a16="http://schemas.microsoft.com/office/drawing/2014/main" id="{5A2ECE21-0E06-4C18-9B8F-792D43F87CDF}"/>
              </a:ext>
            </a:extLst>
          </p:cNvPr>
          <p:cNvSpPr/>
          <p:nvPr/>
        </p:nvSpPr>
        <p:spPr>
          <a:xfrm>
            <a:off x="1718959" y="5010445"/>
            <a:ext cx="6798772" cy="1650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p>
            <a:pPr>
              <a:lnSpc>
                <a:spcPct val="90000"/>
              </a:lnSpc>
              <a:spcAft>
                <a:spcPts val="600"/>
              </a:spcAft>
            </a:pPr>
            <a:r>
              <a:rPr lang="en-US" sz="2800" dirty="0">
                <a:ea typeface="+mn-lt"/>
                <a:cs typeface="+mn-lt"/>
              </a:rPr>
              <a:t>and to </a:t>
            </a:r>
            <a:r>
              <a:rPr lang="en-US" sz="2800" u="sng" dirty="0">
                <a:ea typeface="+mn-lt"/>
                <a:cs typeface="+mn-lt"/>
              </a:rPr>
              <a:t>wait</a:t>
            </a:r>
            <a:r>
              <a:rPr lang="en-US" sz="2800" dirty="0">
                <a:ea typeface="+mn-lt"/>
                <a:cs typeface="+mn-lt"/>
              </a:rPr>
              <a:t> for his Son from heaven, whom he raised from the dead, Jesus who delivers us from the wrath to come.</a:t>
            </a:r>
            <a:endParaRPr lang="en-US" dirty="0"/>
          </a:p>
          <a:p>
            <a:pPr>
              <a:lnSpc>
                <a:spcPct val="90000"/>
              </a:lnSpc>
              <a:spcAft>
                <a:spcPts val="600"/>
              </a:spcAft>
            </a:pPr>
            <a:r>
              <a:rPr lang="en-US" sz="2800" i="1" dirty="0">
                <a:ea typeface="+mn-lt"/>
                <a:cs typeface="+mn-lt"/>
              </a:rPr>
              <a:t>1 Thessalonians 1:10</a:t>
            </a:r>
            <a:endParaRPr lang="en-US" sz="2800" i="1" dirty="0">
              <a:solidFill>
                <a:schemeClr val="bg1">
                  <a:alpha val="80000"/>
                </a:schemeClr>
              </a:solidFill>
              <a:cs typeface="Calibri"/>
            </a:endParaRPr>
          </a:p>
        </p:txBody>
      </p:sp>
    </p:spTree>
    <p:extLst>
      <p:ext uri="{BB962C8B-B14F-4D97-AF65-F5344CB8AC3E}">
        <p14:creationId xmlns:p14="http://schemas.microsoft.com/office/powerpoint/2010/main" val="242901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outdoor, road, yellow&#10;&#10;Description automatically generated">
            <a:extLst>
              <a:ext uri="{FF2B5EF4-FFF2-40B4-BE49-F238E27FC236}">
                <a16:creationId xmlns:a16="http://schemas.microsoft.com/office/drawing/2014/main" id="{26FA48B0-D08B-4B5B-BB2B-308DFB0384FE}"/>
              </a:ext>
            </a:extLst>
          </p:cNvPr>
          <p:cNvPicPr>
            <a:picLocks noChangeAspect="1"/>
          </p:cNvPicPr>
          <p:nvPr/>
        </p:nvPicPr>
        <p:blipFill rotWithShape="1">
          <a:blip r:embed="rId2"/>
          <a:srcRect l="18362" r="18360" b="-2"/>
          <a:stretch/>
        </p:blipFill>
        <p:spPr>
          <a:xfrm>
            <a:off x="620316" y="1498600"/>
            <a:ext cx="3945731"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7" name="Group 11">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6" y="4795537"/>
            <a:ext cx="3945731" cy="1410656"/>
            <a:chOff x="827088" y="4795537"/>
            <a:chExt cx="5260975" cy="1410656"/>
          </a:xfrm>
        </p:grpSpPr>
        <p:sp>
          <p:nvSpPr>
            <p:cNvPr id="13" name="Freeform: Shape 12">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D1E80C36-B509-4588-8112-D5873B3367BD}"/>
              </a:ext>
            </a:extLst>
          </p:cNvPr>
          <p:cNvSpPr txBox="1"/>
          <p:nvPr/>
        </p:nvSpPr>
        <p:spPr>
          <a:xfrm>
            <a:off x="5236369" y="3146400"/>
            <a:ext cx="3293268" cy="2682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800" i="1" dirty="0">
                <a:solidFill>
                  <a:schemeClr val="bg1">
                    <a:alpha val="80000"/>
                  </a:schemeClr>
                </a:solidFill>
              </a:rPr>
              <a:t>I will wait because forcing my will makes matters worse </a:t>
            </a:r>
            <a:r>
              <a:rPr lang="en-US" sz="2800" dirty="0">
                <a:solidFill>
                  <a:schemeClr val="bg1">
                    <a:alpha val="80000"/>
                  </a:schemeClr>
                </a:solidFill>
              </a:rPr>
              <a:t>(Gen 16:1-6)</a:t>
            </a:r>
            <a:endParaRPr lang="en-US" dirty="0">
              <a:solidFill>
                <a:schemeClr val="bg1">
                  <a:alpha val="80000"/>
                </a:schemeClr>
              </a:solidFill>
            </a:endParaRPr>
          </a:p>
        </p:txBody>
      </p:sp>
    </p:spTree>
    <p:extLst>
      <p:ext uri="{BB962C8B-B14F-4D97-AF65-F5344CB8AC3E}">
        <p14:creationId xmlns:p14="http://schemas.microsoft.com/office/powerpoint/2010/main" val="28605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outdoor, road, yellow&#10;&#10;Description automatically generated">
            <a:extLst>
              <a:ext uri="{FF2B5EF4-FFF2-40B4-BE49-F238E27FC236}">
                <a16:creationId xmlns:a16="http://schemas.microsoft.com/office/drawing/2014/main" id="{26FA48B0-D08B-4B5B-BB2B-308DFB0384FE}"/>
              </a:ext>
            </a:extLst>
          </p:cNvPr>
          <p:cNvPicPr>
            <a:picLocks noChangeAspect="1"/>
          </p:cNvPicPr>
          <p:nvPr/>
        </p:nvPicPr>
        <p:blipFill rotWithShape="1">
          <a:blip r:embed="rId2"/>
          <a:srcRect l="18362" r="18360" b="-2"/>
          <a:stretch/>
        </p:blipFill>
        <p:spPr>
          <a:xfrm>
            <a:off x="620316" y="1498600"/>
            <a:ext cx="3945731" cy="467677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17" name="Group 11">
            <a:extLst>
              <a:ext uri="{FF2B5EF4-FFF2-40B4-BE49-F238E27FC236}">
                <a16:creationId xmlns:a16="http://schemas.microsoft.com/office/drawing/2014/main" id="{0EAC7AFE-68C0-41EB-A1C7-108E60D7C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316" y="4795537"/>
            <a:ext cx="3945731" cy="1410656"/>
            <a:chOff x="827088" y="4795537"/>
            <a:chExt cx="5260975" cy="1410656"/>
          </a:xfrm>
        </p:grpSpPr>
        <p:sp>
          <p:nvSpPr>
            <p:cNvPr id="13" name="Freeform: Shape 12">
              <a:extLst>
                <a:ext uri="{FF2B5EF4-FFF2-40B4-BE49-F238E27FC236}">
                  <a16:creationId xmlns:a16="http://schemas.microsoft.com/office/drawing/2014/main" id="{127393A7-D6DA-410B-8699-AA56B57BF7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EC44C88-69E3-42EE-86E8-9B45F712B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8" y="4795537"/>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extBox 4">
            <a:extLst>
              <a:ext uri="{FF2B5EF4-FFF2-40B4-BE49-F238E27FC236}">
                <a16:creationId xmlns:a16="http://schemas.microsoft.com/office/drawing/2014/main" id="{D1E80C36-B509-4588-8112-D5873B3367BD}"/>
              </a:ext>
            </a:extLst>
          </p:cNvPr>
          <p:cNvSpPr txBox="1"/>
          <p:nvPr/>
        </p:nvSpPr>
        <p:spPr>
          <a:xfrm>
            <a:off x="5236369" y="3146400"/>
            <a:ext cx="3293268" cy="2682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it" sz="2800" dirty="0">
                <a:solidFill>
                  <a:schemeClr val="bg1"/>
                </a:solidFill>
                <a:latin typeface="Times New Roman"/>
                <a:ea typeface="+mn-lt"/>
                <a:cs typeface="+mn-lt"/>
              </a:rPr>
              <a:t>“Sarai . . . </a:t>
            </a:r>
            <a:r>
              <a:rPr lang="it" sz="2800" dirty="0" err="1">
                <a:solidFill>
                  <a:schemeClr val="bg1"/>
                </a:solidFill>
                <a:latin typeface="Times New Roman"/>
                <a:ea typeface="+mn-lt"/>
                <a:cs typeface="+mn-lt"/>
              </a:rPr>
              <a:t>took</a:t>
            </a:r>
            <a:r>
              <a:rPr lang="it" sz="2800" dirty="0">
                <a:solidFill>
                  <a:schemeClr val="bg1"/>
                </a:solidFill>
                <a:latin typeface="Times New Roman"/>
                <a:ea typeface="+mn-lt"/>
                <a:cs typeface="+mn-lt"/>
              </a:rPr>
              <a:t> . . . and </a:t>
            </a:r>
            <a:r>
              <a:rPr lang="it" sz="2800" dirty="0" err="1">
                <a:solidFill>
                  <a:schemeClr val="bg1"/>
                </a:solidFill>
                <a:latin typeface="Times New Roman"/>
                <a:ea typeface="+mn-lt"/>
                <a:cs typeface="+mn-lt"/>
              </a:rPr>
              <a:t>gave</a:t>
            </a:r>
            <a:r>
              <a:rPr lang="it" sz="2800" dirty="0">
                <a:solidFill>
                  <a:schemeClr val="bg1"/>
                </a:solidFill>
                <a:latin typeface="Times New Roman"/>
                <a:ea typeface="+mn-lt"/>
                <a:cs typeface="+mn-lt"/>
              </a:rPr>
              <a:t>” to </a:t>
            </a:r>
            <a:r>
              <a:rPr lang="it" sz="2800" dirty="0" err="1">
                <a:solidFill>
                  <a:schemeClr val="bg1"/>
                </a:solidFill>
                <a:latin typeface="Times New Roman"/>
                <a:ea typeface="+mn-lt"/>
                <a:cs typeface="+mn-lt"/>
              </a:rPr>
              <a:t>her</a:t>
            </a:r>
            <a:r>
              <a:rPr lang="it" sz="2800" dirty="0">
                <a:solidFill>
                  <a:schemeClr val="bg1"/>
                </a:solidFill>
                <a:latin typeface="Times New Roman"/>
                <a:ea typeface="+mn-lt"/>
                <a:cs typeface="+mn-lt"/>
              </a:rPr>
              <a:t> </a:t>
            </a:r>
            <a:r>
              <a:rPr lang="it" sz="2800" dirty="0" err="1">
                <a:solidFill>
                  <a:schemeClr val="bg1"/>
                </a:solidFill>
                <a:latin typeface="Times New Roman"/>
                <a:ea typeface="+mn-lt"/>
                <a:cs typeface="+mn-lt"/>
              </a:rPr>
              <a:t>husband</a:t>
            </a:r>
            <a:r>
              <a:rPr lang="it" sz="2800" dirty="0">
                <a:solidFill>
                  <a:schemeClr val="bg1"/>
                </a:solidFill>
                <a:latin typeface="Times New Roman"/>
                <a:ea typeface="+mn-lt"/>
                <a:cs typeface="+mn-lt"/>
              </a:rPr>
              <a:t> (v. 3)</a:t>
            </a:r>
            <a:endParaRPr lang="en-US" sz="2800" dirty="0">
              <a:solidFill>
                <a:schemeClr val="bg1"/>
              </a:solidFill>
              <a:latin typeface="Times New Roman"/>
            </a:endParaRPr>
          </a:p>
        </p:txBody>
      </p:sp>
    </p:spTree>
    <p:extLst>
      <p:ext uri="{BB962C8B-B14F-4D97-AF65-F5344CB8AC3E}">
        <p14:creationId xmlns:p14="http://schemas.microsoft.com/office/powerpoint/2010/main" val="188853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A picture containing sky, outdoor, ground, nature&#10;&#10;Description automatically generated">
            <a:extLst>
              <a:ext uri="{FF2B5EF4-FFF2-40B4-BE49-F238E27FC236}">
                <a16:creationId xmlns:a16="http://schemas.microsoft.com/office/drawing/2014/main" id="{5DCA7765-E761-4A71-BA63-C8283583CD4F}"/>
              </a:ext>
            </a:extLst>
          </p:cNvPr>
          <p:cNvPicPr>
            <a:picLocks noChangeAspect="1"/>
          </p:cNvPicPr>
          <p:nvPr/>
        </p:nvPicPr>
        <p:blipFill rotWithShape="1">
          <a:blip r:embed="rId2"/>
          <a:srcRect l="2288" r="9028" b="-1"/>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FAE916DA-8912-4ED9-93B5-B485A6F95E54}"/>
              </a:ext>
            </a:extLst>
          </p:cNvPr>
          <p:cNvSpPr txBox="1"/>
          <p:nvPr/>
        </p:nvSpPr>
        <p:spPr>
          <a:xfrm>
            <a:off x="2723745" y="291830"/>
            <a:ext cx="6361888" cy="954107"/>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800" i="1">
                <a:solidFill>
                  <a:srgbClr val="FFFFFF"/>
                </a:solidFill>
                <a:latin typeface="Times New Roman"/>
              </a:rPr>
              <a:t>I will wait because God can bring life out of failure and injustice </a:t>
            </a:r>
            <a:r>
              <a:rPr lang="it-IT" sz="2800">
                <a:solidFill>
                  <a:srgbClr val="FFFFFF"/>
                </a:solidFill>
                <a:latin typeface="Times New Roman"/>
              </a:rPr>
              <a:t>(Gen 16:7-16)</a:t>
            </a:r>
          </a:p>
        </p:txBody>
      </p:sp>
    </p:spTree>
    <p:extLst>
      <p:ext uri="{BB962C8B-B14F-4D97-AF65-F5344CB8AC3E}">
        <p14:creationId xmlns:p14="http://schemas.microsoft.com/office/powerpoint/2010/main" val="28247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2ECE21-0E06-4C18-9B8F-792D43F87CDF}"/>
              </a:ext>
            </a:extLst>
          </p:cNvPr>
          <p:cNvSpPr/>
          <p:nvPr/>
        </p:nvSpPr>
        <p:spPr>
          <a:xfrm>
            <a:off x="0" y="-4863"/>
            <a:ext cx="9066178"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00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9391E2-CEDB-471B-A5AB-F5CB22BF9E08}"/>
              </a:ext>
            </a:extLst>
          </p:cNvPr>
          <p:cNvSpPr/>
          <p:nvPr/>
        </p:nvSpPr>
        <p:spPr>
          <a:xfrm>
            <a:off x="1971" y="3187"/>
            <a:ext cx="9182909" cy="68555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8F7B9A04-5F88-4BAE-8706-D31B8B6B8A9C}"/>
              </a:ext>
            </a:extLst>
          </p:cNvPr>
          <p:cNvSpPr txBox="1"/>
          <p:nvPr/>
        </p:nvSpPr>
        <p:spPr>
          <a:xfrm>
            <a:off x="1207024" y="857577"/>
            <a:ext cx="6727933"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050" b="1" dirty="0">
                <a:solidFill>
                  <a:srgbClr val="FFFFFF"/>
                </a:solidFill>
                <a:latin typeface="Engravers MT"/>
                <a:cs typeface="Times New Roman"/>
              </a:rPr>
              <a:t>T h e    T e s t I n g</a:t>
            </a:r>
          </a:p>
        </p:txBody>
      </p:sp>
      <p:pic>
        <p:nvPicPr>
          <p:cNvPr id="7" name="Picture 7" descr="A picture containing text, nature&#10;&#10;Description automatically generated">
            <a:extLst>
              <a:ext uri="{FF2B5EF4-FFF2-40B4-BE49-F238E27FC236}">
                <a16:creationId xmlns:a16="http://schemas.microsoft.com/office/drawing/2014/main" id="{9EFD1CD8-CC76-450E-A414-11D65B4A4B37}"/>
              </a:ext>
            </a:extLst>
          </p:cNvPr>
          <p:cNvPicPr>
            <a:picLocks noChangeAspect="1"/>
          </p:cNvPicPr>
          <p:nvPr/>
        </p:nvPicPr>
        <p:blipFill rotWithShape="1">
          <a:blip r:embed="rId2"/>
          <a:srcRect l="-346" t="24799" r="216" b="201"/>
          <a:stretch/>
        </p:blipFill>
        <p:spPr>
          <a:xfrm>
            <a:off x="1158264" y="3002159"/>
            <a:ext cx="6877037" cy="3861401"/>
          </a:xfrm>
          <a:prstGeom prst="rect">
            <a:avLst/>
          </a:prstGeom>
        </p:spPr>
      </p:pic>
      <p:sp>
        <p:nvSpPr>
          <p:cNvPr id="8" name="TextBox 7">
            <a:extLst>
              <a:ext uri="{FF2B5EF4-FFF2-40B4-BE49-F238E27FC236}">
                <a16:creationId xmlns:a16="http://schemas.microsoft.com/office/drawing/2014/main" id="{0D0A3F12-2AA2-422B-A0B3-A61381A4491C}"/>
              </a:ext>
            </a:extLst>
          </p:cNvPr>
          <p:cNvSpPr txBox="1"/>
          <p:nvPr/>
        </p:nvSpPr>
        <p:spPr>
          <a:xfrm>
            <a:off x="1148912" y="2094298"/>
            <a:ext cx="6846176" cy="392415"/>
          </a:xfrm>
          <a:prstGeom prst="rect">
            <a:avLst/>
          </a:prstGeom>
          <a:noFill/>
          <a:ln>
            <a:solidFill>
              <a:srgbClr val="FFFF00"/>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100">
                <a:solidFill>
                  <a:srgbClr val="FFFFFF"/>
                </a:solidFill>
                <a:latin typeface="Times New Roman"/>
              </a:rPr>
              <a:t>D e v e l o p i n g    A b r a h a m ’ s    R i g h t e o u s n e s s</a:t>
            </a:r>
          </a:p>
        </p:txBody>
      </p:sp>
    </p:spTree>
    <p:extLst>
      <p:ext uri="{BB962C8B-B14F-4D97-AF65-F5344CB8AC3E}">
        <p14:creationId xmlns:p14="http://schemas.microsoft.com/office/powerpoint/2010/main" val="188777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2ECE21-0E06-4C18-9B8F-792D43F87CDF}"/>
              </a:ext>
            </a:extLst>
          </p:cNvPr>
          <p:cNvSpPr/>
          <p:nvPr/>
        </p:nvSpPr>
        <p:spPr>
          <a:xfrm>
            <a:off x="0" y="-4863"/>
            <a:ext cx="9066178"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0E6BBAAE-D1DA-49F2-A90B-9F7800E055CE}"/>
              </a:ext>
            </a:extLst>
          </p:cNvPr>
          <p:cNvPicPr>
            <a:picLocks noChangeAspect="1"/>
          </p:cNvPicPr>
          <p:nvPr/>
        </p:nvPicPr>
        <p:blipFill>
          <a:blip r:embed="rId2"/>
          <a:stretch>
            <a:fillRect/>
          </a:stretch>
        </p:blipFill>
        <p:spPr>
          <a:xfrm>
            <a:off x="482600" y="1644278"/>
            <a:ext cx="8178799" cy="4600574"/>
          </a:xfrm>
          <a:prstGeom prst="rect">
            <a:avLst/>
          </a:prstGeom>
          <a:ln>
            <a:noFill/>
          </a:ln>
          <a:effectLst>
            <a:softEdge rad="112500"/>
          </a:effectLst>
        </p:spPr>
      </p:pic>
      <p:sp>
        <p:nvSpPr>
          <p:cNvPr id="4" name="TextBox 3">
            <a:extLst>
              <a:ext uri="{FF2B5EF4-FFF2-40B4-BE49-F238E27FC236}">
                <a16:creationId xmlns:a16="http://schemas.microsoft.com/office/drawing/2014/main" id="{02958545-450F-4984-AD51-79AAEA43E949}"/>
              </a:ext>
            </a:extLst>
          </p:cNvPr>
          <p:cNvSpPr txBox="1"/>
          <p:nvPr/>
        </p:nvSpPr>
        <p:spPr>
          <a:xfrm>
            <a:off x="1838528" y="369651"/>
            <a:ext cx="54669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i="1" dirty="0">
                <a:solidFill>
                  <a:schemeClr val="bg1"/>
                </a:solidFill>
                <a:latin typeface="Times New Roman"/>
              </a:rPr>
              <a:t>Will You Wait for God to Work?</a:t>
            </a:r>
            <a:endParaRPr lang="en-US" sz="3200" i="1">
              <a:solidFill>
                <a:schemeClr val="bg1"/>
              </a:solidFill>
              <a:latin typeface="Times New Roman"/>
              <a:cs typeface="Times New Roman"/>
            </a:endParaRPr>
          </a:p>
          <a:p>
            <a:pPr algn="ctr"/>
            <a:r>
              <a:rPr lang="en-US" sz="2400" dirty="0">
                <a:solidFill>
                  <a:schemeClr val="bg1"/>
                </a:solidFill>
                <a:latin typeface="Times New Roman"/>
              </a:rPr>
              <a:t>(Genesis 15-16)</a:t>
            </a:r>
            <a:endParaRPr lang="en-US" sz="2400">
              <a:solidFill>
                <a:schemeClr val="bg1"/>
              </a:solidFill>
              <a:latin typeface="Times New Roman"/>
              <a:cs typeface="Times New Roman"/>
            </a:endParaRPr>
          </a:p>
        </p:txBody>
      </p:sp>
    </p:spTree>
    <p:extLst>
      <p:ext uri="{BB962C8B-B14F-4D97-AF65-F5344CB8AC3E}">
        <p14:creationId xmlns:p14="http://schemas.microsoft.com/office/powerpoint/2010/main" val="87822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2ECE21-0E06-4C18-9B8F-792D43F87CDF}"/>
              </a:ext>
            </a:extLst>
          </p:cNvPr>
          <p:cNvSpPr/>
          <p:nvPr/>
        </p:nvSpPr>
        <p:spPr>
          <a:xfrm>
            <a:off x="0" y="-4863"/>
            <a:ext cx="9066178"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0E6BBAAE-D1DA-49F2-A90B-9F7800E055CE}"/>
              </a:ext>
            </a:extLst>
          </p:cNvPr>
          <p:cNvPicPr>
            <a:picLocks noChangeAspect="1"/>
          </p:cNvPicPr>
          <p:nvPr/>
        </p:nvPicPr>
        <p:blipFill>
          <a:blip r:embed="rId2"/>
          <a:stretch>
            <a:fillRect/>
          </a:stretch>
        </p:blipFill>
        <p:spPr>
          <a:xfrm>
            <a:off x="482600" y="1644278"/>
            <a:ext cx="8178799" cy="4600574"/>
          </a:xfrm>
          <a:prstGeom prst="rect">
            <a:avLst/>
          </a:prstGeom>
          <a:ln>
            <a:noFill/>
          </a:ln>
          <a:effectLst>
            <a:softEdge rad="112500"/>
          </a:effectLst>
        </p:spPr>
      </p:pic>
      <p:sp>
        <p:nvSpPr>
          <p:cNvPr id="4" name="TextBox 3">
            <a:extLst>
              <a:ext uri="{FF2B5EF4-FFF2-40B4-BE49-F238E27FC236}">
                <a16:creationId xmlns:a16="http://schemas.microsoft.com/office/drawing/2014/main" id="{02958545-450F-4984-AD51-79AAEA43E949}"/>
              </a:ext>
            </a:extLst>
          </p:cNvPr>
          <p:cNvSpPr txBox="1"/>
          <p:nvPr/>
        </p:nvSpPr>
        <p:spPr>
          <a:xfrm>
            <a:off x="447473" y="719847"/>
            <a:ext cx="817123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 sz="2800" i="1" dirty="0">
                <a:solidFill>
                  <a:schemeClr val="bg1"/>
                </a:solidFill>
                <a:latin typeface="Times New Roman"/>
                <a:ea typeface="+mn-lt"/>
                <a:cs typeface="+mn-lt"/>
              </a:rPr>
              <a:t>I </a:t>
            </a:r>
            <a:r>
              <a:rPr lang="it" sz="2800" i="1" dirty="0" err="1">
                <a:solidFill>
                  <a:schemeClr val="bg1"/>
                </a:solidFill>
                <a:latin typeface="Times New Roman"/>
                <a:ea typeface="+mn-lt"/>
                <a:cs typeface="+mn-lt"/>
              </a:rPr>
              <a:t>will</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wait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because</a:t>
            </a:r>
            <a:r>
              <a:rPr lang="it" sz="2800" i="1" dirty="0">
                <a:solidFill>
                  <a:schemeClr val="bg1"/>
                </a:solidFill>
                <a:latin typeface="Times New Roman"/>
                <a:ea typeface="+mn-lt"/>
                <a:cs typeface="+mn-lt"/>
              </a:rPr>
              <a:t> I </a:t>
            </a:r>
            <a:r>
              <a:rPr lang="it" sz="2800" i="1" dirty="0" err="1">
                <a:solidFill>
                  <a:schemeClr val="bg1"/>
                </a:solidFill>
                <a:latin typeface="Times New Roman"/>
                <a:ea typeface="+mn-lt"/>
                <a:cs typeface="+mn-lt"/>
              </a:rPr>
              <a:t>believe</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God</a:t>
            </a:r>
            <a:r>
              <a:rPr lang="it" sz="2800" i="1" dirty="0">
                <a:solidFill>
                  <a:schemeClr val="bg1"/>
                </a:solidFill>
                <a:latin typeface="Times New Roman"/>
                <a:ea typeface="+mn-lt"/>
                <a:cs typeface="+mn-lt"/>
              </a:rPr>
              <a:t> can do the </a:t>
            </a:r>
            <a:r>
              <a:rPr lang="it" sz="2800" i="1" dirty="0" err="1">
                <a:solidFill>
                  <a:schemeClr val="bg1"/>
                </a:solidFill>
                <a:latin typeface="Times New Roman"/>
                <a:ea typeface="+mn-lt"/>
                <a:cs typeface="+mn-lt"/>
              </a:rPr>
              <a:t>impossible</a:t>
            </a:r>
            <a:endParaRPr lang="it" sz="2800" dirty="0" err="1">
              <a:solidFill>
                <a:schemeClr val="bg1"/>
              </a:solidFill>
              <a:latin typeface="Times New Roman"/>
              <a:ea typeface="+mn-lt"/>
              <a:cs typeface="+mn-lt"/>
            </a:endParaRPr>
          </a:p>
          <a:p>
            <a:pPr algn="ctr"/>
            <a:r>
              <a:rPr lang="it" sz="2800" dirty="0">
                <a:solidFill>
                  <a:schemeClr val="bg1"/>
                </a:solidFill>
                <a:latin typeface="Times New Roman"/>
                <a:ea typeface="+mn-lt"/>
                <a:cs typeface="+mn-lt"/>
              </a:rPr>
              <a:t>(</a:t>
            </a:r>
            <a:r>
              <a:rPr lang="it" sz="2800" dirty="0" err="1">
                <a:solidFill>
                  <a:schemeClr val="bg1"/>
                </a:solidFill>
                <a:latin typeface="Times New Roman"/>
                <a:ea typeface="+mn-lt"/>
                <a:cs typeface="+mn-lt"/>
              </a:rPr>
              <a:t>Gen</a:t>
            </a:r>
            <a:r>
              <a:rPr lang="it" sz="2800" dirty="0">
                <a:solidFill>
                  <a:schemeClr val="bg1"/>
                </a:solidFill>
                <a:latin typeface="Times New Roman"/>
                <a:ea typeface="+mn-lt"/>
                <a:cs typeface="+mn-lt"/>
              </a:rPr>
              <a:t> 15:1-6)</a:t>
            </a:r>
            <a:endParaRPr lang="en-US" sz="2800" dirty="0">
              <a:solidFill>
                <a:schemeClr val="bg1"/>
              </a:solidFill>
              <a:latin typeface="Times New Roman"/>
              <a:cs typeface="Calibri"/>
            </a:endParaRPr>
          </a:p>
        </p:txBody>
      </p:sp>
    </p:spTree>
    <p:extLst>
      <p:ext uri="{BB962C8B-B14F-4D97-AF65-F5344CB8AC3E}">
        <p14:creationId xmlns:p14="http://schemas.microsoft.com/office/powerpoint/2010/main" val="162046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2ECE21-0E06-4C18-9B8F-792D43F87CDF}"/>
              </a:ext>
            </a:extLst>
          </p:cNvPr>
          <p:cNvSpPr/>
          <p:nvPr/>
        </p:nvSpPr>
        <p:spPr>
          <a:xfrm>
            <a:off x="0" y="-4863"/>
            <a:ext cx="9066178"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958545-450F-4984-AD51-79AAEA43E949}"/>
              </a:ext>
            </a:extLst>
          </p:cNvPr>
          <p:cNvSpPr txBox="1"/>
          <p:nvPr/>
        </p:nvSpPr>
        <p:spPr>
          <a:xfrm>
            <a:off x="447473" y="418289"/>
            <a:ext cx="8171231" cy="6412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 sz="2800" b="1" dirty="0">
                <a:solidFill>
                  <a:schemeClr val="bg1"/>
                </a:solidFill>
                <a:latin typeface="Times New Roman"/>
                <a:ea typeface="+mn-lt"/>
                <a:cs typeface="+mn-lt"/>
              </a:rPr>
              <a:t>Romans 4:16-25</a:t>
            </a:r>
            <a:endParaRPr lang="en-US" sz="2800" b="1" dirty="0">
              <a:solidFill>
                <a:schemeClr val="bg1"/>
              </a:solidFill>
              <a:latin typeface="Times New Roman"/>
              <a:cs typeface="Times New Roman"/>
            </a:endParaRPr>
          </a:p>
          <a:p>
            <a:pPr algn="ctr"/>
            <a:endParaRPr lang="en-US" sz="2000" i="1" baseline="30000" dirty="0">
              <a:solidFill>
                <a:schemeClr val="bg1"/>
              </a:solidFill>
              <a:latin typeface="Times New Roman"/>
              <a:ea typeface="+mn-lt"/>
              <a:cs typeface="+mn-lt"/>
            </a:endParaRPr>
          </a:p>
          <a:p>
            <a:pPr algn="ctr"/>
            <a:r>
              <a:rPr lang="en-US" sz="2800" i="1" baseline="30000" dirty="0">
                <a:solidFill>
                  <a:schemeClr val="bg1"/>
                </a:solidFill>
                <a:latin typeface="Times New Roman"/>
                <a:ea typeface="+mn-lt"/>
                <a:cs typeface="+mn-lt"/>
              </a:rPr>
              <a:t>16 </a:t>
            </a:r>
            <a:r>
              <a:rPr lang="en-US" sz="2800" i="1" dirty="0">
                <a:solidFill>
                  <a:schemeClr val="bg1"/>
                </a:solidFill>
                <a:latin typeface="Times New Roman"/>
                <a:ea typeface="+mn-lt"/>
                <a:cs typeface="+mn-lt"/>
              </a:rPr>
              <a:t>That is why it depends on faith, in order that the promise may rest on grace and be guaranteed to all his offspring—not only to the adherent of the law but also to the one who shares the faith of Abraham, who is the father of us all, </a:t>
            </a:r>
            <a:r>
              <a:rPr lang="en-US" sz="2800" i="1" baseline="30000" dirty="0">
                <a:solidFill>
                  <a:schemeClr val="bg1"/>
                </a:solidFill>
                <a:latin typeface="Times New Roman"/>
                <a:ea typeface="+mn-lt"/>
                <a:cs typeface="+mn-lt"/>
              </a:rPr>
              <a:t>17 </a:t>
            </a:r>
            <a:r>
              <a:rPr lang="en-US" sz="2800" i="1" dirty="0">
                <a:solidFill>
                  <a:schemeClr val="bg1"/>
                </a:solidFill>
                <a:latin typeface="Times New Roman"/>
                <a:ea typeface="+mn-lt"/>
                <a:cs typeface="+mn-lt"/>
              </a:rPr>
              <a:t>as it is written, “I have made you the father of many nations”—in the presence of the God in whom he believed, who gives life to the dead and calls into existence the things that do not exist.</a:t>
            </a:r>
            <a:r>
              <a:rPr lang="it" sz="2800" i="1" dirty="0">
                <a:solidFill>
                  <a:schemeClr val="bg1"/>
                </a:solidFill>
                <a:latin typeface="Times New Roman"/>
                <a:ea typeface="+mn-lt"/>
                <a:cs typeface="+mn-lt"/>
              </a:rPr>
              <a:t> </a:t>
            </a:r>
            <a:r>
              <a:rPr lang="it" sz="2800" i="1" baseline="30000" dirty="0">
                <a:solidFill>
                  <a:schemeClr val="bg1"/>
                </a:solidFill>
                <a:latin typeface="Times New Roman"/>
                <a:ea typeface="+mn-lt"/>
                <a:cs typeface="+mn-lt"/>
              </a:rPr>
              <a:t>18 </a:t>
            </a:r>
            <a:r>
              <a:rPr lang="it" sz="2800" i="1" dirty="0">
                <a:solidFill>
                  <a:schemeClr val="bg1"/>
                </a:solidFill>
                <a:latin typeface="Times New Roman"/>
                <a:ea typeface="+mn-lt"/>
                <a:cs typeface="+mn-lt"/>
              </a:rPr>
              <a:t>In </a:t>
            </a:r>
            <a:r>
              <a:rPr lang="it" sz="2800" i="1" dirty="0" err="1">
                <a:solidFill>
                  <a:schemeClr val="bg1"/>
                </a:solidFill>
                <a:latin typeface="Times New Roman"/>
                <a:ea typeface="+mn-lt"/>
                <a:cs typeface="+mn-lt"/>
              </a:rPr>
              <a:t>hope</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believed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against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hope</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that</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should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become</a:t>
            </a:r>
            <a:r>
              <a:rPr lang="it" sz="2800" i="1" dirty="0">
                <a:solidFill>
                  <a:schemeClr val="bg1"/>
                </a:solidFill>
                <a:latin typeface="Times New Roman"/>
                <a:ea typeface="+mn-lt"/>
                <a:cs typeface="+mn-lt"/>
              </a:rPr>
              <a:t> the </a:t>
            </a:r>
            <a:r>
              <a:rPr lang="it" sz="2800" i="1" dirty="0" err="1">
                <a:solidFill>
                  <a:schemeClr val="bg1"/>
                </a:solidFill>
                <a:latin typeface="Times New Roman"/>
                <a:ea typeface="+mn-lt"/>
                <a:cs typeface="+mn-lt"/>
              </a:rPr>
              <a:t>father</a:t>
            </a:r>
            <a:r>
              <a:rPr lang="it" sz="2800" i="1" dirty="0">
                <a:solidFill>
                  <a:schemeClr val="bg1"/>
                </a:solidFill>
                <a:latin typeface="Times New Roman"/>
                <a:ea typeface="+mn-lt"/>
                <a:cs typeface="+mn-lt"/>
              </a:rPr>
              <a:t> of </a:t>
            </a:r>
            <a:r>
              <a:rPr lang="it" sz="2800" i="1" dirty="0" err="1">
                <a:solidFill>
                  <a:schemeClr val="bg1"/>
                </a:solidFill>
                <a:latin typeface="Times New Roman"/>
                <a:ea typeface="+mn-lt"/>
                <a:cs typeface="+mn-lt"/>
              </a:rPr>
              <a:t>many</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nations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as</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had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been</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told</a:t>
            </a:r>
            <a:r>
              <a:rPr lang="it" sz="2800" i="1" dirty="0">
                <a:solidFill>
                  <a:schemeClr val="bg1"/>
                </a:solidFill>
                <a:latin typeface="Times New Roman"/>
                <a:ea typeface="+mn-lt"/>
                <a:cs typeface="+mn-lt"/>
              </a:rPr>
              <a:t>, “So </a:t>
            </a:r>
            <a:r>
              <a:rPr lang="it" sz="2800" i="1" dirty="0" err="1">
                <a:solidFill>
                  <a:schemeClr val="bg1"/>
                </a:solidFill>
                <a:latin typeface="Times New Roman"/>
                <a:ea typeface="+mn-lt"/>
                <a:cs typeface="+mn-lt"/>
              </a:rPr>
              <a:t>shall</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your</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offspring</a:t>
            </a:r>
            <a:r>
              <a:rPr lang="it" sz="2800" i="1" dirty="0">
                <a:solidFill>
                  <a:schemeClr val="bg1"/>
                </a:solidFill>
                <a:latin typeface="Times New Roman"/>
                <a:ea typeface="+mn-lt"/>
                <a:cs typeface="+mn-lt"/>
              </a:rPr>
              <a:t> be.” </a:t>
            </a:r>
            <a:r>
              <a:rPr lang="it" sz="2800" i="1" baseline="30000" dirty="0">
                <a:solidFill>
                  <a:schemeClr val="bg1"/>
                </a:solidFill>
                <a:latin typeface="Times New Roman"/>
                <a:ea typeface="+mn-lt"/>
                <a:cs typeface="+mn-lt"/>
              </a:rPr>
              <a:t>19 </a:t>
            </a:r>
            <a:r>
              <a:rPr lang="it" sz="2800" i="1" dirty="0">
                <a:solidFill>
                  <a:schemeClr val="bg1"/>
                </a:solidFill>
                <a:latin typeface="Times New Roman"/>
                <a:ea typeface="+mn-lt"/>
                <a:cs typeface="+mn-lt"/>
              </a:rPr>
              <a:t>He </a:t>
            </a:r>
            <a:r>
              <a:rPr lang="it" sz="2800" i="1" dirty="0" err="1">
                <a:solidFill>
                  <a:schemeClr val="bg1"/>
                </a:solidFill>
                <a:latin typeface="Times New Roman"/>
                <a:ea typeface="+mn-lt"/>
                <a:cs typeface="+mn-lt"/>
              </a:rPr>
              <a:t>did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not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weaken</a:t>
            </a:r>
            <a:r>
              <a:rPr lang="it" sz="2800" i="1" dirty="0">
                <a:solidFill>
                  <a:schemeClr val="bg1"/>
                </a:solidFill>
                <a:latin typeface="Times New Roman"/>
                <a:ea typeface="+mn-lt"/>
                <a:cs typeface="+mn-lt"/>
              </a:rPr>
              <a:t> in </a:t>
            </a:r>
            <a:r>
              <a:rPr lang="it" sz="2800" i="1" dirty="0" err="1">
                <a:solidFill>
                  <a:schemeClr val="bg1"/>
                </a:solidFill>
                <a:latin typeface="Times New Roman"/>
                <a:ea typeface="+mn-lt"/>
                <a:cs typeface="+mn-lt"/>
              </a:rPr>
              <a:t>faith</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when</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considered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his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own</a:t>
            </a:r>
            <a:r>
              <a:rPr lang="it" sz="2800" i="1" dirty="0">
                <a:solidFill>
                  <a:schemeClr val="bg1"/>
                </a:solidFill>
                <a:latin typeface="Times New Roman"/>
                <a:ea typeface="+mn-lt"/>
                <a:cs typeface="+mn-lt"/>
              </a:rPr>
              <a:t> body, </a:t>
            </a:r>
            <a:r>
              <a:rPr lang="it" sz="2800" i="1" dirty="0" err="1">
                <a:solidFill>
                  <a:schemeClr val="bg1"/>
                </a:solidFill>
                <a:latin typeface="Times New Roman"/>
                <a:ea typeface="+mn-lt"/>
                <a:cs typeface="+mn-lt"/>
              </a:rPr>
              <a:t>which</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was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as</a:t>
            </a:r>
            <a:r>
              <a:rPr lang="it" sz="2800" i="1" dirty="0">
                <a:solidFill>
                  <a:schemeClr val="bg1"/>
                </a:solidFill>
                <a:latin typeface="Times New Roman"/>
                <a:ea typeface="+mn-lt"/>
                <a:cs typeface="+mn-lt"/>
              </a:rPr>
              <a:t> good </a:t>
            </a:r>
            <a:r>
              <a:rPr lang="it" sz="2800" i="1" dirty="0" err="1">
                <a:solidFill>
                  <a:schemeClr val="bg1"/>
                </a:solidFill>
                <a:latin typeface="Times New Roman"/>
                <a:ea typeface="+mn-lt"/>
                <a:cs typeface="+mn-lt"/>
              </a:rPr>
              <a:t>as</a:t>
            </a:r>
            <a:r>
              <a:rPr lang="it" sz="2800" i="1" dirty="0">
                <a:solidFill>
                  <a:schemeClr val="bg1"/>
                </a:solidFill>
                <a:latin typeface="Times New Roman"/>
                <a:ea typeface="+mn-lt"/>
                <a:cs typeface="+mn-lt"/>
              </a:rPr>
              <a:t> dead </a:t>
            </a:r>
            <a:endParaRPr lang="en-US" sz="2800">
              <a:solidFill>
                <a:schemeClr val="bg1"/>
              </a:solidFill>
              <a:latin typeface="Calibri" panose="020F0502020204030204"/>
              <a:ea typeface="+mn-lt"/>
              <a:cs typeface="+mn-lt"/>
            </a:endParaRPr>
          </a:p>
          <a:p>
            <a:pPr algn="ctr"/>
            <a:endParaRPr lang="it" sz="2800" i="1" dirty="0">
              <a:solidFill>
                <a:schemeClr val="bg1"/>
              </a:solidFill>
              <a:latin typeface="Times New Roman"/>
              <a:cs typeface="Calibri"/>
            </a:endParaRPr>
          </a:p>
        </p:txBody>
      </p:sp>
    </p:spTree>
    <p:extLst>
      <p:ext uri="{BB962C8B-B14F-4D97-AF65-F5344CB8AC3E}">
        <p14:creationId xmlns:p14="http://schemas.microsoft.com/office/powerpoint/2010/main" val="393476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2ECE21-0E06-4C18-9B8F-792D43F87CDF}"/>
              </a:ext>
            </a:extLst>
          </p:cNvPr>
          <p:cNvSpPr/>
          <p:nvPr/>
        </p:nvSpPr>
        <p:spPr>
          <a:xfrm>
            <a:off x="0" y="-4863"/>
            <a:ext cx="9066178"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958545-450F-4984-AD51-79AAEA43E949}"/>
              </a:ext>
            </a:extLst>
          </p:cNvPr>
          <p:cNvSpPr txBox="1"/>
          <p:nvPr/>
        </p:nvSpPr>
        <p:spPr>
          <a:xfrm>
            <a:off x="447473" y="418289"/>
            <a:ext cx="8171231"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 sz="2800" b="1" dirty="0">
                <a:solidFill>
                  <a:schemeClr val="bg1"/>
                </a:solidFill>
                <a:latin typeface="Times New Roman"/>
                <a:ea typeface="+mn-lt"/>
                <a:cs typeface="+mn-lt"/>
              </a:rPr>
              <a:t>Romans 4:16-25</a:t>
            </a:r>
            <a:endParaRPr lang="en-US" sz="2800" b="1" dirty="0">
              <a:solidFill>
                <a:schemeClr val="bg1"/>
              </a:solidFill>
              <a:latin typeface="Times New Roman"/>
              <a:cs typeface="Times New Roman"/>
            </a:endParaRPr>
          </a:p>
          <a:p>
            <a:pPr algn="ctr"/>
            <a:endParaRPr lang="it" sz="2400" i="1" dirty="0">
              <a:solidFill>
                <a:schemeClr val="bg1"/>
              </a:solidFill>
              <a:latin typeface="Times New Roman"/>
              <a:ea typeface="+mn-lt"/>
              <a:cs typeface="+mn-lt"/>
            </a:endParaRPr>
          </a:p>
          <a:p>
            <a:pPr algn="ctr"/>
            <a:r>
              <a:rPr lang="it" sz="2800" i="1" dirty="0">
                <a:solidFill>
                  <a:schemeClr val="bg1"/>
                </a:solidFill>
                <a:latin typeface="Times New Roman"/>
                <a:ea typeface="+mn-lt"/>
                <a:cs typeface="+mn-lt"/>
              </a:rPr>
              <a:t>(</a:t>
            </a:r>
            <a:r>
              <a:rPr lang="it" sz="2800" i="1" dirty="0" err="1">
                <a:solidFill>
                  <a:schemeClr val="bg1"/>
                </a:solidFill>
                <a:latin typeface="Times New Roman"/>
                <a:ea typeface="+mn-lt"/>
                <a:cs typeface="+mn-lt"/>
              </a:rPr>
              <a:t>since</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was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about</a:t>
            </a:r>
            <a:r>
              <a:rPr lang="it" sz="2800" i="1" dirty="0">
                <a:solidFill>
                  <a:schemeClr val="bg1"/>
                </a:solidFill>
                <a:latin typeface="Times New Roman"/>
                <a:ea typeface="+mn-lt"/>
                <a:cs typeface="+mn-lt"/>
              </a:rPr>
              <a:t> a </a:t>
            </a:r>
            <a:r>
              <a:rPr lang="it" sz="2800" i="1" dirty="0" err="1">
                <a:solidFill>
                  <a:schemeClr val="bg1"/>
                </a:solidFill>
                <a:latin typeface="Times New Roman"/>
                <a:ea typeface="+mn-lt"/>
                <a:cs typeface="+mn-lt"/>
              </a:rPr>
              <a:t>hundred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years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old</a:t>
            </a:r>
            <a:r>
              <a:rPr lang="it" sz="2800" i="1" dirty="0">
                <a:solidFill>
                  <a:schemeClr val="bg1"/>
                </a:solidFill>
                <a:latin typeface="Times New Roman"/>
                <a:ea typeface="+mn-lt"/>
                <a:cs typeface="+mn-lt"/>
              </a:rPr>
              <a:t>), or </a:t>
            </a:r>
            <a:r>
              <a:rPr lang="it" sz="2800" i="1" dirty="0" err="1">
                <a:solidFill>
                  <a:schemeClr val="bg1"/>
                </a:solidFill>
                <a:latin typeface="Times New Roman"/>
                <a:ea typeface="+mn-lt"/>
                <a:cs typeface="+mn-lt"/>
              </a:rPr>
              <a:t>when</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considered</a:t>
            </a:r>
            <a:r>
              <a:rPr lang="it" sz="2800" i="1" dirty="0">
                <a:solidFill>
                  <a:schemeClr val="bg1"/>
                </a:solidFill>
                <a:latin typeface="Times New Roman"/>
                <a:ea typeface="+mn-lt"/>
                <a:cs typeface="+mn-lt"/>
              </a:rPr>
              <a:t> the </a:t>
            </a:r>
            <a:r>
              <a:rPr lang="it" sz="2800" i="1" dirty="0" err="1">
                <a:solidFill>
                  <a:schemeClr val="bg1"/>
                </a:solidFill>
                <a:latin typeface="Times New Roman"/>
                <a:ea typeface="+mn-lt"/>
                <a:cs typeface="+mn-lt"/>
              </a:rPr>
              <a:t>barrenness</a:t>
            </a:r>
            <a:r>
              <a:rPr lang="it" sz="2800" i="1" dirty="0">
                <a:solidFill>
                  <a:schemeClr val="bg1"/>
                </a:solidFill>
                <a:latin typeface="Times New Roman"/>
                <a:ea typeface="+mn-lt"/>
                <a:cs typeface="+mn-lt"/>
              </a:rPr>
              <a:t> of </a:t>
            </a:r>
            <a:r>
              <a:rPr lang="it" sz="2800" i="1" dirty="0" err="1">
                <a:solidFill>
                  <a:schemeClr val="bg1"/>
                </a:solidFill>
                <a:latin typeface="Times New Roman"/>
                <a:ea typeface="+mn-lt"/>
                <a:cs typeface="+mn-lt"/>
              </a:rPr>
              <a:t>Sarah's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womb</a:t>
            </a:r>
            <a:r>
              <a:rPr lang="it" sz="2800" i="1" dirty="0">
                <a:solidFill>
                  <a:schemeClr val="bg1"/>
                </a:solidFill>
                <a:latin typeface="Times New Roman"/>
                <a:ea typeface="+mn-lt"/>
                <a:cs typeface="+mn-lt"/>
              </a:rPr>
              <a:t>. </a:t>
            </a:r>
            <a:r>
              <a:rPr lang="it" sz="2800" i="1" baseline="30000" dirty="0">
                <a:solidFill>
                  <a:schemeClr val="bg1"/>
                </a:solidFill>
                <a:latin typeface="Times New Roman"/>
                <a:ea typeface="+mn-lt"/>
                <a:cs typeface="+mn-lt"/>
              </a:rPr>
              <a:t>20 </a:t>
            </a:r>
            <a:r>
              <a:rPr lang="it" sz="2800" i="1" dirty="0">
                <a:solidFill>
                  <a:schemeClr val="bg1"/>
                </a:solidFill>
                <a:latin typeface="Times New Roman"/>
                <a:ea typeface="+mn-lt"/>
                <a:cs typeface="+mn-lt"/>
              </a:rPr>
              <a:t>No </a:t>
            </a:r>
            <a:r>
              <a:rPr lang="it" sz="2800" i="1" dirty="0" err="1">
                <a:solidFill>
                  <a:schemeClr val="bg1"/>
                </a:solidFill>
                <a:latin typeface="Times New Roman"/>
                <a:ea typeface="+mn-lt"/>
                <a:cs typeface="+mn-lt"/>
              </a:rPr>
              <a:t>unbelief</a:t>
            </a:r>
            <a:r>
              <a:rPr lang="it" sz="2800" i="1" dirty="0">
                <a:solidFill>
                  <a:schemeClr val="bg1"/>
                </a:solidFill>
                <a:latin typeface="Times New Roman"/>
                <a:ea typeface="+mn-lt"/>
                <a:cs typeface="+mn-lt"/>
              </a:rPr>
              <a:t> made </a:t>
            </a:r>
            <a:r>
              <a:rPr lang="it" sz="2800" i="1" dirty="0" err="1">
                <a:solidFill>
                  <a:schemeClr val="bg1"/>
                </a:solidFill>
                <a:latin typeface="Times New Roman"/>
                <a:ea typeface="+mn-lt"/>
                <a:cs typeface="+mn-lt"/>
              </a:rPr>
              <a:t>him</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waver</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concerning</a:t>
            </a:r>
            <a:r>
              <a:rPr lang="it" sz="2800" i="1" dirty="0">
                <a:solidFill>
                  <a:schemeClr val="bg1"/>
                </a:solidFill>
                <a:latin typeface="Times New Roman"/>
                <a:ea typeface="+mn-lt"/>
                <a:cs typeface="+mn-lt"/>
              </a:rPr>
              <a:t> the promise of </a:t>
            </a:r>
            <a:r>
              <a:rPr lang="it" sz="2800" i="1" dirty="0" err="1">
                <a:solidFill>
                  <a:schemeClr val="bg1"/>
                </a:solidFill>
                <a:latin typeface="Times New Roman"/>
                <a:ea typeface="+mn-lt"/>
                <a:cs typeface="+mn-lt"/>
              </a:rPr>
              <a:t>God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but</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grew</a:t>
            </a:r>
            <a:r>
              <a:rPr lang="it" sz="2800" i="1" dirty="0">
                <a:solidFill>
                  <a:schemeClr val="bg1"/>
                </a:solidFill>
                <a:latin typeface="Times New Roman"/>
                <a:ea typeface="+mn-lt"/>
                <a:cs typeface="+mn-lt"/>
              </a:rPr>
              <a:t> strong in </a:t>
            </a:r>
            <a:r>
              <a:rPr lang="it" sz="2800" i="1" dirty="0" err="1">
                <a:solidFill>
                  <a:schemeClr val="bg1"/>
                </a:solidFill>
                <a:latin typeface="Times New Roman"/>
                <a:ea typeface="+mn-lt"/>
                <a:cs typeface="+mn-lt"/>
              </a:rPr>
              <a:t>his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faith</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as</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gave</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glory</a:t>
            </a:r>
            <a:r>
              <a:rPr lang="it" sz="2800" i="1" dirty="0">
                <a:solidFill>
                  <a:schemeClr val="bg1"/>
                </a:solidFill>
                <a:latin typeface="Times New Roman"/>
                <a:ea typeface="+mn-lt"/>
                <a:cs typeface="+mn-lt"/>
              </a:rPr>
              <a:t> to </a:t>
            </a:r>
            <a:r>
              <a:rPr lang="it" sz="2800" i="1" dirty="0" err="1">
                <a:solidFill>
                  <a:schemeClr val="bg1"/>
                </a:solidFill>
                <a:latin typeface="Times New Roman"/>
                <a:ea typeface="+mn-lt"/>
                <a:cs typeface="+mn-lt"/>
              </a:rPr>
              <a:t>God</a:t>
            </a:r>
            <a:r>
              <a:rPr lang="it" sz="2800" i="1" dirty="0">
                <a:solidFill>
                  <a:schemeClr val="bg1"/>
                </a:solidFill>
                <a:latin typeface="Times New Roman"/>
                <a:ea typeface="+mn-lt"/>
                <a:cs typeface="+mn-lt"/>
              </a:rPr>
              <a:t>, </a:t>
            </a:r>
            <a:r>
              <a:rPr lang="it" sz="2800" i="1" baseline="30000" dirty="0">
                <a:solidFill>
                  <a:schemeClr val="bg1"/>
                </a:solidFill>
                <a:latin typeface="Times New Roman"/>
                <a:ea typeface="+mn-lt"/>
                <a:cs typeface="+mn-lt"/>
              </a:rPr>
              <a:t>21 </a:t>
            </a:r>
            <a:r>
              <a:rPr lang="it" sz="2800" i="1" dirty="0" err="1">
                <a:solidFill>
                  <a:schemeClr val="bg1"/>
                </a:solidFill>
                <a:latin typeface="Times New Roman"/>
                <a:ea typeface="+mn-lt"/>
                <a:cs typeface="+mn-lt"/>
              </a:rPr>
              <a:t>fully</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convinced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that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God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was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able</a:t>
            </a:r>
            <a:r>
              <a:rPr lang="it" sz="2800" i="1" dirty="0">
                <a:solidFill>
                  <a:schemeClr val="bg1"/>
                </a:solidFill>
                <a:latin typeface="Times New Roman"/>
                <a:ea typeface="+mn-lt"/>
                <a:cs typeface="+mn-lt"/>
              </a:rPr>
              <a:t> to do </a:t>
            </a:r>
            <a:r>
              <a:rPr lang="it" sz="2800" i="1" dirty="0" err="1">
                <a:solidFill>
                  <a:schemeClr val="bg1"/>
                </a:solidFill>
                <a:latin typeface="Times New Roman"/>
                <a:ea typeface="+mn-lt"/>
                <a:cs typeface="+mn-lt"/>
              </a:rPr>
              <a:t>what</a:t>
            </a:r>
            <a:r>
              <a:rPr lang="it" sz="2800" i="1" dirty="0">
                <a:solidFill>
                  <a:schemeClr val="bg1"/>
                </a:solidFill>
                <a:latin typeface="Times New Roman"/>
                <a:ea typeface="+mn-lt"/>
                <a:cs typeface="+mn-lt"/>
              </a:rPr>
              <a:t> he </a:t>
            </a:r>
            <a:r>
              <a:rPr lang="it" sz="2800" i="1" dirty="0" err="1">
                <a:solidFill>
                  <a:schemeClr val="bg1"/>
                </a:solidFill>
                <a:latin typeface="Times New Roman"/>
                <a:ea typeface="+mn-lt"/>
                <a:cs typeface="+mn-lt"/>
              </a:rPr>
              <a:t>had</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promised</a:t>
            </a:r>
            <a:r>
              <a:rPr lang="it" sz="2800" i="1" dirty="0">
                <a:solidFill>
                  <a:schemeClr val="bg1"/>
                </a:solidFill>
                <a:latin typeface="Times New Roman"/>
                <a:ea typeface="+mn-lt"/>
                <a:cs typeface="+mn-lt"/>
              </a:rPr>
              <a:t>. </a:t>
            </a:r>
            <a:r>
              <a:rPr lang="it" sz="2800" i="1" baseline="30000" dirty="0">
                <a:solidFill>
                  <a:schemeClr val="bg1"/>
                </a:solidFill>
                <a:latin typeface="Times New Roman"/>
                <a:ea typeface="+mn-lt"/>
                <a:cs typeface="+mn-lt"/>
              </a:rPr>
              <a:t>22 </a:t>
            </a:r>
            <a:r>
              <a:rPr lang="it" sz="2800" i="1" dirty="0" err="1">
                <a:solidFill>
                  <a:schemeClr val="bg1"/>
                </a:solidFill>
                <a:latin typeface="Times New Roman"/>
                <a:ea typeface="+mn-lt"/>
                <a:cs typeface="+mn-lt"/>
              </a:rPr>
              <a:t>That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is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why</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his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faith</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was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counted</a:t>
            </a:r>
            <a:r>
              <a:rPr lang="it" sz="2800" i="1" dirty="0">
                <a:solidFill>
                  <a:schemeClr val="bg1"/>
                </a:solidFill>
                <a:latin typeface="Times New Roman"/>
                <a:ea typeface="+mn-lt"/>
                <a:cs typeface="+mn-lt"/>
              </a:rPr>
              <a:t> to </a:t>
            </a:r>
            <a:r>
              <a:rPr lang="it" sz="2800" i="1" dirty="0" err="1">
                <a:solidFill>
                  <a:schemeClr val="bg1"/>
                </a:solidFill>
                <a:latin typeface="Times New Roman"/>
                <a:ea typeface="+mn-lt"/>
                <a:cs typeface="+mn-lt"/>
              </a:rPr>
              <a:t>him</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righteousness</a:t>
            </a:r>
            <a:r>
              <a:rPr lang="it" sz="2800" i="1" dirty="0">
                <a:solidFill>
                  <a:schemeClr val="bg1"/>
                </a:solidFill>
                <a:latin typeface="Times New Roman"/>
                <a:ea typeface="+mn-lt"/>
                <a:cs typeface="+mn-lt"/>
              </a:rPr>
              <a:t>.” </a:t>
            </a:r>
            <a:r>
              <a:rPr lang="it" sz="2800" i="1" baseline="30000" dirty="0">
                <a:solidFill>
                  <a:schemeClr val="bg1"/>
                </a:solidFill>
                <a:latin typeface="Times New Roman"/>
                <a:ea typeface="+mn-lt"/>
                <a:cs typeface="+mn-lt"/>
              </a:rPr>
              <a:t>23 </a:t>
            </a:r>
            <a:r>
              <a:rPr lang="it" sz="2800" i="1" dirty="0">
                <a:solidFill>
                  <a:schemeClr val="bg1"/>
                </a:solidFill>
                <a:latin typeface="Times New Roman"/>
                <a:ea typeface="+mn-lt"/>
                <a:cs typeface="+mn-lt"/>
              </a:rPr>
              <a:t>But the words “</a:t>
            </a:r>
            <a:r>
              <a:rPr lang="it" sz="2800" i="1" dirty="0" err="1">
                <a:solidFill>
                  <a:schemeClr val="bg1"/>
                </a:solidFill>
                <a:latin typeface="Times New Roman"/>
                <a:ea typeface="+mn-lt"/>
                <a:cs typeface="+mn-lt"/>
              </a:rPr>
              <a:t>it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was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counted</a:t>
            </a:r>
            <a:r>
              <a:rPr lang="it" sz="2800" i="1" dirty="0">
                <a:solidFill>
                  <a:schemeClr val="bg1"/>
                </a:solidFill>
                <a:latin typeface="Times New Roman"/>
                <a:ea typeface="+mn-lt"/>
                <a:cs typeface="+mn-lt"/>
              </a:rPr>
              <a:t> to </a:t>
            </a:r>
            <a:r>
              <a:rPr lang="it" sz="2800" i="1" dirty="0" err="1">
                <a:solidFill>
                  <a:schemeClr val="bg1"/>
                </a:solidFill>
                <a:latin typeface="Times New Roman"/>
                <a:ea typeface="+mn-lt"/>
                <a:cs typeface="+mn-lt"/>
              </a:rPr>
              <a:t>him</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were</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not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written</a:t>
            </a:r>
            <a:r>
              <a:rPr lang="it" sz="2800" i="1" dirty="0">
                <a:solidFill>
                  <a:schemeClr val="bg1"/>
                </a:solidFill>
                <a:latin typeface="Times New Roman"/>
                <a:ea typeface="+mn-lt"/>
                <a:cs typeface="+mn-lt"/>
              </a:rPr>
              <a:t> for </a:t>
            </a:r>
            <a:r>
              <a:rPr lang="it" sz="2800" i="1" dirty="0" err="1">
                <a:solidFill>
                  <a:schemeClr val="bg1"/>
                </a:solidFill>
                <a:latin typeface="Times New Roman"/>
                <a:ea typeface="+mn-lt"/>
                <a:cs typeface="+mn-lt"/>
              </a:rPr>
              <a:t>his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sake</a:t>
            </a:r>
            <a:r>
              <a:rPr lang="it" sz="2800" i="1" dirty="0">
                <a:solidFill>
                  <a:schemeClr val="bg1"/>
                </a:solidFill>
                <a:latin typeface="Times New Roman"/>
                <a:ea typeface="+mn-lt"/>
                <a:cs typeface="+mn-lt"/>
              </a:rPr>
              <a:t> alone, </a:t>
            </a:r>
            <a:r>
              <a:rPr lang="it" sz="2800" i="1" baseline="30000" dirty="0">
                <a:solidFill>
                  <a:schemeClr val="bg1"/>
                </a:solidFill>
                <a:latin typeface="Times New Roman"/>
                <a:ea typeface="+mn-lt"/>
                <a:cs typeface="+mn-lt"/>
              </a:rPr>
              <a:t>24 </a:t>
            </a:r>
            <a:r>
              <a:rPr lang="it" sz="2800" i="1" dirty="0" err="1">
                <a:solidFill>
                  <a:schemeClr val="bg1"/>
                </a:solidFill>
                <a:latin typeface="Times New Roman"/>
                <a:ea typeface="+mn-lt"/>
                <a:cs typeface="+mn-lt"/>
              </a:rPr>
              <a:t>but</a:t>
            </a:r>
            <a:r>
              <a:rPr lang="it" sz="2800" i="1" dirty="0">
                <a:solidFill>
                  <a:schemeClr val="bg1"/>
                </a:solidFill>
                <a:latin typeface="Times New Roman"/>
                <a:ea typeface="+mn-lt"/>
                <a:cs typeface="+mn-lt"/>
              </a:rPr>
              <a:t> for </a:t>
            </a:r>
            <a:r>
              <a:rPr lang="it" sz="2800" i="1" dirty="0" err="1">
                <a:solidFill>
                  <a:schemeClr val="bg1"/>
                </a:solidFill>
                <a:latin typeface="Times New Roman"/>
                <a:ea typeface="+mn-lt"/>
                <a:cs typeface="+mn-lt"/>
              </a:rPr>
              <a:t>ours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also</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It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will</a:t>
            </a:r>
            <a:r>
              <a:rPr lang="it" sz="2800" i="1" dirty="0">
                <a:solidFill>
                  <a:schemeClr val="bg1"/>
                </a:solidFill>
                <a:latin typeface="Times New Roman"/>
                <a:ea typeface="+mn-lt"/>
                <a:cs typeface="+mn-lt"/>
              </a:rPr>
              <a:t> be </a:t>
            </a:r>
            <a:r>
              <a:rPr lang="it" sz="2800" i="1" dirty="0" err="1">
                <a:solidFill>
                  <a:schemeClr val="bg1"/>
                </a:solidFill>
                <a:latin typeface="Times New Roman"/>
                <a:ea typeface="+mn-lt"/>
                <a:cs typeface="+mn-lt"/>
              </a:rPr>
              <a:t>counted</a:t>
            </a:r>
            <a:r>
              <a:rPr lang="it" sz="2800" i="1" dirty="0">
                <a:solidFill>
                  <a:schemeClr val="bg1"/>
                </a:solidFill>
                <a:latin typeface="Times New Roman"/>
                <a:ea typeface="+mn-lt"/>
                <a:cs typeface="+mn-lt"/>
              </a:rPr>
              <a:t> to </a:t>
            </a:r>
            <a:r>
              <a:rPr lang="it" sz="2800" i="1" dirty="0" err="1">
                <a:solidFill>
                  <a:schemeClr val="bg1"/>
                </a:solidFill>
                <a:latin typeface="Times New Roman"/>
                <a:ea typeface="+mn-lt"/>
                <a:cs typeface="+mn-lt"/>
              </a:rPr>
              <a:t>us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who</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believe</a:t>
            </a:r>
            <a:r>
              <a:rPr lang="it" sz="2800" i="1" dirty="0">
                <a:solidFill>
                  <a:schemeClr val="bg1"/>
                </a:solidFill>
                <a:latin typeface="Times New Roman"/>
                <a:ea typeface="+mn-lt"/>
                <a:cs typeface="+mn-lt"/>
              </a:rPr>
              <a:t> in </a:t>
            </a:r>
            <a:r>
              <a:rPr lang="it" sz="2800" i="1" dirty="0" err="1">
                <a:solidFill>
                  <a:schemeClr val="bg1"/>
                </a:solidFill>
                <a:latin typeface="Times New Roman"/>
                <a:ea typeface="+mn-lt"/>
                <a:cs typeface="+mn-lt"/>
              </a:rPr>
              <a:t>him</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who</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raised</a:t>
            </a:r>
            <a:r>
              <a:rPr lang="it" sz="2800" i="1" dirty="0">
                <a:solidFill>
                  <a:schemeClr val="bg1"/>
                </a:solidFill>
                <a:latin typeface="Times New Roman"/>
                <a:ea typeface="+mn-lt"/>
                <a:cs typeface="+mn-lt"/>
              </a:rPr>
              <a:t> from the dead Jesus </a:t>
            </a:r>
            <a:r>
              <a:rPr lang="it" sz="2800" i="1" dirty="0" err="1">
                <a:solidFill>
                  <a:schemeClr val="bg1"/>
                </a:solidFill>
                <a:latin typeface="Times New Roman"/>
                <a:ea typeface="+mn-lt"/>
                <a:cs typeface="+mn-lt"/>
              </a:rPr>
              <a:t>our</a:t>
            </a:r>
            <a:r>
              <a:rPr lang="it" sz="2800" i="1" dirty="0">
                <a:solidFill>
                  <a:schemeClr val="bg1"/>
                </a:solidFill>
                <a:latin typeface="Times New Roman"/>
                <a:ea typeface="+mn-lt"/>
                <a:cs typeface="+mn-lt"/>
              </a:rPr>
              <a:t> Lord, </a:t>
            </a:r>
            <a:r>
              <a:rPr lang="it" sz="2800" i="1" baseline="30000" dirty="0">
                <a:solidFill>
                  <a:schemeClr val="bg1"/>
                </a:solidFill>
                <a:latin typeface="Times New Roman"/>
                <a:ea typeface="+mn-lt"/>
                <a:cs typeface="+mn-lt"/>
              </a:rPr>
              <a:t>25 </a:t>
            </a:r>
            <a:r>
              <a:rPr lang="it" sz="2800" i="1" dirty="0" err="1">
                <a:solidFill>
                  <a:schemeClr val="bg1"/>
                </a:solidFill>
                <a:latin typeface="Times New Roman"/>
                <a:ea typeface="+mn-lt"/>
                <a:cs typeface="+mn-lt"/>
              </a:rPr>
              <a:t>who</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was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delivered</a:t>
            </a:r>
            <a:r>
              <a:rPr lang="it" sz="2800" i="1" dirty="0">
                <a:solidFill>
                  <a:schemeClr val="bg1"/>
                </a:solidFill>
                <a:latin typeface="Times New Roman"/>
                <a:ea typeface="+mn-lt"/>
                <a:cs typeface="+mn-lt"/>
              </a:rPr>
              <a:t> up for </a:t>
            </a:r>
            <a:r>
              <a:rPr lang="it" sz="2800" i="1" dirty="0" err="1">
                <a:solidFill>
                  <a:schemeClr val="bg1"/>
                </a:solidFill>
                <a:latin typeface="Times New Roman"/>
                <a:ea typeface="+mn-lt"/>
                <a:cs typeface="+mn-lt"/>
              </a:rPr>
              <a:t>our</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trespasses</a:t>
            </a:r>
            <a:r>
              <a:rPr lang="it" sz="2800" i="1" dirty="0">
                <a:solidFill>
                  <a:schemeClr val="bg1"/>
                </a:solidFill>
                <a:latin typeface="Times New Roman"/>
                <a:ea typeface="+mn-lt"/>
                <a:cs typeface="+mn-lt"/>
              </a:rPr>
              <a:t> and </a:t>
            </a:r>
            <a:r>
              <a:rPr lang="it" sz="2800" i="1" dirty="0" err="1">
                <a:solidFill>
                  <a:schemeClr val="bg1"/>
                </a:solidFill>
                <a:latin typeface="Times New Roman"/>
                <a:ea typeface="+mn-lt"/>
                <a:cs typeface="+mn-lt"/>
              </a:rPr>
              <a:t>raised</a:t>
            </a:r>
            <a:r>
              <a:rPr lang="it" sz="2800" i="1" dirty="0">
                <a:solidFill>
                  <a:schemeClr val="bg1"/>
                </a:solidFill>
                <a:latin typeface="Times New Roman"/>
                <a:ea typeface="+mn-lt"/>
                <a:cs typeface="+mn-lt"/>
              </a:rPr>
              <a:t> for </a:t>
            </a:r>
            <a:r>
              <a:rPr lang="it" sz="2800" i="1" dirty="0" err="1">
                <a:solidFill>
                  <a:schemeClr val="bg1"/>
                </a:solidFill>
                <a:latin typeface="Times New Roman"/>
                <a:ea typeface="+mn-lt"/>
                <a:cs typeface="+mn-lt"/>
              </a:rPr>
              <a:t>our</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justification</a:t>
            </a:r>
            <a:r>
              <a:rPr lang="it" sz="2800" i="1" dirty="0">
                <a:solidFill>
                  <a:schemeClr val="bg1"/>
                </a:solidFill>
                <a:latin typeface="Times New Roman"/>
                <a:ea typeface="+mn-lt"/>
                <a:cs typeface="+mn-lt"/>
              </a:rPr>
              <a:t>.</a:t>
            </a:r>
            <a:r>
              <a:rPr lang="it" sz="2800" dirty="0">
                <a:solidFill>
                  <a:schemeClr val="bg1"/>
                </a:solidFill>
                <a:latin typeface="Times New Roman"/>
                <a:ea typeface="+mn-lt"/>
                <a:cs typeface="+mn-lt"/>
              </a:rPr>
              <a:t> </a:t>
            </a:r>
            <a:endParaRPr lang="en-US" sz="2800">
              <a:solidFill>
                <a:schemeClr val="bg1"/>
              </a:solidFill>
              <a:cs typeface="Calibri"/>
            </a:endParaRPr>
          </a:p>
        </p:txBody>
      </p:sp>
    </p:spTree>
    <p:extLst>
      <p:ext uri="{BB962C8B-B14F-4D97-AF65-F5344CB8AC3E}">
        <p14:creationId xmlns:p14="http://schemas.microsoft.com/office/powerpoint/2010/main" val="5295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2ECE21-0E06-4C18-9B8F-792D43F87CDF}"/>
              </a:ext>
            </a:extLst>
          </p:cNvPr>
          <p:cNvSpPr/>
          <p:nvPr/>
        </p:nvSpPr>
        <p:spPr>
          <a:xfrm>
            <a:off x="0" y="-4863"/>
            <a:ext cx="9066178"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958545-450F-4984-AD51-79AAEA43E949}"/>
              </a:ext>
            </a:extLst>
          </p:cNvPr>
          <p:cNvSpPr txBox="1"/>
          <p:nvPr/>
        </p:nvSpPr>
        <p:spPr>
          <a:xfrm>
            <a:off x="447473" y="1345805"/>
            <a:ext cx="817123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 sz="2800" b="1" dirty="0" err="1">
                <a:solidFill>
                  <a:schemeClr val="bg1"/>
                </a:solidFill>
                <a:latin typeface="Times New Roman"/>
                <a:ea typeface="+mn-lt"/>
                <a:cs typeface="+mn-lt"/>
              </a:rPr>
              <a:t>Hebrews</a:t>
            </a:r>
            <a:r>
              <a:rPr lang="it" sz="2800" b="1" dirty="0">
                <a:solidFill>
                  <a:schemeClr val="bg1"/>
                </a:solidFill>
                <a:latin typeface="Times New Roman"/>
                <a:ea typeface="+mn-lt"/>
                <a:cs typeface="+mn-lt"/>
              </a:rPr>
              <a:t> 11:1</a:t>
            </a:r>
            <a:endParaRPr lang="en-US" dirty="0">
              <a:solidFill>
                <a:schemeClr val="bg1"/>
              </a:solidFill>
            </a:endParaRPr>
          </a:p>
          <a:p>
            <a:pPr algn="ctr"/>
            <a:endParaRPr lang="it" sz="2400" i="1" dirty="0">
              <a:solidFill>
                <a:schemeClr val="bg1"/>
              </a:solidFill>
              <a:latin typeface="Times New Roman"/>
              <a:ea typeface="+mn-lt"/>
              <a:cs typeface="+mn-lt"/>
            </a:endParaRPr>
          </a:p>
          <a:p>
            <a:pPr algn="ctr"/>
            <a:r>
              <a:rPr lang="it" sz="2800" i="1" dirty="0" err="1">
                <a:solidFill>
                  <a:schemeClr val="bg1"/>
                </a:solidFill>
                <a:latin typeface="Times New Roman"/>
                <a:ea typeface="+mn-lt"/>
                <a:cs typeface="+mn-lt"/>
              </a:rPr>
              <a:t>Now</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faith</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is</a:t>
            </a:r>
            <a:r>
              <a:rPr lang="it" sz="2800" i="1" dirty="0">
                <a:solidFill>
                  <a:schemeClr val="bg1"/>
                </a:solidFill>
                <a:latin typeface="Times New Roman"/>
                <a:ea typeface="+mn-lt"/>
                <a:cs typeface="+mn-lt"/>
              </a:rPr>
              <a:t> the </a:t>
            </a:r>
            <a:r>
              <a:rPr lang="it" sz="2800" i="1" dirty="0" err="1">
                <a:solidFill>
                  <a:schemeClr val="bg1"/>
                </a:solidFill>
                <a:latin typeface="Times New Roman"/>
                <a:ea typeface="+mn-lt"/>
                <a:cs typeface="+mn-lt"/>
              </a:rPr>
              <a:t>assurance</a:t>
            </a:r>
            <a:r>
              <a:rPr lang="it" sz="2800" i="1" dirty="0">
                <a:solidFill>
                  <a:schemeClr val="bg1"/>
                </a:solidFill>
                <a:latin typeface="Times New Roman"/>
                <a:ea typeface="+mn-lt"/>
                <a:cs typeface="+mn-lt"/>
              </a:rPr>
              <a:t> of </a:t>
            </a:r>
            <a:r>
              <a:rPr lang="it" sz="2800" i="1" dirty="0" err="1">
                <a:solidFill>
                  <a:schemeClr val="bg1"/>
                </a:solidFill>
                <a:latin typeface="Times New Roman"/>
                <a:ea typeface="+mn-lt"/>
                <a:cs typeface="+mn-lt"/>
              </a:rPr>
              <a:t>things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hoped</a:t>
            </a:r>
            <a:r>
              <a:rPr lang="it" sz="2800" i="1" dirty="0">
                <a:solidFill>
                  <a:schemeClr val="bg1"/>
                </a:solidFill>
                <a:latin typeface="Times New Roman"/>
                <a:ea typeface="+mn-lt"/>
                <a:cs typeface="+mn-lt"/>
              </a:rPr>
              <a:t> for, </a:t>
            </a:r>
            <a:endParaRPr lang="en-US">
              <a:solidFill>
                <a:schemeClr val="bg1"/>
              </a:solidFill>
              <a:latin typeface="Calibri" panose="020F0502020204030204"/>
              <a:ea typeface="+mn-lt"/>
              <a:cs typeface="+mn-lt"/>
            </a:endParaRPr>
          </a:p>
          <a:p>
            <a:pPr algn="ctr"/>
            <a:r>
              <a:rPr lang="it" sz="2800" i="1" dirty="0">
                <a:solidFill>
                  <a:schemeClr val="bg1"/>
                </a:solidFill>
                <a:latin typeface="Times New Roman"/>
                <a:ea typeface="+mn-lt"/>
                <a:cs typeface="+mn-lt"/>
              </a:rPr>
              <a:t>the </a:t>
            </a:r>
            <a:r>
              <a:rPr lang="it" sz="2800" i="1" dirty="0" err="1">
                <a:solidFill>
                  <a:schemeClr val="bg1"/>
                </a:solidFill>
                <a:latin typeface="Times New Roman"/>
                <a:ea typeface="+mn-lt"/>
                <a:cs typeface="+mn-lt"/>
              </a:rPr>
              <a:t>conviction</a:t>
            </a:r>
            <a:r>
              <a:rPr lang="it" sz="2800" i="1" dirty="0">
                <a:solidFill>
                  <a:schemeClr val="bg1"/>
                </a:solidFill>
                <a:latin typeface="Times New Roman"/>
                <a:ea typeface="+mn-lt"/>
                <a:cs typeface="+mn-lt"/>
              </a:rPr>
              <a:t> of </a:t>
            </a:r>
            <a:r>
              <a:rPr lang="it" sz="2800" i="1" dirty="0" err="1">
                <a:solidFill>
                  <a:schemeClr val="bg1"/>
                </a:solidFill>
                <a:latin typeface="Times New Roman"/>
                <a:ea typeface="+mn-lt"/>
                <a:cs typeface="+mn-lt"/>
              </a:rPr>
              <a:t>things</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not</a:t>
            </a:r>
            <a:r>
              <a:rPr lang="it" sz="2800" i="1" dirty="0">
                <a:solidFill>
                  <a:schemeClr val="bg1"/>
                </a:solidFill>
                <a:latin typeface="Times New Roman"/>
                <a:ea typeface="+mn-lt"/>
                <a:cs typeface="+mn-lt"/>
              </a:rPr>
              <a:t> </a:t>
            </a:r>
            <a:r>
              <a:rPr lang="it" sz="2800" i="1" dirty="0" err="1">
                <a:solidFill>
                  <a:schemeClr val="bg1"/>
                </a:solidFill>
                <a:latin typeface="Times New Roman"/>
                <a:ea typeface="+mn-lt"/>
                <a:cs typeface="+mn-lt"/>
              </a:rPr>
              <a:t>seen</a:t>
            </a:r>
            <a:r>
              <a:rPr lang="it" sz="2800" i="1" dirty="0">
                <a:solidFill>
                  <a:schemeClr val="bg1"/>
                </a:solidFill>
                <a:latin typeface="Times New Roman"/>
                <a:ea typeface="+mn-lt"/>
                <a:cs typeface="+mn-lt"/>
              </a:rPr>
              <a:t>.</a:t>
            </a:r>
            <a:r>
              <a:rPr lang="it" sz="2800" dirty="0">
                <a:solidFill>
                  <a:schemeClr val="bg1"/>
                </a:solidFill>
                <a:latin typeface="Times New Roman"/>
                <a:ea typeface="+mn-lt"/>
                <a:cs typeface="+mn-lt"/>
              </a:rPr>
              <a:t> </a:t>
            </a:r>
            <a:endParaRPr lang="en-US">
              <a:solidFill>
                <a:schemeClr val="bg1"/>
              </a:solidFill>
              <a:cs typeface="Calibri"/>
            </a:endParaRPr>
          </a:p>
        </p:txBody>
      </p:sp>
    </p:spTree>
    <p:extLst>
      <p:ext uri="{BB962C8B-B14F-4D97-AF65-F5344CB8AC3E}">
        <p14:creationId xmlns:p14="http://schemas.microsoft.com/office/powerpoint/2010/main" val="1862694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5" descr="A picture containing text, device, gauge&#10;&#10;Description automatically generated">
            <a:extLst>
              <a:ext uri="{FF2B5EF4-FFF2-40B4-BE49-F238E27FC236}">
                <a16:creationId xmlns:a16="http://schemas.microsoft.com/office/drawing/2014/main" id="{64F9E066-7822-42AB-BD10-01E473048C3D}"/>
              </a:ext>
            </a:extLst>
          </p:cNvPr>
          <p:cNvPicPr>
            <a:picLocks noChangeAspect="1"/>
          </p:cNvPicPr>
          <p:nvPr/>
        </p:nvPicPr>
        <p:blipFill rotWithShape="1">
          <a:blip r:embed="rId2"/>
          <a:srcRect t="5081"/>
          <a:stretch/>
        </p:blipFill>
        <p:spPr>
          <a:xfrm>
            <a:off x="20" y="1282"/>
            <a:ext cx="9143980" cy="6856718"/>
          </a:xfrm>
          <a:prstGeom prst="rect">
            <a:avLst/>
          </a:prstGeom>
        </p:spPr>
      </p:pic>
    </p:spTree>
    <p:extLst>
      <p:ext uri="{BB962C8B-B14F-4D97-AF65-F5344CB8AC3E}">
        <p14:creationId xmlns:p14="http://schemas.microsoft.com/office/powerpoint/2010/main" val="343285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7A0528-676B-4A4E-960C-90B18601A966}"/>
              </a:ext>
            </a:extLst>
          </p:cNvPr>
          <p:cNvSpPr/>
          <p:nvPr/>
        </p:nvSpPr>
        <p:spPr>
          <a:xfrm>
            <a:off x="0" y="-4863"/>
            <a:ext cx="9066178"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text, gauge, device&#10;&#10;Description automatically generated">
            <a:extLst>
              <a:ext uri="{FF2B5EF4-FFF2-40B4-BE49-F238E27FC236}">
                <a16:creationId xmlns:a16="http://schemas.microsoft.com/office/drawing/2014/main" id="{FB324E8C-C255-4BAA-AA6C-ED2086877FB8}"/>
              </a:ext>
            </a:extLst>
          </p:cNvPr>
          <p:cNvPicPr>
            <a:picLocks noChangeAspect="1"/>
          </p:cNvPicPr>
          <p:nvPr/>
        </p:nvPicPr>
        <p:blipFill>
          <a:blip r:embed="rId2"/>
          <a:stretch>
            <a:fillRect/>
          </a:stretch>
        </p:blipFill>
        <p:spPr>
          <a:xfrm>
            <a:off x="482600" y="1282065"/>
            <a:ext cx="8178799" cy="4293868"/>
          </a:xfrm>
          <a:prstGeom prst="rect">
            <a:avLst/>
          </a:prstGeom>
        </p:spPr>
      </p:pic>
    </p:spTree>
    <p:extLst>
      <p:ext uri="{BB962C8B-B14F-4D97-AF65-F5344CB8AC3E}">
        <p14:creationId xmlns:p14="http://schemas.microsoft.com/office/powerpoint/2010/main" val="28667985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18</Slides>
  <Notes>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186</cp:revision>
  <dcterms:created xsi:type="dcterms:W3CDTF">2022-02-17T09:45:46Z</dcterms:created>
  <dcterms:modified xsi:type="dcterms:W3CDTF">2022-02-18T05:04:39Z</dcterms:modified>
</cp:coreProperties>
</file>