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4914" r:id="rId2"/>
    <p:sldId id="4860" r:id="rId3"/>
    <p:sldId id="4915" r:id="rId4"/>
    <p:sldId id="4916" r:id="rId5"/>
    <p:sldId id="4814" r:id="rId6"/>
    <p:sldId id="4825" r:id="rId7"/>
    <p:sldId id="4911" r:id="rId8"/>
    <p:sldId id="4881" r:id="rId9"/>
    <p:sldId id="4919" r:id="rId10"/>
    <p:sldId id="4923" r:id="rId11"/>
    <p:sldId id="4921" r:id="rId12"/>
    <p:sldId id="4924" r:id="rId13"/>
    <p:sldId id="4922" r:id="rId14"/>
    <p:sldId id="4927" r:id="rId15"/>
    <p:sldId id="4928" r:id="rId16"/>
    <p:sldId id="4930" r:id="rId17"/>
    <p:sldId id="4926" r:id="rId18"/>
    <p:sldId id="4925" r:id="rId19"/>
    <p:sldId id="4929" r:id="rId20"/>
    <p:sldId id="4931" r:id="rId21"/>
    <p:sldId id="4936" r:id="rId22"/>
    <p:sldId id="4917" r:id="rId23"/>
    <p:sldId id="4932" r:id="rId24"/>
    <p:sldId id="4941" r:id="rId25"/>
    <p:sldId id="4933" r:id="rId26"/>
    <p:sldId id="4937" r:id="rId27"/>
    <p:sldId id="4938" r:id="rId28"/>
    <p:sldId id="4942" r:id="rId29"/>
    <p:sldId id="4918" r:id="rId30"/>
    <p:sldId id="4939" r:id="rId31"/>
    <p:sldId id="4943" r:id="rId32"/>
    <p:sldId id="4940" r:id="rId33"/>
    <p:sldId id="4862" r:id="rId34"/>
    <p:sldId id="4948" r:id="rId35"/>
    <p:sldId id="4907" r:id="rId36"/>
    <p:sldId id="4944" r:id="rId37"/>
    <p:sldId id="4946" r:id="rId38"/>
    <p:sldId id="4951" r:id="rId39"/>
    <p:sldId id="4952"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D9D9"/>
    <a:srgbClr val="3F3F3F"/>
    <a:srgbClr val="4472C4"/>
    <a:srgbClr val="13194D"/>
    <a:srgbClr val="755F38"/>
    <a:srgbClr val="669844"/>
    <a:srgbClr val="3C5C26"/>
    <a:srgbClr val="F4F0D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73307" autoAdjust="0"/>
  </p:normalViewPr>
  <p:slideViewPr>
    <p:cSldViewPr snapToGrid="0">
      <p:cViewPr>
        <p:scale>
          <a:sx n="66" d="100"/>
          <a:sy n="66" d="100"/>
        </p:scale>
        <p:origin x="276" y="156"/>
      </p:cViewPr>
      <p:guideLst/>
    </p:cSldViewPr>
  </p:slideViewPr>
  <p:notesTextViewPr>
    <p:cViewPr>
      <p:scale>
        <a:sx n="125" d="100"/>
        <a:sy n="125" d="100"/>
      </p:scale>
      <p:origin x="0" y="0"/>
    </p:cViewPr>
  </p:notesTextViewPr>
  <p:sorterViewPr>
    <p:cViewPr>
      <p:scale>
        <a:sx n="100" d="100"/>
        <a:sy n="10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E86E1-B165-4A2B-BBE6-02C89B30664A}"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4A091954-5658-403C-BF67-778A81ABBC59}">
      <dgm:prSet/>
      <dgm:spPr/>
      <dgm:t>
        <a:bodyPr/>
        <a:lstStyle/>
        <a:p>
          <a:r>
            <a:rPr lang="en-US" b="1" i="0" dirty="0"/>
            <a:t>Unanswered questions</a:t>
          </a:r>
          <a:endParaRPr lang="en-US" dirty="0"/>
        </a:p>
      </dgm:t>
    </dgm:pt>
    <dgm:pt modelId="{D555F131-CEA9-41B0-90C4-83ECA7660B93}" type="parTrans" cxnId="{1153CDA1-431B-424C-AEA5-B979362A1732}">
      <dgm:prSet/>
      <dgm:spPr/>
      <dgm:t>
        <a:bodyPr/>
        <a:lstStyle/>
        <a:p>
          <a:endParaRPr lang="en-US"/>
        </a:p>
      </dgm:t>
    </dgm:pt>
    <dgm:pt modelId="{D094B5BD-99B1-433E-AC4A-B2E4D73E5AD0}" type="sibTrans" cxnId="{1153CDA1-431B-424C-AEA5-B979362A1732}">
      <dgm:prSet/>
      <dgm:spPr/>
      <dgm:t>
        <a:bodyPr/>
        <a:lstStyle/>
        <a:p>
          <a:endParaRPr lang="en-US"/>
        </a:p>
      </dgm:t>
    </dgm:pt>
    <dgm:pt modelId="{F755167D-FD60-4676-9080-88D0219194E7}">
      <dgm:prSet/>
      <dgm:spPr/>
      <dgm:t>
        <a:bodyPr/>
        <a:lstStyle/>
        <a:p>
          <a:r>
            <a:rPr lang="en-US" b="1" dirty="0"/>
            <a:t>Why were the men possessed?</a:t>
          </a:r>
          <a:endParaRPr lang="en-US" dirty="0"/>
        </a:p>
      </dgm:t>
    </dgm:pt>
    <dgm:pt modelId="{73F897AC-D041-4976-9A80-7224BA330863}" type="parTrans" cxnId="{C0602E61-8D2D-43EB-A8C2-8F666B7BB83F}">
      <dgm:prSet/>
      <dgm:spPr/>
      <dgm:t>
        <a:bodyPr/>
        <a:lstStyle/>
        <a:p>
          <a:endParaRPr lang="en-US"/>
        </a:p>
      </dgm:t>
    </dgm:pt>
    <dgm:pt modelId="{490AE019-A42B-46D3-83DF-B6F7D05ED806}" type="sibTrans" cxnId="{C0602E61-8D2D-43EB-A8C2-8F666B7BB83F}">
      <dgm:prSet/>
      <dgm:spPr/>
      <dgm:t>
        <a:bodyPr/>
        <a:lstStyle/>
        <a:p>
          <a:endParaRPr lang="en-US"/>
        </a:p>
      </dgm:t>
    </dgm:pt>
    <dgm:pt modelId="{BB3785A9-FE9F-4CA9-9D22-1C4EFD21F9E9}">
      <dgm:prSet/>
      <dgm:spPr/>
      <dgm:t>
        <a:bodyPr/>
        <a:lstStyle/>
        <a:p>
          <a:r>
            <a:rPr lang="en-US" b="1" dirty="0"/>
            <a:t>Did the men want to be free?</a:t>
          </a:r>
          <a:endParaRPr lang="en-US" dirty="0"/>
        </a:p>
      </dgm:t>
    </dgm:pt>
    <dgm:pt modelId="{A335D9A0-24C0-487B-9ED2-2FCD72CD6162}" type="parTrans" cxnId="{57A547E2-B34F-4A38-8A12-E80A1BB8AB29}">
      <dgm:prSet/>
      <dgm:spPr/>
      <dgm:t>
        <a:bodyPr/>
        <a:lstStyle/>
        <a:p>
          <a:endParaRPr lang="en-US"/>
        </a:p>
      </dgm:t>
    </dgm:pt>
    <dgm:pt modelId="{962BB74A-ABB2-473B-AC8F-EDDE146CBA51}" type="sibTrans" cxnId="{57A547E2-B34F-4A38-8A12-E80A1BB8AB29}">
      <dgm:prSet/>
      <dgm:spPr/>
      <dgm:t>
        <a:bodyPr/>
        <a:lstStyle/>
        <a:p>
          <a:endParaRPr lang="en-US"/>
        </a:p>
      </dgm:t>
    </dgm:pt>
    <dgm:pt modelId="{6EC91224-D1C6-4F32-8BAA-B18C8BD351C8}" type="pres">
      <dgm:prSet presAssocID="{43DE86E1-B165-4A2B-BBE6-02C89B30664A}" presName="linear" presStyleCnt="0">
        <dgm:presLayoutVars>
          <dgm:dir/>
          <dgm:animLvl val="lvl"/>
          <dgm:resizeHandles val="exact"/>
        </dgm:presLayoutVars>
      </dgm:prSet>
      <dgm:spPr/>
    </dgm:pt>
    <dgm:pt modelId="{12FA7CB3-6998-46DF-8AC1-7BB94AE4ECB2}" type="pres">
      <dgm:prSet presAssocID="{4A091954-5658-403C-BF67-778A81ABBC59}" presName="parentLin" presStyleCnt="0"/>
      <dgm:spPr/>
    </dgm:pt>
    <dgm:pt modelId="{DE35F99F-E789-47EC-B8E2-82E1EC72E4C2}" type="pres">
      <dgm:prSet presAssocID="{4A091954-5658-403C-BF67-778A81ABBC59}" presName="parentLeftMargin" presStyleLbl="node1" presStyleIdx="0" presStyleCnt="1"/>
      <dgm:spPr/>
    </dgm:pt>
    <dgm:pt modelId="{104F2070-B2DE-47A3-9C30-07A1141A359E}" type="pres">
      <dgm:prSet presAssocID="{4A091954-5658-403C-BF67-778A81ABBC59}" presName="parentText" presStyleLbl="node1" presStyleIdx="0" presStyleCnt="1" custLinFactNeighborX="15720">
        <dgm:presLayoutVars>
          <dgm:chMax val="0"/>
          <dgm:bulletEnabled val="1"/>
        </dgm:presLayoutVars>
      </dgm:prSet>
      <dgm:spPr/>
    </dgm:pt>
    <dgm:pt modelId="{92D0744B-CEA2-47A3-B081-CFC7F27FBFA6}" type="pres">
      <dgm:prSet presAssocID="{4A091954-5658-403C-BF67-778A81ABBC59}" presName="negativeSpace" presStyleCnt="0"/>
      <dgm:spPr/>
    </dgm:pt>
    <dgm:pt modelId="{5729C804-61CA-4102-9A22-1F21E1BA857D}" type="pres">
      <dgm:prSet presAssocID="{4A091954-5658-403C-BF67-778A81ABBC59}" presName="childText" presStyleLbl="conFgAcc1" presStyleIdx="0" presStyleCnt="1">
        <dgm:presLayoutVars>
          <dgm:bulletEnabled val="1"/>
        </dgm:presLayoutVars>
      </dgm:prSet>
      <dgm:spPr/>
    </dgm:pt>
  </dgm:ptLst>
  <dgm:cxnLst>
    <dgm:cxn modelId="{71E88C15-D9BE-422E-9868-58E18F9D22BE}" type="presOf" srcId="{43DE86E1-B165-4A2B-BBE6-02C89B30664A}" destId="{6EC91224-D1C6-4F32-8BAA-B18C8BD351C8}" srcOrd="0" destOrd="0" presId="urn:microsoft.com/office/officeart/2005/8/layout/list1"/>
    <dgm:cxn modelId="{C0602E61-8D2D-43EB-A8C2-8F666B7BB83F}" srcId="{4A091954-5658-403C-BF67-778A81ABBC59}" destId="{F755167D-FD60-4676-9080-88D0219194E7}" srcOrd="0" destOrd="0" parTransId="{73F897AC-D041-4976-9A80-7224BA330863}" sibTransId="{490AE019-A42B-46D3-83DF-B6F7D05ED806}"/>
    <dgm:cxn modelId="{1A2AA662-AC93-4E0D-A204-BC17D853F327}" type="presOf" srcId="{4A091954-5658-403C-BF67-778A81ABBC59}" destId="{104F2070-B2DE-47A3-9C30-07A1141A359E}" srcOrd="1" destOrd="0" presId="urn:microsoft.com/office/officeart/2005/8/layout/list1"/>
    <dgm:cxn modelId="{93DC2C79-FC55-450A-AD27-C68CFF1FABFD}" type="presOf" srcId="{BB3785A9-FE9F-4CA9-9D22-1C4EFD21F9E9}" destId="{5729C804-61CA-4102-9A22-1F21E1BA857D}" srcOrd="0" destOrd="1" presId="urn:microsoft.com/office/officeart/2005/8/layout/list1"/>
    <dgm:cxn modelId="{1153CDA1-431B-424C-AEA5-B979362A1732}" srcId="{43DE86E1-B165-4A2B-BBE6-02C89B30664A}" destId="{4A091954-5658-403C-BF67-778A81ABBC59}" srcOrd="0" destOrd="0" parTransId="{D555F131-CEA9-41B0-90C4-83ECA7660B93}" sibTransId="{D094B5BD-99B1-433E-AC4A-B2E4D73E5AD0}"/>
    <dgm:cxn modelId="{57A547E2-B34F-4A38-8A12-E80A1BB8AB29}" srcId="{4A091954-5658-403C-BF67-778A81ABBC59}" destId="{BB3785A9-FE9F-4CA9-9D22-1C4EFD21F9E9}" srcOrd="1" destOrd="0" parTransId="{A335D9A0-24C0-487B-9ED2-2FCD72CD6162}" sibTransId="{962BB74A-ABB2-473B-AC8F-EDDE146CBA51}"/>
    <dgm:cxn modelId="{E50BD9F3-479D-4B8C-A576-336789D29CA6}" type="presOf" srcId="{F755167D-FD60-4676-9080-88D0219194E7}" destId="{5729C804-61CA-4102-9A22-1F21E1BA857D}" srcOrd="0" destOrd="0" presId="urn:microsoft.com/office/officeart/2005/8/layout/list1"/>
    <dgm:cxn modelId="{2ECE7DF9-B3F1-4A63-AA39-CCCD68C85F39}" type="presOf" srcId="{4A091954-5658-403C-BF67-778A81ABBC59}" destId="{DE35F99F-E789-47EC-B8E2-82E1EC72E4C2}" srcOrd="0" destOrd="0" presId="urn:microsoft.com/office/officeart/2005/8/layout/list1"/>
    <dgm:cxn modelId="{046EE7B6-2A79-4BA8-ACB2-376BAC624509}" type="presParOf" srcId="{6EC91224-D1C6-4F32-8BAA-B18C8BD351C8}" destId="{12FA7CB3-6998-46DF-8AC1-7BB94AE4ECB2}" srcOrd="0" destOrd="0" presId="urn:microsoft.com/office/officeart/2005/8/layout/list1"/>
    <dgm:cxn modelId="{6C5237A0-C3FF-4B2E-A1B9-169AEAC79FF5}" type="presParOf" srcId="{12FA7CB3-6998-46DF-8AC1-7BB94AE4ECB2}" destId="{DE35F99F-E789-47EC-B8E2-82E1EC72E4C2}" srcOrd="0" destOrd="0" presId="urn:microsoft.com/office/officeart/2005/8/layout/list1"/>
    <dgm:cxn modelId="{05321BFC-2A8E-4952-9C8C-602F3225D917}" type="presParOf" srcId="{12FA7CB3-6998-46DF-8AC1-7BB94AE4ECB2}" destId="{104F2070-B2DE-47A3-9C30-07A1141A359E}" srcOrd="1" destOrd="0" presId="urn:microsoft.com/office/officeart/2005/8/layout/list1"/>
    <dgm:cxn modelId="{14F7E611-53D6-4927-8B4A-9725153D1869}" type="presParOf" srcId="{6EC91224-D1C6-4F32-8BAA-B18C8BD351C8}" destId="{92D0744B-CEA2-47A3-B081-CFC7F27FBFA6}" srcOrd="1" destOrd="0" presId="urn:microsoft.com/office/officeart/2005/8/layout/list1"/>
    <dgm:cxn modelId="{F2855D66-9B3D-4959-9418-47818974AEE6}" type="presParOf" srcId="{6EC91224-D1C6-4F32-8BAA-B18C8BD351C8}" destId="{5729C804-61CA-4102-9A22-1F21E1BA857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DE86E1-B165-4A2B-BBE6-02C89B30664A}"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A091954-5658-403C-BF67-778A81ABBC59}">
      <dgm:prSet/>
      <dgm:spPr/>
      <dgm:t>
        <a:bodyPr/>
        <a:lstStyle/>
        <a:p>
          <a:r>
            <a:rPr lang="en-US" b="1" i="0" dirty="0"/>
            <a:t>Answered question</a:t>
          </a:r>
          <a:endParaRPr lang="en-US" dirty="0"/>
        </a:p>
      </dgm:t>
    </dgm:pt>
    <dgm:pt modelId="{D555F131-CEA9-41B0-90C4-83ECA7660B93}" type="parTrans" cxnId="{1153CDA1-431B-424C-AEA5-B979362A1732}">
      <dgm:prSet/>
      <dgm:spPr/>
      <dgm:t>
        <a:bodyPr/>
        <a:lstStyle/>
        <a:p>
          <a:endParaRPr lang="en-US"/>
        </a:p>
      </dgm:t>
    </dgm:pt>
    <dgm:pt modelId="{D094B5BD-99B1-433E-AC4A-B2E4D73E5AD0}" type="sibTrans" cxnId="{1153CDA1-431B-424C-AEA5-B979362A1732}">
      <dgm:prSet/>
      <dgm:spPr/>
      <dgm:t>
        <a:bodyPr/>
        <a:lstStyle/>
        <a:p>
          <a:endParaRPr lang="en-US"/>
        </a:p>
      </dgm:t>
    </dgm:pt>
    <dgm:pt modelId="{F755167D-FD60-4676-9080-88D0219194E7}">
      <dgm:prSet/>
      <dgm:spPr/>
      <dgm:t>
        <a:bodyPr/>
        <a:lstStyle/>
        <a:p>
          <a:r>
            <a:rPr lang="en-US" b="1" dirty="0"/>
            <a:t>Why did the demons want to go into the herd of pigs?</a:t>
          </a:r>
          <a:endParaRPr lang="en-US" dirty="0"/>
        </a:p>
      </dgm:t>
    </dgm:pt>
    <dgm:pt modelId="{73F897AC-D041-4976-9A80-7224BA330863}" type="parTrans" cxnId="{C0602E61-8D2D-43EB-A8C2-8F666B7BB83F}">
      <dgm:prSet/>
      <dgm:spPr/>
      <dgm:t>
        <a:bodyPr/>
        <a:lstStyle/>
        <a:p>
          <a:endParaRPr lang="en-US"/>
        </a:p>
      </dgm:t>
    </dgm:pt>
    <dgm:pt modelId="{490AE019-A42B-46D3-83DF-B6F7D05ED806}" type="sibTrans" cxnId="{C0602E61-8D2D-43EB-A8C2-8F666B7BB83F}">
      <dgm:prSet/>
      <dgm:spPr/>
      <dgm:t>
        <a:bodyPr/>
        <a:lstStyle/>
        <a:p>
          <a:endParaRPr lang="en-US"/>
        </a:p>
      </dgm:t>
    </dgm:pt>
    <dgm:pt modelId="{6EC91224-D1C6-4F32-8BAA-B18C8BD351C8}" type="pres">
      <dgm:prSet presAssocID="{43DE86E1-B165-4A2B-BBE6-02C89B30664A}" presName="linear" presStyleCnt="0">
        <dgm:presLayoutVars>
          <dgm:dir/>
          <dgm:animLvl val="lvl"/>
          <dgm:resizeHandles val="exact"/>
        </dgm:presLayoutVars>
      </dgm:prSet>
      <dgm:spPr/>
    </dgm:pt>
    <dgm:pt modelId="{12FA7CB3-6998-46DF-8AC1-7BB94AE4ECB2}" type="pres">
      <dgm:prSet presAssocID="{4A091954-5658-403C-BF67-778A81ABBC59}" presName="parentLin" presStyleCnt="0"/>
      <dgm:spPr/>
    </dgm:pt>
    <dgm:pt modelId="{DE35F99F-E789-47EC-B8E2-82E1EC72E4C2}" type="pres">
      <dgm:prSet presAssocID="{4A091954-5658-403C-BF67-778A81ABBC59}" presName="parentLeftMargin" presStyleLbl="node1" presStyleIdx="0" presStyleCnt="1"/>
      <dgm:spPr/>
    </dgm:pt>
    <dgm:pt modelId="{104F2070-B2DE-47A3-9C30-07A1141A359E}" type="pres">
      <dgm:prSet presAssocID="{4A091954-5658-403C-BF67-778A81ABBC59}" presName="parentText" presStyleLbl="node1" presStyleIdx="0" presStyleCnt="1" custLinFactNeighborX="15720">
        <dgm:presLayoutVars>
          <dgm:chMax val="0"/>
          <dgm:bulletEnabled val="1"/>
        </dgm:presLayoutVars>
      </dgm:prSet>
      <dgm:spPr/>
    </dgm:pt>
    <dgm:pt modelId="{92D0744B-CEA2-47A3-B081-CFC7F27FBFA6}" type="pres">
      <dgm:prSet presAssocID="{4A091954-5658-403C-BF67-778A81ABBC59}" presName="negativeSpace" presStyleCnt="0"/>
      <dgm:spPr/>
    </dgm:pt>
    <dgm:pt modelId="{5729C804-61CA-4102-9A22-1F21E1BA857D}" type="pres">
      <dgm:prSet presAssocID="{4A091954-5658-403C-BF67-778A81ABBC59}" presName="childText" presStyleLbl="conFgAcc1" presStyleIdx="0" presStyleCnt="1">
        <dgm:presLayoutVars>
          <dgm:bulletEnabled val="1"/>
        </dgm:presLayoutVars>
      </dgm:prSet>
      <dgm:spPr/>
    </dgm:pt>
  </dgm:ptLst>
  <dgm:cxnLst>
    <dgm:cxn modelId="{71E88C15-D9BE-422E-9868-58E18F9D22BE}" type="presOf" srcId="{43DE86E1-B165-4A2B-BBE6-02C89B30664A}" destId="{6EC91224-D1C6-4F32-8BAA-B18C8BD351C8}" srcOrd="0" destOrd="0" presId="urn:microsoft.com/office/officeart/2005/8/layout/list1"/>
    <dgm:cxn modelId="{C0602E61-8D2D-43EB-A8C2-8F666B7BB83F}" srcId="{4A091954-5658-403C-BF67-778A81ABBC59}" destId="{F755167D-FD60-4676-9080-88D0219194E7}" srcOrd="0" destOrd="0" parTransId="{73F897AC-D041-4976-9A80-7224BA330863}" sibTransId="{490AE019-A42B-46D3-83DF-B6F7D05ED806}"/>
    <dgm:cxn modelId="{1A2AA662-AC93-4E0D-A204-BC17D853F327}" type="presOf" srcId="{4A091954-5658-403C-BF67-778A81ABBC59}" destId="{104F2070-B2DE-47A3-9C30-07A1141A359E}" srcOrd="1" destOrd="0" presId="urn:microsoft.com/office/officeart/2005/8/layout/list1"/>
    <dgm:cxn modelId="{1153CDA1-431B-424C-AEA5-B979362A1732}" srcId="{43DE86E1-B165-4A2B-BBE6-02C89B30664A}" destId="{4A091954-5658-403C-BF67-778A81ABBC59}" srcOrd="0" destOrd="0" parTransId="{D555F131-CEA9-41B0-90C4-83ECA7660B93}" sibTransId="{D094B5BD-99B1-433E-AC4A-B2E4D73E5AD0}"/>
    <dgm:cxn modelId="{E50BD9F3-479D-4B8C-A576-336789D29CA6}" type="presOf" srcId="{F755167D-FD60-4676-9080-88D0219194E7}" destId="{5729C804-61CA-4102-9A22-1F21E1BA857D}" srcOrd="0" destOrd="0" presId="urn:microsoft.com/office/officeart/2005/8/layout/list1"/>
    <dgm:cxn modelId="{2ECE7DF9-B3F1-4A63-AA39-CCCD68C85F39}" type="presOf" srcId="{4A091954-5658-403C-BF67-778A81ABBC59}" destId="{DE35F99F-E789-47EC-B8E2-82E1EC72E4C2}" srcOrd="0" destOrd="0" presId="urn:microsoft.com/office/officeart/2005/8/layout/list1"/>
    <dgm:cxn modelId="{046EE7B6-2A79-4BA8-ACB2-376BAC624509}" type="presParOf" srcId="{6EC91224-D1C6-4F32-8BAA-B18C8BD351C8}" destId="{12FA7CB3-6998-46DF-8AC1-7BB94AE4ECB2}" srcOrd="0" destOrd="0" presId="urn:microsoft.com/office/officeart/2005/8/layout/list1"/>
    <dgm:cxn modelId="{6C5237A0-C3FF-4B2E-A1B9-169AEAC79FF5}" type="presParOf" srcId="{12FA7CB3-6998-46DF-8AC1-7BB94AE4ECB2}" destId="{DE35F99F-E789-47EC-B8E2-82E1EC72E4C2}" srcOrd="0" destOrd="0" presId="urn:microsoft.com/office/officeart/2005/8/layout/list1"/>
    <dgm:cxn modelId="{05321BFC-2A8E-4952-9C8C-602F3225D917}" type="presParOf" srcId="{12FA7CB3-6998-46DF-8AC1-7BB94AE4ECB2}" destId="{104F2070-B2DE-47A3-9C30-07A1141A359E}" srcOrd="1" destOrd="0" presId="urn:microsoft.com/office/officeart/2005/8/layout/list1"/>
    <dgm:cxn modelId="{14F7E611-53D6-4927-8B4A-9725153D1869}" type="presParOf" srcId="{6EC91224-D1C6-4F32-8BAA-B18C8BD351C8}" destId="{92D0744B-CEA2-47A3-B081-CFC7F27FBFA6}" srcOrd="1" destOrd="0" presId="urn:microsoft.com/office/officeart/2005/8/layout/list1"/>
    <dgm:cxn modelId="{F2855D66-9B3D-4959-9418-47818974AEE6}" type="presParOf" srcId="{6EC91224-D1C6-4F32-8BAA-B18C8BD351C8}" destId="{5729C804-61CA-4102-9A22-1F21E1BA857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3CB1C-4742-46F3-A739-5113FC80348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6E030EF-E82F-4CEE-BD84-5851200BFC15}">
      <dgm:prSet/>
      <dgm:spPr/>
      <dgm:t>
        <a:bodyPr/>
        <a:lstStyle/>
        <a:p>
          <a:r>
            <a:rPr lang="en-US" dirty="0"/>
            <a:t>Believers must demonstrate their faith</a:t>
          </a:r>
        </a:p>
      </dgm:t>
    </dgm:pt>
    <dgm:pt modelId="{E3348586-2BF8-4213-9BB2-4ECF00A5E809}" type="parTrans" cxnId="{D8D00F30-5BE6-4DEF-A9F7-B97BDEC4A280}">
      <dgm:prSet/>
      <dgm:spPr/>
      <dgm:t>
        <a:bodyPr/>
        <a:lstStyle/>
        <a:p>
          <a:endParaRPr lang="en-US"/>
        </a:p>
      </dgm:t>
    </dgm:pt>
    <dgm:pt modelId="{2FF055F3-F820-4BA8-BB12-0BA60D305B6A}" type="sibTrans" cxnId="{D8D00F30-5BE6-4DEF-A9F7-B97BDEC4A280}">
      <dgm:prSet/>
      <dgm:spPr/>
      <dgm:t>
        <a:bodyPr/>
        <a:lstStyle/>
        <a:p>
          <a:endParaRPr lang="en-US"/>
        </a:p>
      </dgm:t>
    </dgm:pt>
    <dgm:pt modelId="{E2BA8E0C-5B9B-4B4B-866D-89ECCA45681E}">
      <dgm:prSet/>
      <dgm:spPr/>
      <dgm:t>
        <a:bodyPr/>
        <a:lstStyle/>
        <a:p>
          <a:r>
            <a:rPr lang="en-US"/>
            <a:t>Believers must stand firm in their faith</a:t>
          </a:r>
        </a:p>
      </dgm:t>
    </dgm:pt>
    <dgm:pt modelId="{D5281CBC-0397-44A1-BB2E-13B55A2861D0}" type="parTrans" cxnId="{30955C1A-1E70-4A9C-8FC3-925B047903E1}">
      <dgm:prSet/>
      <dgm:spPr/>
      <dgm:t>
        <a:bodyPr/>
        <a:lstStyle/>
        <a:p>
          <a:endParaRPr lang="en-US"/>
        </a:p>
      </dgm:t>
    </dgm:pt>
    <dgm:pt modelId="{8DB5FE51-B0FE-4E7A-B9A2-9992E3DAAADA}" type="sibTrans" cxnId="{30955C1A-1E70-4A9C-8FC3-925B047903E1}">
      <dgm:prSet/>
      <dgm:spPr/>
      <dgm:t>
        <a:bodyPr/>
        <a:lstStyle/>
        <a:p>
          <a:endParaRPr lang="en-US"/>
        </a:p>
      </dgm:t>
    </dgm:pt>
    <dgm:pt modelId="{9C018B7E-7565-4C0F-A5C9-93F86E866889}">
      <dgm:prSet/>
      <dgm:spPr/>
      <dgm:t>
        <a:bodyPr/>
        <a:lstStyle/>
        <a:p>
          <a:r>
            <a:rPr lang="en-US" dirty="0"/>
            <a:t>Believers accept Jesus as the authority in their lives</a:t>
          </a:r>
        </a:p>
      </dgm:t>
    </dgm:pt>
    <dgm:pt modelId="{F33D38A6-9388-4352-B2FD-B93C8CEFAB73}" type="parTrans" cxnId="{A66307F2-B90A-4274-8E03-BA3523DDC089}">
      <dgm:prSet/>
      <dgm:spPr/>
      <dgm:t>
        <a:bodyPr/>
        <a:lstStyle/>
        <a:p>
          <a:endParaRPr lang="en-US"/>
        </a:p>
      </dgm:t>
    </dgm:pt>
    <dgm:pt modelId="{ADEA86CD-6DCE-4DF3-A01F-85AF9A1783FD}" type="sibTrans" cxnId="{A66307F2-B90A-4274-8E03-BA3523DDC089}">
      <dgm:prSet/>
      <dgm:spPr/>
      <dgm:t>
        <a:bodyPr/>
        <a:lstStyle/>
        <a:p>
          <a:endParaRPr lang="en-US"/>
        </a:p>
      </dgm:t>
    </dgm:pt>
    <dgm:pt modelId="{C9EF8DD2-B400-4386-8A60-DA6F27C73F2A}" type="pres">
      <dgm:prSet presAssocID="{DA13CB1C-4742-46F3-A739-5113FC80348F}" presName="vert0" presStyleCnt="0">
        <dgm:presLayoutVars>
          <dgm:dir/>
          <dgm:animOne val="branch"/>
          <dgm:animLvl val="lvl"/>
        </dgm:presLayoutVars>
      </dgm:prSet>
      <dgm:spPr/>
    </dgm:pt>
    <dgm:pt modelId="{72BFC521-0088-461B-BF86-D12EDF30E2AE}" type="pres">
      <dgm:prSet presAssocID="{16E030EF-E82F-4CEE-BD84-5851200BFC15}" presName="thickLine" presStyleLbl="alignNode1" presStyleIdx="0" presStyleCnt="3"/>
      <dgm:spPr/>
    </dgm:pt>
    <dgm:pt modelId="{844CE371-B722-4613-891A-FF06FEFE25C5}" type="pres">
      <dgm:prSet presAssocID="{16E030EF-E82F-4CEE-BD84-5851200BFC15}" presName="horz1" presStyleCnt="0"/>
      <dgm:spPr/>
    </dgm:pt>
    <dgm:pt modelId="{92F50102-A840-452E-BD78-BF09516E6817}" type="pres">
      <dgm:prSet presAssocID="{16E030EF-E82F-4CEE-BD84-5851200BFC15}" presName="tx1" presStyleLbl="revTx" presStyleIdx="0" presStyleCnt="3"/>
      <dgm:spPr/>
    </dgm:pt>
    <dgm:pt modelId="{939A0044-FD1C-4781-8107-2AD4E692BD2C}" type="pres">
      <dgm:prSet presAssocID="{16E030EF-E82F-4CEE-BD84-5851200BFC15}" presName="vert1" presStyleCnt="0"/>
      <dgm:spPr/>
    </dgm:pt>
    <dgm:pt modelId="{141EE71D-4D5E-4585-ACEB-D05E4581F5E9}" type="pres">
      <dgm:prSet presAssocID="{E2BA8E0C-5B9B-4B4B-866D-89ECCA45681E}" presName="thickLine" presStyleLbl="alignNode1" presStyleIdx="1" presStyleCnt="3"/>
      <dgm:spPr/>
    </dgm:pt>
    <dgm:pt modelId="{5D76E308-8A25-4B08-9529-3B4275A808BF}" type="pres">
      <dgm:prSet presAssocID="{E2BA8E0C-5B9B-4B4B-866D-89ECCA45681E}" presName="horz1" presStyleCnt="0"/>
      <dgm:spPr/>
    </dgm:pt>
    <dgm:pt modelId="{33CB566F-722A-4BB8-8A4C-1A1A7DB0F440}" type="pres">
      <dgm:prSet presAssocID="{E2BA8E0C-5B9B-4B4B-866D-89ECCA45681E}" presName="tx1" presStyleLbl="revTx" presStyleIdx="1" presStyleCnt="3"/>
      <dgm:spPr/>
    </dgm:pt>
    <dgm:pt modelId="{A2F8ACC5-A727-4E4C-9439-7FBCB97151C5}" type="pres">
      <dgm:prSet presAssocID="{E2BA8E0C-5B9B-4B4B-866D-89ECCA45681E}" presName="vert1" presStyleCnt="0"/>
      <dgm:spPr/>
    </dgm:pt>
    <dgm:pt modelId="{8ECAC82C-6D46-4257-9853-602697464F84}" type="pres">
      <dgm:prSet presAssocID="{9C018B7E-7565-4C0F-A5C9-93F86E866889}" presName="thickLine" presStyleLbl="alignNode1" presStyleIdx="2" presStyleCnt="3"/>
      <dgm:spPr/>
    </dgm:pt>
    <dgm:pt modelId="{AE053F0A-D2C9-4A53-A158-CB9BE4A3E319}" type="pres">
      <dgm:prSet presAssocID="{9C018B7E-7565-4C0F-A5C9-93F86E866889}" presName="horz1" presStyleCnt="0"/>
      <dgm:spPr/>
    </dgm:pt>
    <dgm:pt modelId="{410F2022-379C-4BFF-88F5-1C7FFBDB1AC7}" type="pres">
      <dgm:prSet presAssocID="{9C018B7E-7565-4C0F-A5C9-93F86E866889}" presName="tx1" presStyleLbl="revTx" presStyleIdx="2" presStyleCnt="3"/>
      <dgm:spPr/>
    </dgm:pt>
    <dgm:pt modelId="{E4204989-4253-4CD0-A269-A19FFEB41AC4}" type="pres">
      <dgm:prSet presAssocID="{9C018B7E-7565-4C0F-A5C9-93F86E866889}" presName="vert1" presStyleCnt="0"/>
      <dgm:spPr/>
    </dgm:pt>
  </dgm:ptLst>
  <dgm:cxnLst>
    <dgm:cxn modelId="{30955C1A-1E70-4A9C-8FC3-925B047903E1}" srcId="{DA13CB1C-4742-46F3-A739-5113FC80348F}" destId="{E2BA8E0C-5B9B-4B4B-866D-89ECCA45681E}" srcOrd="1" destOrd="0" parTransId="{D5281CBC-0397-44A1-BB2E-13B55A2861D0}" sibTransId="{8DB5FE51-B0FE-4E7A-B9A2-9992E3DAAADA}"/>
    <dgm:cxn modelId="{D8D00F30-5BE6-4DEF-A9F7-B97BDEC4A280}" srcId="{DA13CB1C-4742-46F3-A739-5113FC80348F}" destId="{16E030EF-E82F-4CEE-BD84-5851200BFC15}" srcOrd="0" destOrd="0" parTransId="{E3348586-2BF8-4213-9BB2-4ECF00A5E809}" sibTransId="{2FF055F3-F820-4BA8-BB12-0BA60D305B6A}"/>
    <dgm:cxn modelId="{DD337030-E70F-4FBD-9A2E-C99A14D4017A}" type="presOf" srcId="{9C018B7E-7565-4C0F-A5C9-93F86E866889}" destId="{410F2022-379C-4BFF-88F5-1C7FFBDB1AC7}" srcOrd="0" destOrd="0" presId="urn:microsoft.com/office/officeart/2008/layout/LinedList"/>
    <dgm:cxn modelId="{971A535A-DB40-4AD4-A5BE-08FA3B39DE1F}" type="presOf" srcId="{DA13CB1C-4742-46F3-A739-5113FC80348F}" destId="{C9EF8DD2-B400-4386-8A60-DA6F27C73F2A}" srcOrd="0" destOrd="0" presId="urn:microsoft.com/office/officeart/2008/layout/LinedList"/>
    <dgm:cxn modelId="{96E1D492-88AB-4DD5-B3CF-0CE862085C1F}" type="presOf" srcId="{E2BA8E0C-5B9B-4B4B-866D-89ECCA45681E}" destId="{33CB566F-722A-4BB8-8A4C-1A1A7DB0F440}" srcOrd="0" destOrd="0" presId="urn:microsoft.com/office/officeart/2008/layout/LinedList"/>
    <dgm:cxn modelId="{CA8C92D6-FAD5-4E59-A830-08252D08A3D8}" type="presOf" srcId="{16E030EF-E82F-4CEE-BD84-5851200BFC15}" destId="{92F50102-A840-452E-BD78-BF09516E6817}" srcOrd="0" destOrd="0" presId="urn:microsoft.com/office/officeart/2008/layout/LinedList"/>
    <dgm:cxn modelId="{A66307F2-B90A-4274-8E03-BA3523DDC089}" srcId="{DA13CB1C-4742-46F3-A739-5113FC80348F}" destId="{9C018B7E-7565-4C0F-A5C9-93F86E866889}" srcOrd="2" destOrd="0" parTransId="{F33D38A6-9388-4352-B2FD-B93C8CEFAB73}" sibTransId="{ADEA86CD-6DCE-4DF3-A01F-85AF9A1783FD}"/>
    <dgm:cxn modelId="{D9E7D1C5-8F78-438C-9836-DE5A3E873790}" type="presParOf" srcId="{C9EF8DD2-B400-4386-8A60-DA6F27C73F2A}" destId="{72BFC521-0088-461B-BF86-D12EDF30E2AE}" srcOrd="0" destOrd="0" presId="urn:microsoft.com/office/officeart/2008/layout/LinedList"/>
    <dgm:cxn modelId="{0125C8AE-ACEC-4201-9A51-D5F5C1B31C4C}" type="presParOf" srcId="{C9EF8DD2-B400-4386-8A60-DA6F27C73F2A}" destId="{844CE371-B722-4613-891A-FF06FEFE25C5}" srcOrd="1" destOrd="0" presId="urn:microsoft.com/office/officeart/2008/layout/LinedList"/>
    <dgm:cxn modelId="{0C490D8F-F948-4D47-A6C5-0B9575B76B57}" type="presParOf" srcId="{844CE371-B722-4613-891A-FF06FEFE25C5}" destId="{92F50102-A840-452E-BD78-BF09516E6817}" srcOrd="0" destOrd="0" presId="urn:microsoft.com/office/officeart/2008/layout/LinedList"/>
    <dgm:cxn modelId="{55319A9D-E846-4218-A04F-888878E5AB16}" type="presParOf" srcId="{844CE371-B722-4613-891A-FF06FEFE25C5}" destId="{939A0044-FD1C-4781-8107-2AD4E692BD2C}" srcOrd="1" destOrd="0" presId="urn:microsoft.com/office/officeart/2008/layout/LinedList"/>
    <dgm:cxn modelId="{73926349-89CD-4AF9-8386-28490ABA46DA}" type="presParOf" srcId="{C9EF8DD2-B400-4386-8A60-DA6F27C73F2A}" destId="{141EE71D-4D5E-4585-ACEB-D05E4581F5E9}" srcOrd="2" destOrd="0" presId="urn:microsoft.com/office/officeart/2008/layout/LinedList"/>
    <dgm:cxn modelId="{6EA2BE70-0FC9-45E6-82C8-B9AC3CE4E72C}" type="presParOf" srcId="{C9EF8DD2-B400-4386-8A60-DA6F27C73F2A}" destId="{5D76E308-8A25-4B08-9529-3B4275A808BF}" srcOrd="3" destOrd="0" presId="urn:microsoft.com/office/officeart/2008/layout/LinedList"/>
    <dgm:cxn modelId="{8E5D7C31-D93C-46C5-A951-A21E5F273864}" type="presParOf" srcId="{5D76E308-8A25-4B08-9529-3B4275A808BF}" destId="{33CB566F-722A-4BB8-8A4C-1A1A7DB0F440}" srcOrd="0" destOrd="0" presId="urn:microsoft.com/office/officeart/2008/layout/LinedList"/>
    <dgm:cxn modelId="{7532150A-D0C8-4039-890D-DBF03B6CD76B}" type="presParOf" srcId="{5D76E308-8A25-4B08-9529-3B4275A808BF}" destId="{A2F8ACC5-A727-4E4C-9439-7FBCB97151C5}" srcOrd="1" destOrd="0" presId="urn:microsoft.com/office/officeart/2008/layout/LinedList"/>
    <dgm:cxn modelId="{C1DF6A3F-7D59-4A01-B876-598850BA4EE3}" type="presParOf" srcId="{C9EF8DD2-B400-4386-8A60-DA6F27C73F2A}" destId="{8ECAC82C-6D46-4257-9853-602697464F84}" srcOrd="4" destOrd="0" presId="urn:microsoft.com/office/officeart/2008/layout/LinedList"/>
    <dgm:cxn modelId="{733ED18F-9F69-49F9-8A8A-738BEC973823}" type="presParOf" srcId="{C9EF8DD2-B400-4386-8A60-DA6F27C73F2A}" destId="{AE053F0A-D2C9-4A53-A158-CB9BE4A3E319}" srcOrd="5" destOrd="0" presId="urn:microsoft.com/office/officeart/2008/layout/LinedList"/>
    <dgm:cxn modelId="{9426FA90-B464-4F85-9559-DC5361565F79}" type="presParOf" srcId="{AE053F0A-D2C9-4A53-A158-CB9BE4A3E319}" destId="{410F2022-379C-4BFF-88F5-1C7FFBDB1AC7}" srcOrd="0" destOrd="0" presId="urn:microsoft.com/office/officeart/2008/layout/LinedList"/>
    <dgm:cxn modelId="{19DF84E9-D459-4013-9F24-76D7252523DE}" type="presParOf" srcId="{AE053F0A-D2C9-4A53-A158-CB9BE4A3E319}" destId="{E4204989-4253-4CD0-A269-A19FFEB41AC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C804-61CA-4102-9A22-1F21E1BA857D}">
      <dsp:nvSpPr>
        <dsp:cNvPr id="0" name=""/>
        <dsp:cNvSpPr/>
      </dsp:nvSpPr>
      <dsp:spPr>
        <a:xfrm>
          <a:off x="0" y="829240"/>
          <a:ext cx="5000124" cy="2252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541528" rIns="388065" bIns="184912" numCol="1" spcCol="1270" anchor="t" anchorCtr="0">
          <a:noAutofit/>
        </a:bodyPr>
        <a:lstStyle/>
        <a:p>
          <a:pPr marL="228600" lvl="1" indent="-228600" algn="l" defTabSz="1155700">
            <a:lnSpc>
              <a:spcPct val="90000"/>
            </a:lnSpc>
            <a:spcBef>
              <a:spcPct val="0"/>
            </a:spcBef>
            <a:spcAft>
              <a:spcPct val="15000"/>
            </a:spcAft>
            <a:buChar char="•"/>
          </a:pPr>
          <a:r>
            <a:rPr lang="en-US" sz="2600" b="1" kern="1200" dirty="0"/>
            <a:t>Why were the men possessed?</a:t>
          </a:r>
          <a:endParaRPr lang="en-US" sz="2600" kern="1200" dirty="0"/>
        </a:p>
        <a:p>
          <a:pPr marL="228600" lvl="1" indent="-228600" algn="l" defTabSz="1155700">
            <a:lnSpc>
              <a:spcPct val="90000"/>
            </a:lnSpc>
            <a:spcBef>
              <a:spcPct val="0"/>
            </a:spcBef>
            <a:spcAft>
              <a:spcPct val="15000"/>
            </a:spcAft>
            <a:buChar char="•"/>
          </a:pPr>
          <a:r>
            <a:rPr lang="en-US" sz="2600" b="1" kern="1200" dirty="0"/>
            <a:t>Did the men want to be free?</a:t>
          </a:r>
          <a:endParaRPr lang="en-US" sz="2600" kern="1200" dirty="0"/>
        </a:p>
      </dsp:txBody>
      <dsp:txXfrm>
        <a:off x="0" y="829240"/>
        <a:ext cx="5000124" cy="2252250"/>
      </dsp:txXfrm>
    </dsp:sp>
    <dsp:sp modelId="{104F2070-B2DE-47A3-9C30-07A1141A359E}">
      <dsp:nvSpPr>
        <dsp:cNvPr id="0" name=""/>
        <dsp:cNvSpPr/>
      </dsp:nvSpPr>
      <dsp:spPr>
        <a:xfrm>
          <a:off x="289307" y="445480"/>
          <a:ext cx="3500086"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155700">
            <a:lnSpc>
              <a:spcPct val="90000"/>
            </a:lnSpc>
            <a:spcBef>
              <a:spcPct val="0"/>
            </a:spcBef>
            <a:spcAft>
              <a:spcPct val="35000"/>
            </a:spcAft>
            <a:buNone/>
          </a:pPr>
          <a:r>
            <a:rPr lang="en-US" sz="2600" b="1" i="0" kern="1200" dirty="0"/>
            <a:t>Unanswered questions</a:t>
          </a:r>
          <a:endParaRPr lang="en-US" sz="2600" kern="1200" dirty="0"/>
        </a:p>
      </dsp:txBody>
      <dsp:txXfrm>
        <a:off x="326774" y="482947"/>
        <a:ext cx="3425152"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9C804-61CA-4102-9A22-1F21E1BA857D}">
      <dsp:nvSpPr>
        <dsp:cNvPr id="0" name=""/>
        <dsp:cNvSpPr/>
      </dsp:nvSpPr>
      <dsp:spPr>
        <a:xfrm>
          <a:off x="0" y="921760"/>
          <a:ext cx="5000124" cy="21262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88065" tIns="624840" rIns="388065" bIns="213360" numCol="1" spcCol="1270" anchor="t" anchorCtr="0">
          <a:noAutofit/>
        </a:bodyPr>
        <a:lstStyle/>
        <a:p>
          <a:pPr marL="285750" lvl="1" indent="-285750" algn="l" defTabSz="1333500">
            <a:lnSpc>
              <a:spcPct val="90000"/>
            </a:lnSpc>
            <a:spcBef>
              <a:spcPct val="0"/>
            </a:spcBef>
            <a:spcAft>
              <a:spcPct val="15000"/>
            </a:spcAft>
            <a:buChar char="•"/>
          </a:pPr>
          <a:r>
            <a:rPr lang="en-US" sz="3000" b="1" kern="1200" dirty="0"/>
            <a:t>Why did the demons want to go into the herd of pigs?</a:t>
          </a:r>
          <a:endParaRPr lang="en-US" sz="3000" kern="1200" dirty="0"/>
        </a:p>
      </dsp:txBody>
      <dsp:txXfrm>
        <a:off x="0" y="921760"/>
        <a:ext cx="5000124" cy="2126250"/>
      </dsp:txXfrm>
    </dsp:sp>
    <dsp:sp modelId="{104F2070-B2DE-47A3-9C30-07A1141A359E}">
      <dsp:nvSpPr>
        <dsp:cNvPr id="0" name=""/>
        <dsp:cNvSpPr/>
      </dsp:nvSpPr>
      <dsp:spPr>
        <a:xfrm>
          <a:off x="289307" y="478960"/>
          <a:ext cx="3500086"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2295" tIns="0" rIns="132295" bIns="0" numCol="1" spcCol="1270" anchor="ctr" anchorCtr="0">
          <a:noAutofit/>
        </a:bodyPr>
        <a:lstStyle/>
        <a:p>
          <a:pPr marL="0" lvl="0" indent="0" algn="l" defTabSz="1333500">
            <a:lnSpc>
              <a:spcPct val="90000"/>
            </a:lnSpc>
            <a:spcBef>
              <a:spcPct val="0"/>
            </a:spcBef>
            <a:spcAft>
              <a:spcPct val="35000"/>
            </a:spcAft>
            <a:buNone/>
          </a:pPr>
          <a:r>
            <a:rPr lang="en-US" sz="3000" b="1" i="0" kern="1200" dirty="0"/>
            <a:t>Answered question</a:t>
          </a:r>
          <a:endParaRPr lang="en-US" sz="3000" kern="1200" dirty="0"/>
        </a:p>
      </dsp:txBody>
      <dsp:txXfrm>
        <a:off x="332538" y="522191"/>
        <a:ext cx="3413624"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BFC521-0088-461B-BF86-D12EDF30E2AE}">
      <dsp:nvSpPr>
        <dsp:cNvPr id="0" name=""/>
        <dsp:cNvSpPr/>
      </dsp:nvSpPr>
      <dsp:spPr>
        <a:xfrm>
          <a:off x="0" y="2492"/>
          <a:ext cx="48696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F50102-A840-452E-BD78-BF09516E6817}">
      <dsp:nvSpPr>
        <dsp:cNvPr id="0" name=""/>
        <dsp:cNvSpPr/>
      </dsp:nvSpPr>
      <dsp:spPr>
        <a:xfrm>
          <a:off x="0" y="2492"/>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Believers must demonstrate their faith</a:t>
          </a:r>
        </a:p>
      </dsp:txBody>
      <dsp:txXfrm>
        <a:off x="0" y="2492"/>
        <a:ext cx="4869656" cy="1700138"/>
      </dsp:txXfrm>
    </dsp:sp>
    <dsp:sp modelId="{141EE71D-4D5E-4585-ACEB-D05E4581F5E9}">
      <dsp:nvSpPr>
        <dsp:cNvPr id="0" name=""/>
        <dsp:cNvSpPr/>
      </dsp:nvSpPr>
      <dsp:spPr>
        <a:xfrm>
          <a:off x="0" y="1702630"/>
          <a:ext cx="4869656"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CB566F-722A-4BB8-8A4C-1A1A7DB0F440}">
      <dsp:nvSpPr>
        <dsp:cNvPr id="0" name=""/>
        <dsp:cNvSpPr/>
      </dsp:nvSpPr>
      <dsp:spPr>
        <a:xfrm>
          <a:off x="0" y="1702630"/>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Believers must stand firm in their faith</a:t>
          </a:r>
        </a:p>
      </dsp:txBody>
      <dsp:txXfrm>
        <a:off x="0" y="1702630"/>
        <a:ext cx="4869656" cy="1700138"/>
      </dsp:txXfrm>
    </dsp:sp>
    <dsp:sp modelId="{8ECAC82C-6D46-4257-9853-602697464F84}">
      <dsp:nvSpPr>
        <dsp:cNvPr id="0" name=""/>
        <dsp:cNvSpPr/>
      </dsp:nvSpPr>
      <dsp:spPr>
        <a:xfrm>
          <a:off x="0" y="3402769"/>
          <a:ext cx="4869656"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F2022-379C-4BFF-88F5-1C7FFBDB1AC7}">
      <dsp:nvSpPr>
        <dsp:cNvPr id="0" name=""/>
        <dsp:cNvSpPr/>
      </dsp:nvSpPr>
      <dsp:spPr>
        <a:xfrm>
          <a:off x="0" y="3402769"/>
          <a:ext cx="4869656"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Believers accept Jesus as the authority in their lives</a:t>
          </a:r>
        </a:p>
      </dsp:txBody>
      <dsp:txXfrm>
        <a:off x="0" y="3402769"/>
        <a:ext cx="4869656" cy="1700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1/8/2022</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1/8/2022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of when you hear the word authority?</a:t>
            </a:r>
          </a:p>
          <a:p>
            <a:endParaRPr lang="en-US" dirty="0"/>
          </a:p>
          <a:p>
            <a:r>
              <a:rPr lang="en-US" dirty="0"/>
              <a:t>If you live or work in Singapore, you are probably familiar </a:t>
            </a:r>
            <a:r>
              <a:rPr lang="en-US"/>
              <a:t>with Singapore </a:t>
            </a:r>
            <a:r>
              <a:rPr lang="en-US" dirty="0"/>
              <a:t>government’s authority.</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203206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33</a:t>
            </a:fld>
            <a:endParaRPr lang="en-US" dirty="0"/>
          </a:p>
        </p:txBody>
      </p:sp>
    </p:spTree>
    <p:extLst>
      <p:ext uri="{BB962C8B-B14F-4D97-AF65-F5344CB8AC3E}">
        <p14:creationId xmlns:p14="http://schemas.microsoft.com/office/powerpoint/2010/main" val="401523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512296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Singapore government entities include the words Singapore and authority in their name.</a:t>
            </a:r>
          </a:p>
          <a:p>
            <a:endParaRPr lang="en-US" dirty="0"/>
          </a:p>
          <a:p>
            <a:r>
              <a:rPr lang="en-US" dirty="0"/>
              <a:t>The Monetary Authority of Singapore is the central bank, and controls money.</a:t>
            </a:r>
          </a:p>
          <a:p>
            <a:endParaRPr lang="en-US" dirty="0"/>
          </a:p>
          <a:p>
            <a:r>
              <a:rPr lang="en-US" dirty="0"/>
              <a:t>Want to buy some land?  You need to register property ownership with the Singapore Land Authority.  </a:t>
            </a:r>
          </a:p>
          <a:p>
            <a:endParaRPr lang="en-US" dirty="0"/>
          </a:p>
          <a:p>
            <a:r>
              <a:rPr lang="en-US" dirty="0"/>
              <a:t>Want to get a pilot's license, you need to go through the Civil Aviation Authority of Singapore.</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318031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your passport is expired?  You visit the Singapore Immigration and Control Authority.  </a:t>
            </a:r>
          </a:p>
          <a:p>
            <a:endParaRPr lang="en-US" dirty="0"/>
          </a:p>
          <a:p>
            <a:r>
              <a:rPr lang="en-US" dirty="0"/>
              <a:t>For their acronym, they dropped the S for Singapore, but they kept the A for authority.  </a:t>
            </a:r>
          </a:p>
          <a:p>
            <a:endParaRPr lang="en-US" dirty="0"/>
          </a:p>
          <a:p>
            <a:r>
              <a:rPr lang="en-US" dirty="0"/>
              <a:t>This shows the importance of authority.</a:t>
            </a:r>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75929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if you search the Singapore government director for the term “authority,”  . . . you will find over 4,000 results. </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2846054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 stark contrast with the authority we have been looking at in our series on the miracles of Jesus.  In this series, we see </a:t>
            </a:r>
            <a:r>
              <a:rPr lang="en-US" b="1" dirty="0"/>
              <a:t>ALL</a:t>
            </a:r>
            <a:r>
              <a:rPr lang="en-US" dirty="0"/>
              <a:t> authority resides in Jesus. </a:t>
            </a:r>
          </a:p>
          <a:p>
            <a:endParaRPr lang="en-US" dirty="0"/>
          </a:p>
          <a:p>
            <a:r>
              <a:rPr lang="en-US" dirty="0"/>
              <a:t>This is important, because we need to recognize Jesus’ authority in our own lives. </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series, we see that Jesus has authority over matter itself, multiplying bread and fish to feed 5,000, and changing water to wine.</a:t>
            </a:r>
          </a:p>
          <a:p>
            <a:endParaRPr lang="en-US" dirty="0"/>
          </a:p>
          <a:p>
            <a:r>
              <a:rPr lang="en-US" dirty="0"/>
              <a:t>Jesus has control over live animals, enabling a miraculous catch of fish.</a:t>
            </a:r>
          </a:p>
          <a:p>
            <a:endParaRPr lang="en-US" dirty="0"/>
          </a:p>
          <a:p>
            <a:r>
              <a:rPr lang="en-US" dirty="0"/>
              <a:t>Jesus has authority of the human body, with the virgin birth the healing at the pool on the Sabbath. </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310536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week we saw that Jesus has authority over the weather and the seas.  </a:t>
            </a:r>
          </a:p>
          <a:p>
            <a:endParaRPr lang="en-US" dirty="0"/>
          </a:p>
          <a:p>
            <a:r>
              <a:rPr lang="en-US" dirty="0"/>
              <a:t>This week we will look at Matthew chapter 8, vs 28-34, and see that Jesus even has authority over the spiritual realm.</a:t>
            </a:r>
          </a:p>
          <a:p>
            <a:endParaRPr lang="en-US" dirty="0"/>
          </a:p>
          <a:p>
            <a:r>
              <a:rPr lang="en-US" dirty="0"/>
              <a:t>Recognizing that Jesus has all authority is important, but as we look at our passage today, we find it is not enough.</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4153804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283094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single word “go,” Jesus commanded the legion of demons to depart from the 2 men.</a:t>
            </a:r>
          </a:p>
          <a:p>
            <a:endParaRPr lang="en-US" dirty="0"/>
          </a:p>
          <a:p>
            <a:r>
              <a:rPr lang="en-US" dirty="0"/>
              <a:t>With a simple rebuke, Jesus calmed the winds and the seas.</a:t>
            </a:r>
          </a:p>
          <a:p>
            <a:endParaRPr lang="en-US" dirty="0"/>
          </a:p>
          <a:p>
            <a:r>
              <a:rPr lang="en-US" dirty="0"/>
              <a:t>The creation of the universe began with the phrase “Let there be light”</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24</a:t>
            </a:fld>
            <a:endParaRPr lang="en-US" dirty="0"/>
          </a:p>
        </p:txBody>
      </p:sp>
    </p:spTree>
    <p:extLst>
      <p:ext uri="{BB962C8B-B14F-4D97-AF65-F5344CB8AC3E}">
        <p14:creationId xmlns:p14="http://schemas.microsoft.com/office/powerpoint/2010/main" val="410116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09" r:id="rId2"/>
    <p:sldLayoutId id="2147483676" r:id="rId3"/>
    <p:sldLayoutId id="2147483671" r:id="rId4"/>
    <p:sldLayoutId id="2147483717" r:id="rId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gif"/><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9144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 name="TextBox 7">
            <a:extLst>
              <a:ext uri="{FF2B5EF4-FFF2-40B4-BE49-F238E27FC236}">
                <a16:creationId xmlns:a16="http://schemas.microsoft.com/office/drawing/2014/main" id="{6568683F-F35D-42D2-A91B-85C6AC3145A5}"/>
              </a:ext>
            </a:extLst>
          </p:cNvPr>
          <p:cNvSpPr txBox="1"/>
          <p:nvPr/>
        </p:nvSpPr>
        <p:spPr>
          <a:xfrm>
            <a:off x="583493" y="987687"/>
            <a:ext cx="7273573" cy="230832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11500" b="1" kern="1200" spc="-80" dirty="0">
                <a:solidFill>
                  <a:schemeClr val="bg1"/>
                </a:solidFill>
                <a:effectLst>
                  <a:glow>
                    <a:schemeClr val="bg1"/>
                  </a:glow>
                </a:effectLst>
                <a:latin typeface="+mj-lt"/>
                <a:ea typeface="+mj-ea"/>
                <a:cs typeface="+mj-cs"/>
              </a:rPr>
              <a:t>AUTHORITY</a:t>
            </a:r>
            <a:endParaRPr lang="en-US" sz="6300" b="1" kern="1200" spc="-80" dirty="0">
              <a:solidFill>
                <a:schemeClr val="bg1"/>
              </a:solidFill>
              <a:effectLst>
                <a:glow>
                  <a:schemeClr val="bg1"/>
                </a:glow>
              </a:effectLst>
              <a:latin typeface="+mj-lt"/>
              <a:ea typeface="+mj-ea"/>
              <a:cs typeface="+mj-cs"/>
            </a:endParaRPr>
          </a:p>
        </p:txBody>
      </p:sp>
    </p:spTree>
    <p:extLst>
      <p:ext uri="{BB962C8B-B14F-4D97-AF65-F5344CB8AC3E}">
        <p14:creationId xmlns:p14="http://schemas.microsoft.com/office/powerpoint/2010/main" val="427186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95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4093590"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7F3F15F-C065-457E-9EBB-86738A6A7A6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38903" y="3429000"/>
            <a:ext cx="3847338" cy="2085286"/>
          </a:xfrm>
          <a:prstGeom prst="rect">
            <a:avLst/>
          </a:prstGeom>
        </p:spPr>
      </p:pic>
      <p:pic>
        <p:nvPicPr>
          <p:cNvPr id="11" name="Picture 10">
            <a:extLst>
              <a:ext uri="{FF2B5EF4-FFF2-40B4-BE49-F238E27FC236}">
                <a16:creationId xmlns:a16="http://schemas.microsoft.com/office/drawing/2014/main" id="{EB97C750-D925-46B8-AD4A-DA13B79084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0866" y="643467"/>
            <a:ext cx="3587376" cy="5571066"/>
          </a:xfrm>
          <a:prstGeom prst="rect">
            <a:avLst/>
          </a:prstGeom>
        </p:spPr>
      </p:pic>
      <p:sp>
        <p:nvSpPr>
          <p:cNvPr id="13" name="TextBox 12">
            <a:extLst>
              <a:ext uri="{FF2B5EF4-FFF2-40B4-BE49-F238E27FC236}">
                <a16:creationId xmlns:a16="http://schemas.microsoft.com/office/drawing/2014/main" id="{A2660C27-0100-470D-9395-1BE1CB9D3B8E}"/>
              </a:ext>
            </a:extLst>
          </p:cNvPr>
          <p:cNvSpPr txBox="1"/>
          <p:nvPr/>
        </p:nvSpPr>
        <p:spPr>
          <a:xfrm rot="2942095">
            <a:off x="1900711" y="2025508"/>
            <a:ext cx="2588987" cy="514628"/>
          </a:xfrm>
          <a:prstGeom prst="rect">
            <a:avLst/>
          </a:prstGeom>
          <a:noFill/>
        </p:spPr>
        <p:txBody>
          <a:bodyPr wrap="square">
            <a:spAutoFit/>
          </a:bodyPr>
          <a:lstStyle/>
          <a:p>
            <a:pPr algn="ctr">
              <a:lnSpc>
                <a:spcPct val="85000"/>
              </a:lnSpc>
            </a:pPr>
            <a:r>
              <a:rPr lang="en-US" sz="3200" b="1" i="0" dirty="0">
                <a:solidFill>
                  <a:srgbClr val="000000"/>
                </a:solidFill>
                <a:effectLst/>
                <a:latin typeface="system-ui"/>
              </a:rPr>
              <a:t>10 km</a:t>
            </a:r>
            <a:endParaRPr lang="en-US" sz="3200" b="1" dirty="0"/>
          </a:p>
        </p:txBody>
      </p:sp>
      <p:sp>
        <p:nvSpPr>
          <p:cNvPr id="15" name="TextBox 14">
            <a:extLst>
              <a:ext uri="{FF2B5EF4-FFF2-40B4-BE49-F238E27FC236}">
                <a16:creationId xmlns:a16="http://schemas.microsoft.com/office/drawing/2014/main" id="{D444ACF9-23C9-412D-94E3-93969B675D66}"/>
              </a:ext>
            </a:extLst>
          </p:cNvPr>
          <p:cNvSpPr txBox="1"/>
          <p:nvPr/>
        </p:nvSpPr>
        <p:spPr>
          <a:xfrm>
            <a:off x="5444951" y="860064"/>
            <a:ext cx="2588987" cy="2188933"/>
          </a:xfrm>
          <a:prstGeom prst="rect">
            <a:avLst/>
          </a:prstGeom>
          <a:noFill/>
        </p:spPr>
        <p:txBody>
          <a:bodyPr wrap="square">
            <a:spAutoFit/>
          </a:bodyPr>
          <a:lstStyle/>
          <a:p>
            <a:pPr algn="ctr">
              <a:lnSpc>
                <a:spcPct val="85000"/>
              </a:lnSpc>
            </a:pPr>
            <a:r>
              <a:rPr lang="en-US" sz="3200" b="1" i="0" dirty="0">
                <a:solidFill>
                  <a:srgbClr val="000000"/>
                </a:solidFill>
                <a:effectLst/>
                <a:latin typeface="system-ui"/>
              </a:rPr>
              <a:t>Metropolitan YMCA </a:t>
            </a:r>
          </a:p>
          <a:p>
            <a:pPr algn="ctr">
              <a:lnSpc>
                <a:spcPct val="85000"/>
              </a:lnSpc>
            </a:pPr>
            <a:r>
              <a:rPr lang="en-US" sz="3200" b="1" i="0" dirty="0">
                <a:solidFill>
                  <a:srgbClr val="000000"/>
                </a:solidFill>
                <a:effectLst/>
                <a:latin typeface="system-ui"/>
              </a:rPr>
              <a:t>to </a:t>
            </a:r>
          </a:p>
          <a:p>
            <a:pPr algn="ctr">
              <a:lnSpc>
                <a:spcPct val="85000"/>
              </a:lnSpc>
            </a:pPr>
            <a:r>
              <a:rPr lang="en-US" sz="3200" b="1" i="0" dirty="0">
                <a:solidFill>
                  <a:srgbClr val="000000"/>
                </a:solidFill>
                <a:effectLst/>
                <a:latin typeface="system-ui"/>
              </a:rPr>
              <a:t>Bedok Reservoir</a:t>
            </a:r>
            <a:endParaRPr lang="en-US" sz="3200" b="1" dirty="0"/>
          </a:p>
        </p:txBody>
      </p:sp>
      <p:sp>
        <p:nvSpPr>
          <p:cNvPr id="17" name="TextBox 16">
            <a:extLst>
              <a:ext uri="{FF2B5EF4-FFF2-40B4-BE49-F238E27FC236}">
                <a16:creationId xmlns:a16="http://schemas.microsoft.com/office/drawing/2014/main" id="{44058537-B8BF-4660-8A5F-D9CEA9F5A8BC}"/>
              </a:ext>
            </a:extLst>
          </p:cNvPr>
          <p:cNvSpPr txBox="1"/>
          <p:nvPr/>
        </p:nvSpPr>
        <p:spPr>
          <a:xfrm rot="20844253">
            <a:off x="5230569" y="3968529"/>
            <a:ext cx="2588987" cy="514628"/>
          </a:xfrm>
          <a:prstGeom prst="rect">
            <a:avLst/>
          </a:prstGeom>
          <a:noFill/>
        </p:spPr>
        <p:txBody>
          <a:bodyPr wrap="square">
            <a:spAutoFit/>
          </a:bodyPr>
          <a:lstStyle/>
          <a:p>
            <a:pPr algn="ctr">
              <a:lnSpc>
                <a:spcPct val="85000"/>
              </a:lnSpc>
            </a:pPr>
            <a:r>
              <a:rPr lang="en-US" sz="3200" b="1" i="0" dirty="0">
                <a:solidFill>
                  <a:srgbClr val="000000"/>
                </a:solidFill>
                <a:effectLst/>
                <a:latin typeface="system-ui"/>
              </a:rPr>
              <a:t>10 km</a:t>
            </a:r>
            <a:endParaRPr lang="en-US" sz="3200" b="1" dirty="0"/>
          </a:p>
        </p:txBody>
      </p:sp>
    </p:spTree>
    <p:extLst>
      <p:ext uri="{BB962C8B-B14F-4D97-AF65-F5344CB8AC3E}">
        <p14:creationId xmlns:p14="http://schemas.microsoft.com/office/powerpoint/2010/main" val="24114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EC6BDC3-438C-4D68-BD93-616BECAAB5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204" y="456986"/>
            <a:ext cx="5007482" cy="5943600"/>
          </a:xfrm>
          <a:prstGeom prst="rect">
            <a:avLst/>
          </a:prstGeom>
        </p:spPr>
      </p:pic>
      <p:sp>
        <p:nvSpPr>
          <p:cNvPr id="10" name="TextBox 9">
            <a:extLst>
              <a:ext uri="{FF2B5EF4-FFF2-40B4-BE49-F238E27FC236}">
                <a16:creationId xmlns:a16="http://schemas.microsoft.com/office/drawing/2014/main" id="{B137E2B4-8E72-4C70-BECE-3925C66C3B3B}"/>
              </a:ext>
            </a:extLst>
          </p:cNvPr>
          <p:cNvSpPr txBox="1"/>
          <p:nvPr/>
        </p:nvSpPr>
        <p:spPr>
          <a:xfrm>
            <a:off x="5529890" y="4410932"/>
            <a:ext cx="3614110" cy="1446550"/>
          </a:xfrm>
          <a:prstGeom prst="rect">
            <a:avLst/>
          </a:prstGeom>
          <a:noFill/>
        </p:spPr>
        <p:txBody>
          <a:bodyPr wrap="square">
            <a:spAutoFit/>
          </a:bodyPr>
          <a:lstStyle/>
          <a:p>
            <a:r>
              <a:rPr lang="en-US" sz="3200" b="0" i="0" dirty="0">
                <a:solidFill>
                  <a:schemeClr val="bg1"/>
                </a:solidFill>
                <a:effectLst/>
                <a:latin typeface="system-ui"/>
              </a:rPr>
              <a:t>to the country of   the Gerasenes</a:t>
            </a:r>
          </a:p>
          <a:p>
            <a:r>
              <a:rPr lang="en-US" sz="2400" dirty="0">
                <a:solidFill>
                  <a:schemeClr val="bg1"/>
                </a:solidFill>
                <a:latin typeface="system-ui"/>
              </a:rPr>
              <a:t>(Mark 5:1 &amp; Luke 8:26 ESV)</a:t>
            </a:r>
            <a:endParaRPr lang="en-US" sz="2400" dirty="0">
              <a:solidFill>
                <a:schemeClr val="bg1"/>
              </a:solidFill>
            </a:endParaRPr>
          </a:p>
        </p:txBody>
      </p:sp>
      <p:sp>
        <p:nvSpPr>
          <p:cNvPr id="12" name="TextBox 11">
            <a:extLst>
              <a:ext uri="{FF2B5EF4-FFF2-40B4-BE49-F238E27FC236}">
                <a16:creationId xmlns:a16="http://schemas.microsoft.com/office/drawing/2014/main" id="{B1809322-F397-4BBB-8C54-B6B18005F91A}"/>
              </a:ext>
            </a:extLst>
          </p:cNvPr>
          <p:cNvSpPr txBox="1"/>
          <p:nvPr/>
        </p:nvSpPr>
        <p:spPr>
          <a:xfrm>
            <a:off x="5541165" y="1210532"/>
            <a:ext cx="3352906" cy="1446550"/>
          </a:xfrm>
          <a:prstGeom prst="rect">
            <a:avLst/>
          </a:prstGeom>
          <a:noFill/>
        </p:spPr>
        <p:txBody>
          <a:bodyPr wrap="square">
            <a:spAutoFit/>
          </a:bodyPr>
          <a:lstStyle/>
          <a:p>
            <a:r>
              <a:rPr lang="en-US" sz="3200" b="0" i="0" dirty="0">
                <a:solidFill>
                  <a:schemeClr val="bg1"/>
                </a:solidFill>
                <a:effectLst/>
                <a:latin typeface="system-ui"/>
              </a:rPr>
              <a:t>to the country of the Gadarenes</a:t>
            </a:r>
          </a:p>
          <a:p>
            <a:r>
              <a:rPr lang="en-US" sz="2400" dirty="0">
                <a:solidFill>
                  <a:schemeClr val="bg1"/>
                </a:solidFill>
                <a:latin typeface="system-ui"/>
              </a:rPr>
              <a:t>(Matt 8:28 ESV)</a:t>
            </a:r>
            <a:endParaRPr lang="en-US" sz="2400" dirty="0">
              <a:solidFill>
                <a:schemeClr val="bg1"/>
              </a:solidFill>
            </a:endParaRPr>
          </a:p>
        </p:txBody>
      </p:sp>
      <p:sp>
        <p:nvSpPr>
          <p:cNvPr id="14" name="Rectangle: Rounded Corners 13">
            <a:extLst>
              <a:ext uri="{FF2B5EF4-FFF2-40B4-BE49-F238E27FC236}">
                <a16:creationId xmlns:a16="http://schemas.microsoft.com/office/drawing/2014/main" id="{D7140EE5-E94F-4938-B968-A38DAC4F8F5B}"/>
              </a:ext>
            </a:extLst>
          </p:cNvPr>
          <p:cNvSpPr/>
          <p:nvPr/>
        </p:nvSpPr>
        <p:spPr>
          <a:xfrm>
            <a:off x="2191657" y="3730171"/>
            <a:ext cx="1259342" cy="435429"/>
          </a:xfrm>
          <a:prstGeom prst="round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1BC2E7C-C05D-4C35-9CFF-E3E208DF40B3}"/>
              </a:ext>
            </a:extLst>
          </p:cNvPr>
          <p:cNvSpPr/>
          <p:nvPr/>
        </p:nvSpPr>
        <p:spPr>
          <a:xfrm>
            <a:off x="3069772" y="4719299"/>
            <a:ext cx="1400628" cy="435429"/>
          </a:xfrm>
          <a:prstGeom prst="round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77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4 Gospels, 4 Perspectives — Bible Study Magazine">
            <a:extLst>
              <a:ext uri="{FF2B5EF4-FFF2-40B4-BE49-F238E27FC236}">
                <a16:creationId xmlns:a16="http://schemas.microsoft.com/office/drawing/2014/main" id="{44582FDB-C226-400D-AB52-6E899EC07AF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2600" y="1282065"/>
            <a:ext cx="8178799" cy="42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2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8:28-29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539430"/>
          </a:xfrm>
          <a:prstGeom prst="rect">
            <a:avLst/>
          </a:prstGeom>
          <a:noFill/>
        </p:spPr>
        <p:txBody>
          <a:bodyPr wrap="square">
            <a:spAutoFit/>
          </a:bodyPr>
          <a:lstStyle/>
          <a:p>
            <a:r>
              <a:rPr lang="en-US" sz="3200" b="1" i="0" baseline="30000" dirty="0">
                <a:solidFill>
                  <a:schemeClr val="bg1">
                    <a:lumMod val="65000"/>
                  </a:schemeClr>
                </a:solidFill>
                <a:effectLst/>
                <a:latin typeface="system-ui"/>
              </a:rPr>
              <a:t>28 </a:t>
            </a:r>
            <a:r>
              <a:rPr lang="en-US" sz="3200" b="0" i="0" dirty="0">
                <a:solidFill>
                  <a:schemeClr val="bg1">
                    <a:lumMod val="65000"/>
                  </a:schemeClr>
                </a:solidFill>
                <a:effectLst/>
                <a:latin typeface="system-ui"/>
              </a:rPr>
              <a:t>And when he came to the other side, to the country of the Gadarenes</a:t>
            </a:r>
            <a:r>
              <a:rPr lang="en-US" sz="3200" b="0" i="0" dirty="0">
                <a:solidFill>
                  <a:srgbClr val="000000"/>
                </a:solidFill>
                <a:effectLst/>
                <a:latin typeface="system-ui"/>
              </a:rPr>
              <a:t>, two demon-possessed men met him, coming out of the tombs, so fierce that no one could pass that way. </a:t>
            </a:r>
            <a:r>
              <a:rPr lang="en-US" sz="3200" b="1" i="0" baseline="30000" dirty="0">
                <a:solidFill>
                  <a:schemeClr val="bg1">
                    <a:lumMod val="65000"/>
                  </a:schemeClr>
                </a:solidFill>
                <a:effectLst/>
                <a:latin typeface="system-ui"/>
              </a:rPr>
              <a:t>29 </a:t>
            </a:r>
            <a:r>
              <a:rPr lang="en-US" sz="3200" b="0" i="0" dirty="0">
                <a:solidFill>
                  <a:schemeClr val="bg1">
                    <a:lumMod val="65000"/>
                  </a:schemeClr>
                </a:solidFill>
                <a:effectLst/>
                <a:latin typeface="system-ui"/>
              </a:rPr>
              <a:t>And behold, they cried out, “What have you to do with us, O Son of God? Have you come here to torment us before the time?” </a:t>
            </a:r>
            <a:endParaRPr lang="en-US" sz="3200" dirty="0">
              <a:solidFill>
                <a:schemeClr val="bg1">
                  <a:lumMod val="65000"/>
                </a:schemeClr>
              </a:solidFill>
            </a:endParaRPr>
          </a:p>
        </p:txBody>
      </p:sp>
    </p:spTree>
    <p:extLst>
      <p:ext uri="{BB962C8B-B14F-4D97-AF65-F5344CB8AC3E}">
        <p14:creationId xmlns:p14="http://schemas.microsoft.com/office/powerpoint/2010/main" val="350898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04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You Shall Not Pass!!! | Know Your Meme">
            <a:extLst>
              <a:ext uri="{FF2B5EF4-FFF2-40B4-BE49-F238E27FC236}">
                <a16:creationId xmlns:a16="http://schemas.microsoft.com/office/drawing/2014/main" id="{F45014EE-8C66-490F-A733-1E3B26AFDB8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482600" y="1128713"/>
            <a:ext cx="8178799" cy="460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13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he planet earth taken from the outer space">
            <a:extLst>
              <a:ext uri="{FF2B5EF4-FFF2-40B4-BE49-F238E27FC236}">
                <a16:creationId xmlns:a16="http://schemas.microsoft.com/office/drawing/2014/main" id="{CE00F234-1E77-48FE-B80C-0AD62B07D16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5" y="10"/>
            <a:ext cx="9143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AEB592-2980-453A-BABB-471217CB626A}"/>
              </a:ext>
            </a:extLst>
          </p:cNvPr>
          <p:cNvSpPr txBox="1"/>
          <p:nvPr/>
        </p:nvSpPr>
        <p:spPr>
          <a:xfrm>
            <a:off x="336115" y="3431515"/>
            <a:ext cx="2610285" cy="2554545"/>
          </a:xfrm>
          <a:prstGeom prst="rect">
            <a:avLst/>
          </a:prstGeom>
          <a:noFill/>
        </p:spPr>
        <p:txBody>
          <a:bodyPr wrap="square">
            <a:spAutoFit/>
          </a:bodyPr>
          <a:lstStyle/>
          <a:p>
            <a:pPr marL="571500" indent="-571500">
              <a:buFont typeface="Arial" panose="020B0604020202020204" pitchFamily="34" charset="0"/>
              <a:buChar char="•"/>
            </a:pPr>
            <a:r>
              <a:rPr lang="en-US" sz="4000" i="0" dirty="0">
                <a:solidFill>
                  <a:schemeClr val="bg1"/>
                </a:solidFill>
                <a:effectLst>
                  <a:glow rad="127000">
                    <a:schemeClr val="tx1"/>
                  </a:glow>
                </a:effectLst>
                <a:latin typeface="system-ui"/>
              </a:rPr>
              <a:t>Power</a:t>
            </a:r>
          </a:p>
          <a:p>
            <a:pPr marL="571500" indent="-571500">
              <a:buFont typeface="Arial" panose="020B0604020202020204" pitchFamily="34" charset="0"/>
              <a:buChar char="•"/>
            </a:pPr>
            <a:r>
              <a:rPr lang="en-US" sz="4000" dirty="0">
                <a:solidFill>
                  <a:schemeClr val="bg1"/>
                </a:solidFill>
                <a:effectLst>
                  <a:glow rad="127000">
                    <a:schemeClr val="tx1"/>
                  </a:glow>
                </a:effectLst>
                <a:latin typeface="system-ui"/>
              </a:rPr>
              <a:t>Pleasure</a:t>
            </a:r>
          </a:p>
          <a:p>
            <a:pPr marL="571500" indent="-571500">
              <a:buFont typeface="Arial" panose="020B0604020202020204" pitchFamily="34" charset="0"/>
              <a:buChar char="•"/>
            </a:pPr>
            <a:r>
              <a:rPr lang="en-US" sz="4000" i="0" dirty="0">
                <a:solidFill>
                  <a:schemeClr val="bg1"/>
                </a:solidFill>
                <a:effectLst>
                  <a:glow rad="127000">
                    <a:schemeClr val="tx1"/>
                  </a:glow>
                </a:effectLst>
                <a:latin typeface="system-ui"/>
              </a:rPr>
              <a:t>Fame</a:t>
            </a:r>
          </a:p>
          <a:p>
            <a:pPr marL="571500" indent="-571500">
              <a:buFont typeface="Arial" panose="020B0604020202020204" pitchFamily="34" charset="0"/>
              <a:buChar char="•"/>
            </a:pPr>
            <a:r>
              <a:rPr lang="en-US" sz="4000" dirty="0">
                <a:solidFill>
                  <a:schemeClr val="bg1"/>
                </a:solidFill>
                <a:effectLst>
                  <a:glow rad="127000">
                    <a:schemeClr val="tx1"/>
                  </a:glow>
                </a:effectLst>
                <a:latin typeface="system-ui"/>
              </a:rPr>
              <a:t>Fortune</a:t>
            </a:r>
            <a:endParaRPr lang="en-US" sz="4000" i="0" dirty="0">
              <a:solidFill>
                <a:schemeClr val="bg1"/>
              </a:solidFill>
              <a:effectLst>
                <a:glow rad="127000">
                  <a:schemeClr val="tx1"/>
                </a:glow>
              </a:effectLst>
              <a:latin typeface="system-ui"/>
            </a:endParaRPr>
          </a:p>
        </p:txBody>
      </p:sp>
      <p:sp>
        <p:nvSpPr>
          <p:cNvPr id="7" name="TextBox 6">
            <a:extLst>
              <a:ext uri="{FF2B5EF4-FFF2-40B4-BE49-F238E27FC236}">
                <a16:creationId xmlns:a16="http://schemas.microsoft.com/office/drawing/2014/main" id="{C84BC542-7577-4BD1-A146-56C196BBE07E}"/>
              </a:ext>
            </a:extLst>
          </p:cNvPr>
          <p:cNvSpPr txBox="1"/>
          <p:nvPr/>
        </p:nvSpPr>
        <p:spPr>
          <a:xfrm>
            <a:off x="2728685" y="5986060"/>
            <a:ext cx="6270172" cy="707886"/>
          </a:xfrm>
          <a:prstGeom prst="rect">
            <a:avLst/>
          </a:prstGeom>
          <a:noFill/>
        </p:spPr>
        <p:txBody>
          <a:bodyPr wrap="square">
            <a:spAutoFit/>
          </a:bodyPr>
          <a:lstStyle/>
          <a:p>
            <a:pPr algn="ctr"/>
            <a:r>
              <a:rPr lang="en-US" sz="4000" b="1" i="0" dirty="0">
                <a:solidFill>
                  <a:schemeClr val="bg1"/>
                </a:solidFill>
                <a:effectLst>
                  <a:glow rad="127000">
                    <a:schemeClr val="tx1"/>
                  </a:glow>
                </a:effectLst>
                <a:latin typeface="system-ui"/>
              </a:rPr>
              <a:t>Promises of the world</a:t>
            </a:r>
          </a:p>
        </p:txBody>
      </p:sp>
    </p:spTree>
    <p:extLst>
      <p:ext uri="{BB962C8B-B14F-4D97-AF65-F5344CB8AC3E}">
        <p14:creationId xmlns:p14="http://schemas.microsoft.com/office/powerpoint/2010/main" val="226119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A picture containing tree, outdoor&#10;&#10;Description automatically generated">
            <a:extLst>
              <a:ext uri="{FF2B5EF4-FFF2-40B4-BE49-F238E27FC236}">
                <a16:creationId xmlns:a16="http://schemas.microsoft.com/office/drawing/2014/main" id="{F9DDD57F-EC4A-42D2-9BD9-581915FDFC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5" name="TextBox 4">
            <a:extLst>
              <a:ext uri="{FF2B5EF4-FFF2-40B4-BE49-F238E27FC236}">
                <a16:creationId xmlns:a16="http://schemas.microsoft.com/office/drawing/2014/main" id="{1DBB0F28-D536-4A1C-B1D1-8A88D3E06969}"/>
              </a:ext>
            </a:extLst>
          </p:cNvPr>
          <p:cNvSpPr txBox="1"/>
          <p:nvPr/>
        </p:nvSpPr>
        <p:spPr>
          <a:xfrm>
            <a:off x="2728685" y="5986060"/>
            <a:ext cx="6270172" cy="707886"/>
          </a:xfrm>
          <a:prstGeom prst="rect">
            <a:avLst/>
          </a:prstGeom>
          <a:noFill/>
        </p:spPr>
        <p:txBody>
          <a:bodyPr wrap="square">
            <a:spAutoFit/>
          </a:bodyPr>
          <a:lstStyle/>
          <a:p>
            <a:pPr algn="ctr"/>
            <a:r>
              <a:rPr lang="en-US" sz="4000" b="1" i="0" dirty="0">
                <a:solidFill>
                  <a:schemeClr val="bg1"/>
                </a:solidFill>
                <a:effectLst>
                  <a:glow rad="127000">
                    <a:schemeClr val="tx1"/>
                  </a:glow>
                </a:effectLst>
                <a:latin typeface="system-ui"/>
              </a:rPr>
              <a:t>Deceit of the world</a:t>
            </a:r>
          </a:p>
        </p:txBody>
      </p:sp>
    </p:spTree>
    <p:extLst>
      <p:ext uri="{BB962C8B-B14F-4D97-AF65-F5344CB8AC3E}">
        <p14:creationId xmlns:p14="http://schemas.microsoft.com/office/powerpoint/2010/main" val="426053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extBox 1">
            <a:extLst>
              <a:ext uri="{FF2B5EF4-FFF2-40B4-BE49-F238E27FC236}">
                <a16:creationId xmlns:a16="http://schemas.microsoft.com/office/drawing/2014/main" id="{70380290-0958-40A9-895B-8C4887C095F8}"/>
              </a:ext>
            </a:extLst>
          </p:cNvPr>
          <p:cNvGraphicFramePr/>
          <p:nvPr>
            <p:extLst>
              <p:ext uri="{D42A27DB-BD31-4B8C-83A1-F6EECF244321}">
                <p14:modId xmlns:p14="http://schemas.microsoft.com/office/powerpoint/2010/main" val="2128213203"/>
              </p:ext>
            </p:extLst>
          </p:nvPr>
        </p:nvGraphicFramePr>
        <p:xfrm>
          <a:off x="3678789" y="58056"/>
          <a:ext cx="5000124" cy="3526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61264C99-843B-4A47-B1BD-88CAE7C093F5}"/>
              </a:ext>
            </a:extLst>
          </p:cNvPr>
          <p:cNvGrpSpPr/>
          <p:nvPr/>
        </p:nvGrpSpPr>
        <p:grpSpPr>
          <a:xfrm>
            <a:off x="3968096" y="4407332"/>
            <a:ext cx="3500086" cy="1512246"/>
            <a:chOff x="289307" y="445480"/>
            <a:chExt cx="3500086" cy="767520"/>
          </a:xfrm>
        </p:grpSpPr>
        <p:sp>
          <p:nvSpPr>
            <p:cNvPr id="13" name="Rectangle: Rounded Corners 12">
              <a:extLst>
                <a:ext uri="{FF2B5EF4-FFF2-40B4-BE49-F238E27FC236}">
                  <a16:creationId xmlns:a16="http://schemas.microsoft.com/office/drawing/2014/main" id="{D640C473-1848-4AC4-98F9-E724C3C87EDB}"/>
                </a:ext>
              </a:extLst>
            </p:cNvPr>
            <p:cNvSpPr/>
            <p:nvPr/>
          </p:nvSpPr>
          <p:spPr>
            <a:xfrm>
              <a:off x="289307" y="445480"/>
              <a:ext cx="3500086" cy="7675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D362020D-10DD-4D44-BF54-F90684ECC82E}"/>
                </a:ext>
              </a:extLst>
            </p:cNvPr>
            <p:cNvSpPr txBox="1"/>
            <p:nvPr/>
          </p:nvSpPr>
          <p:spPr>
            <a:xfrm>
              <a:off x="660602" y="482947"/>
              <a:ext cx="2474751" cy="692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295" tIns="0" rIns="132295" bIns="0" numCol="1" spcCol="1270" anchor="ctr" anchorCtr="0">
              <a:noAutofit/>
            </a:bodyPr>
            <a:lstStyle/>
            <a:p>
              <a:pPr marL="0" lvl="0" indent="0" algn="ctr" defTabSz="1155700">
                <a:lnSpc>
                  <a:spcPct val="90000"/>
                </a:lnSpc>
                <a:spcBef>
                  <a:spcPct val="0"/>
                </a:spcBef>
                <a:spcAft>
                  <a:spcPct val="35000"/>
                </a:spcAft>
                <a:buNone/>
              </a:pPr>
              <a:endParaRPr lang="en-US" sz="2600" b="1" i="0" kern="1200" dirty="0"/>
            </a:p>
            <a:p>
              <a:pPr marL="0" lvl="0" indent="0" algn="ctr" defTabSz="1155700">
                <a:lnSpc>
                  <a:spcPct val="90000"/>
                </a:lnSpc>
                <a:spcBef>
                  <a:spcPct val="0"/>
                </a:spcBef>
                <a:spcAft>
                  <a:spcPct val="35000"/>
                </a:spcAft>
                <a:buNone/>
              </a:pPr>
              <a:r>
                <a:rPr lang="en-US" sz="2600" b="1" dirty="0"/>
                <a:t>The s</a:t>
              </a:r>
              <a:r>
                <a:rPr lang="en-US" sz="2600" b="1" i="0" kern="1200" dirty="0"/>
                <a:t>tory is not about th</a:t>
              </a:r>
              <a:r>
                <a:rPr lang="en-US" sz="2600" b="1" dirty="0"/>
                <a:t>e men</a:t>
              </a:r>
            </a:p>
            <a:p>
              <a:pPr marL="0" lvl="0" indent="0" algn="ctr" defTabSz="1155700">
                <a:lnSpc>
                  <a:spcPct val="90000"/>
                </a:lnSpc>
                <a:spcBef>
                  <a:spcPct val="0"/>
                </a:spcBef>
                <a:spcAft>
                  <a:spcPct val="35000"/>
                </a:spcAft>
                <a:buNone/>
              </a:pPr>
              <a:endParaRPr lang="en-US" sz="2600" kern="1200" dirty="0"/>
            </a:p>
          </p:txBody>
        </p:sp>
      </p:grpSp>
    </p:spTree>
    <p:extLst>
      <p:ext uri="{BB962C8B-B14F-4D97-AF65-F5344CB8AC3E}">
        <p14:creationId xmlns:p14="http://schemas.microsoft.com/office/powerpoint/2010/main" val="32350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8:28-29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539430"/>
          </a:xfrm>
          <a:prstGeom prst="rect">
            <a:avLst/>
          </a:prstGeom>
          <a:noFill/>
        </p:spPr>
        <p:txBody>
          <a:bodyPr wrap="square">
            <a:spAutoFit/>
          </a:bodyPr>
          <a:lstStyle/>
          <a:p>
            <a:r>
              <a:rPr lang="en-US" sz="3200" b="1" i="0" baseline="30000" dirty="0">
                <a:solidFill>
                  <a:schemeClr val="bg1">
                    <a:lumMod val="65000"/>
                  </a:schemeClr>
                </a:solidFill>
                <a:effectLst/>
                <a:latin typeface="system-ui"/>
              </a:rPr>
              <a:t>28 </a:t>
            </a:r>
            <a:r>
              <a:rPr lang="en-US" sz="3200" b="0" i="0" dirty="0">
                <a:solidFill>
                  <a:schemeClr val="bg1">
                    <a:lumMod val="65000"/>
                  </a:schemeClr>
                </a:solidFill>
                <a:effectLst/>
                <a:latin typeface="system-ui"/>
              </a:rPr>
              <a:t>And when he came to the other side, to the country of the Gadarenes, two demon-possessed men met him, coming out of the tombs, so fierce that no one could pass that way. </a:t>
            </a:r>
            <a:r>
              <a:rPr lang="en-US" sz="3200" b="1" i="0" baseline="30000" dirty="0">
                <a:solidFill>
                  <a:srgbClr val="000000"/>
                </a:solidFill>
                <a:effectLst/>
                <a:latin typeface="system-ui"/>
              </a:rPr>
              <a:t>29 </a:t>
            </a:r>
            <a:r>
              <a:rPr lang="en-US" sz="3200" b="0" i="0" dirty="0">
                <a:solidFill>
                  <a:srgbClr val="000000"/>
                </a:solidFill>
                <a:effectLst/>
                <a:latin typeface="system-ui"/>
              </a:rPr>
              <a:t>And behold, they cried out, “What have you to do with us, O Son of God? Have you come here to torment us before the time?” </a:t>
            </a:r>
            <a:endParaRPr lang="en-US" sz="3200" dirty="0"/>
          </a:p>
        </p:txBody>
      </p:sp>
    </p:spTree>
    <p:extLst>
      <p:ext uri="{BB962C8B-B14F-4D97-AF65-F5344CB8AC3E}">
        <p14:creationId xmlns:p14="http://schemas.microsoft.com/office/powerpoint/2010/main" val="2340247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415C3A-A625-49EE-A6BB-46C8544534C5}"/>
              </a:ext>
            </a:extLst>
          </p:cNvPr>
          <p:cNvSpPr txBox="1"/>
          <p:nvPr/>
        </p:nvSpPr>
        <p:spPr>
          <a:xfrm>
            <a:off x="586093" y="589273"/>
            <a:ext cx="3967627" cy="3939183"/>
          </a:xfrm>
          <a:prstGeom prst="rect">
            <a:avLst/>
          </a:prstGeom>
        </p:spPr>
        <p:txBody>
          <a:bodyPr vert="horz" lIns="91440" tIns="45720" rIns="91440" bIns="45720" rtlCol="0" anchor="t">
            <a:normAutofit/>
          </a:bodyPr>
          <a:lstStyle/>
          <a:p>
            <a:pPr defTabSz="914400">
              <a:lnSpc>
                <a:spcPct val="90000"/>
              </a:lnSpc>
              <a:spcAft>
                <a:spcPts val="600"/>
              </a:spcAft>
            </a:pPr>
            <a:r>
              <a:rPr lang="en-US" sz="2800" dirty="0">
                <a:effectLst/>
              </a:rPr>
              <a:t>Demons recognize spiritual truth</a:t>
            </a:r>
          </a:p>
          <a:p>
            <a:pPr marL="457200" indent="-457200" defTabSz="914400">
              <a:lnSpc>
                <a:spcPct val="90000"/>
              </a:lnSpc>
              <a:spcAft>
                <a:spcPts val="600"/>
              </a:spcAft>
              <a:buFont typeface="Arial" panose="020B0604020202020204" pitchFamily="34" charset="0"/>
              <a:buChar char="•"/>
            </a:pPr>
            <a:r>
              <a:rPr lang="en-US" sz="2800" dirty="0"/>
              <a:t>Demons recognize Jesus as the Son of God (Disciples did not)</a:t>
            </a:r>
          </a:p>
          <a:p>
            <a:pPr marL="457200" indent="-457200" defTabSz="914400">
              <a:lnSpc>
                <a:spcPct val="90000"/>
              </a:lnSpc>
              <a:spcAft>
                <a:spcPts val="600"/>
              </a:spcAft>
              <a:buFont typeface="Arial" panose="020B0604020202020204" pitchFamily="34" charset="0"/>
              <a:buChar char="•"/>
            </a:pPr>
            <a:r>
              <a:rPr lang="en-US" sz="2800" dirty="0"/>
              <a:t>Demons recognize that God is in control</a:t>
            </a:r>
          </a:p>
          <a:p>
            <a:pPr marL="457200" indent="-457200" defTabSz="914400">
              <a:lnSpc>
                <a:spcPct val="90000"/>
              </a:lnSpc>
              <a:spcAft>
                <a:spcPts val="600"/>
              </a:spcAft>
              <a:buFont typeface="Arial" panose="020B0604020202020204" pitchFamily="34" charset="0"/>
              <a:buChar char="•"/>
            </a:pPr>
            <a:r>
              <a:rPr lang="en-US" sz="2800" dirty="0"/>
              <a:t>Demons recognize the penalty for sin</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7085"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2605" y="-2"/>
            <a:ext cx="4081395"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ead with Gears">
            <a:extLst>
              <a:ext uri="{FF2B5EF4-FFF2-40B4-BE49-F238E27FC236}">
                <a16:creationId xmlns:a16="http://schemas.microsoft.com/office/drawing/2014/main" id="{1E7D24A4-750C-4FE3-9563-3F912AF6633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13042" y="1117601"/>
            <a:ext cx="2847593" cy="2847593"/>
          </a:xfrm>
          <a:prstGeom prst="rect">
            <a:avLst/>
          </a:prstGeom>
        </p:spPr>
      </p:pic>
      <p:sp>
        <p:nvSpPr>
          <p:cNvPr id="4" name="Rectangle 3">
            <a:extLst>
              <a:ext uri="{FF2B5EF4-FFF2-40B4-BE49-F238E27FC236}">
                <a16:creationId xmlns:a16="http://schemas.microsoft.com/office/drawing/2014/main" id="{4BE0A7A2-AFBE-45F9-8255-483287D8499B}"/>
              </a:ext>
            </a:extLst>
          </p:cNvPr>
          <p:cNvSpPr/>
          <p:nvPr/>
        </p:nvSpPr>
        <p:spPr>
          <a:xfrm>
            <a:off x="0" y="0"/>
            <a:ext cx="348343" cy="6858000"/>
          </a:xfrm>
          <a:prstGeom prst="rec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BD9425B-E8B5-4AD8-AC3C-76CD1E21FEF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FFFFFF"/>
                </a:solidFill>
                <a:effectLst/>
                <a:latin typeface="system-ui"/>
              </a:rPr>
              <a:t>Matt 8:28-29 (ESV)</a:t>
            </a:r>
            <a:endParaRPr lang="en-US" sz="3200" b="1" dirty="0">
              <a:solidFill>
                <a:srgbClr val="FFFFFF"/>
              </a:solidFill>
            </a:endParaRPr>
          </a:p>
        </p:txBody>
      </p:sp>
    </p:spTree>
    <p:extLst>
      <p:ext uri="{BB962C8B-B14F-4D97-AF65-F5344CB8AC3E}">
        <p14:creationId xmlns:p14="http://schemas.microsoft.com/office/powerpoint/2010/main" val="41159667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5" cy="6858000"/>
          </a:xfrm>
          <a:prstGeom prst="rect">
            <a:avLst/>
          </a:prstGeom>
          <a:solidFill>
            <a:srgbClr val="755F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964" y="484068"/>
            <a:ext cx="5173521"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Search">
            <a:extLst>
              <a:ext uri="{FF2B5EF4-FFF2-40B4-BE49-F238E27FC236}">
                <a16:creationId xmlns:a16="http://schemas.microsoft.com/office/drawing/2014/main" id="{3DBFC51E-91CE-488F-9559-B0FC512AB63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20231" y="1224515"/>
            <a:ext cx="4689794" cy="4408406"/>
          </a:xfrm>
          <a:prstGeom prst="rect">
            <a:avLst/>
          </a:prstGeom>
          <a:solidFill>
            <a:schemeClr val="bg1"/>
          </a:solidFill>
        </p:spPr>
      </p:pic>
      <p:sp>
        <p:nvSpPr>
          <p:cNvPr id="143" name="Rectangle 142">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84069"/>
            <a:ext cx="3109482"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ngapore Land Authority - Wikipedia">
            <a:extLst>
              <a:ext uri="{FF2B5EF4-FFF2-40B4-BE49-F238E27FC236}">
                <a16:creationId xmlns:a16="http://schemas.microsoft.com/office/drawing/2014/main" id="{DD8B6E3D-8AAD-4E49-B73C-F0D1CDC89E0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912294" y="1361326"/>
            <a:ext cx="2626982" cy="1745384"/>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1044" y="4144834"/>
            <a:ext cx="3109482"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AAS - CANSO">
            <a:extLst>
              <a:ext uri="{FF2B5EF4-FFF2-40B4-BE49-F238E27FC236}">
                <a16:creationId xmlns:a16="http://schemas.microsoft.com/office/drawing/2014/main" id="{E800368D-8837-4B0E-9028-9E70EBB42A9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912294" y="4704180"/>
            <a:ext cx="2626982" cy="10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13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lock and calendar on table">
            <a:extLst>
              <a:ext uri="{FF2B5EF4-FFF2-40B4-BE49-F238E27FC236}">
                <a16:creationId xmlns:a16="http://schemas.microsoft.com/office/drawing/2014/main" id="{F4FD026B-6BA3-4FD2-83E0-AADBC55C8167}"/>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r="-2" b="-2"/>
          <a:stretch/>
        </p:blipFill>
        <p:spPr>
          <a:xfrm>
            <a:off x="0" y="-1"/>
            <a:ext cx="9143980" cy="6857999"/>
          </a:xfrm>
          <a:prstGeom prst="rect">
            <a:avLst/>
          </a:prstGeom>
        </p:spPr>
      </p:pic>
      <p:sp>
        <p:nvSpPr>
          <p:cNvPr id="2" name="TextBox 1">
            <a:extLst>
              <a:ext uri="{FF2B5EF4-FFF2-40B4-BE49-F238E27FC236}">
                <a16:creationId xmlns:a16="http://schemas.microsoft.com/office/drawing/2014/main" id="{EC3DCF03-4BB5-47E6-9920-C40D725FEF72}"/>
              </a:ext>
            </a:extLst>
          </p:cNvPr>
          <p:cNvSpPr txBox="1"/>
          <p:nvPr/>
        </p:nvSpPr>
        <p:spPr>
          <a:xfrm>
            <a:off x="290286" y="1161142"/>
            <a:ext cx="5602514" cy="1816709"/>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solidFill>
                  <a:srgbClr val="FFFFFF"/>
                </a:solidFill>
                <a:latin typeface="+mj-lt"/>
                <a:ea typeface="+mj-ea"/>
                <a:cs typeface="+mj-cs"/>
              </a:rPr>
              <a:t>Time for a Demonstration</a:t>
            </a:r>
          </a:p>
        </p:txBody>
      </p:sp>
    </p:spTree>
    <p:extLst>
      <p:ext uri="{BB962C8B-B14F-4D97-AF65-F5344CB8AC3E}">
        <p14:creationId xmlns:p14="http://schemas.microsoft.com/office/powerpoint/2010/main" val="416649810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3678A14-E093-4E6C-9515-779965B77D95}"/>
              </a:ext>
            </a:extLst>
          </p:cNvPr>
          <p:cNvSpPr/>
          <p:nvPr/>
        </p:nvSpPr>
        <p:spPr>
          <a:xfrm>
            <a:off x="431944" y="544794"/>
            <a:ext cx="2475738" cy="3300984"/>
          </a:xfrm>
          <a:prstGeom prst="ellipse">
            <a:avLst/>
          </a:prstGeom>
          <a:solidFill>
            <a:srgbClr val="FFFFFF"/>
          </a:solidFill>
          <a:ln w="152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in Come To Jesus Clipart - Cartoon Jesus Open Arms - Free Transparent PNG  Download - PNGkey">
            <a:extLst>
              <a:ext uri="{FF2B5EF4-FFF2-40B4-BE49-F238E27FC236}">
                <a16:creationId xmlns:a16="http://schemas.microsoft.com/office/drawing/2014/main" id="{4E967123-5C50-48F7-9498-1342B91DFBF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55388" y="709386"/>
            <a:ext cx="2228850" cy="2971800"/>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D5EA54-6840-42F4-8E78-52E529DC415B}"/>
              </a:ext>
            </a:extLst>
          </p:cNvPr>
          <p:cNvSpPr txBox="1"/>
          <p:nvPr/>
        </p:nvSpPr>
        <p:spPr>
          <a:xfrm>
            <a:off x="3031126" y="1889263"/>
            <a:ext cx="940511"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dirty="0">
                <a:solidFill>
                  <a:prstClr val="white"/>
                </a:solidFill>
                <a:latin typeface="Calibri Light" panose="020F0302020204030204"/>
              </a:rPr>
              <a:t>vs</a:t>
            </a:r>
          </a:p>
        </p:txBody>
      </p:sp>
      <p:sp>
        <p:nvSpPr>
          <p:cNvPr id="7" name="Oval 6">
            <a:extLst>
              <a:ext uri="{FF2B5EF4-FFF2-40B4-BE49-F238E27FC236}">
                <a16:creationId xmlns:a16="http://schemas.microsoft.com/office/drawing/2014/main" id="{29E644C9-9068-40D2-8B19-E7CBDB1BDFEA}"/>
              </a:ext>
            </a:extLst>
          </p:cNvPr>
          <p:cNvSpPr/>
          <p:nvPr/>
        </p:nvSpPr>
        <p:spPr>
          <a:xfrm>
            <a:off x="4112513" y="1230586"/>
            <a:ext cx="1536462" cy="1929399"/>
          </a:xfrm>
          <a:prstGeom prst="ellipse">
            <a:avLst/>
          </a:prstGeom>
          <a:solidFill>
            <a:srgbClr val="FFFFFF"/>
          </a:solidFill>
          <a:ln w="152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Free Two Guys Cliparts, Download Free Two Guys Cliparts png images, Free  ClipArts on Clipart Library">
            <a:extLst>
              <a:ext uri="{FF2B5EF4-FFF2-40B4-BE49-F238E27FC236}">
                <a16:creationId xmlns:a16="http://schemas.microsoft.com/office/drawing/2014/main" id="{42CD4653-848E-43E3-A474-93CD20FCF8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38221" y="1364344"/>
            <a:ext cx="1314074" cy="1752099"/>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208A4BE-C1F7-4642-B721-CEC61860A563}"/>
              </a:ext>
            </a:extLst>
          </p:cNvPr>
          <p:cNvSpPr txBox="1"/>
          <p:nvPr/>
        </p:nvSpPr>
        <p:spPr>
          <a:xfrm>
            <a:off x="521644" y="4490091"/>
            <a:ext cx="1794494"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dirty="0">
                <a:solidFill>
                  <a:prstClr val="white"/>
                </a:solidFill>
                <a:latin typeface="Calibri Light" panose="020F0302020204030204"/>
              </a:rPr>
              <a:t>Jesus</a:t>
            </a:r>
          </a:p>
        </p:txBody>
      </p:sp>
      <p:sp>
        <p:nvSpPr>
          <p:cNvPr id="10" name="TextBox 9">
            <a:extLst>
              <a:ext uri="{FF2B5EF4-FFF2-40B4-BE49-F238E27FC236}">
                <a16:creationId xmlns:a16="http://schemas.microsoft.com/office/drawing/2014/main" id="{D54D37EC-9DE6-49CA-BF2E-067114B5ADCC}"/>
              </a:ext>
            </a:extLst>
          </p:cNvPr>
          <p:cNvSpPr txBox="1"/>
          <p:nvPr/>
        </p:nvSpPr>
        <p:spPr>
          <a:xfrm>
            <a:off x="3800946" y="4490091"/>
            <a:ext cx="1794494"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dirty="0">
                <a:solidFill>
                  <a:prstClr val="white"/>
                </a:solidFill>
                <a:latin typeface="Calibri Light" panose="020F0302020204030204"/>
              </a:rPr>
              <a:t>2 men</a:t>
            </a:r>
          </a:p>
        </p:txBody>
      </p:sp>
      <p:sp>
        <p:nvSpPr>
          <p:cNvPr id="11" name="TextBox 10">
            <a:extLst>
              <a:ext uri="{FF2B5EF4-FFF2-40B4-BE49-F238E27FC236}">
                <a16:creationId xmlns:a16="http://schemas.microsoft.com/office/drawing/2014/main" id="{20FBC726-B937-4A97-BB24-2842B1849EDB}"/>
              </a:ext>
            </a:extLst>
          </p:cNvPr>
          <p:cNvSpPr txBox="1"/>
          <p:nvPr/>
        </p:nvSpPr>
        <p:spPr>
          <a:xfrm>
            <a:off x="6362713" y="4490091"/>
            <a:ext cx="2457253" cy="1695768"/>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dirty="0">
                <a:solidFill>
                  <a:prstClr val="white"/>
                </a:solidFill>
                <a:latin typeface="Calibri Light" panose="020F0302020204030204"/>
              </a:rPr>
              <a:t>Legion of demons</a:t>
            </a:r>
          </a:p>
        </p:txBody>
      </p:sp>
      <p:sp>
        <p:nvSpPr>
          <p:cNvPr id="12" name="Oval 11">
            <a:extLst>
              <a:ext uri="{FF2B5EF4-FFF2-40B4-BE49-F238E27FC236}">
                <a16:creationId xmlns:a16="http://schemas.microsoft.com/office/drawing/2014/main" id="{4FD82FAD-66E8-48EF-A075-3E1A3D6E8358}"/>
              </a:ext>
            </a:extLst>
          </p:cNvPr>
          <p:cNvSpPr/>
          <p:nvPr/>
        </p:nvSpPr>
        <p:spPr>
          <a:xfrm>
            <a:off x="6359614" y="709386"/>
            <a:ext cx="2475738" cy="3300984"/>
          </a:xfrm>
          <a:prstGeom prst="ellipse">
            <a:avLst/>
          </a:prstGeom>
          <a:solidFill>
            <a:srgbClr val="FFFFFF"/>
          </a:solidFill>
          <a:ln w="152400">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demon squad - Clip Art Library">
            <a:extLst>
              <a:ext uri="{FF2B5EF4-FFF2-40B4-BE49-F238E27FC236}">
                <a16:creationId xmlns:a16="http://schemas.microsoft.com/office/drawing/2014/main" id="{0091389F-0E31-4E3B-BE8D-1C1C749D6C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738941" y="1230586"/>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Picture 2" descr="demon squad - Clip Art Library">
            <a:extLst>
              <a:ext uri="{FF2B5EF4-FFF2-40B4-BE49-F238E27FC236}">
                <a16:creationId xmlns:a16="http://schemas.microsoft.com/office/drawing/2014/main" id="{2881007F-2014-44B6-8186-A2B427B01D6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540056" y="1939145"/>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5" name="Picture 2" descr="demon squad - Clip Art Library">
            <a:extLst>
              <a:ext uri="{FF2B5EF4-FFF2-40B4-BE49-F238E27FC236}">
                <a16:creationId xmlns:a16="http://schemas.microsoft.com/office/drawing/2014/main" id="{C5F1ADDD-0875-46A8-AFD1-7B34D74849C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278129" y="2558514"/>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2" descr="demon squad - Clip Art Library">
            <a:extLst>
              <a:ext uri="{FF2B5EF4-FFF2-40B4-BE49-F238E27FC236}">
                <a16:creationId xmlns:a16="http://schemas.microsoft.com/office/drawing/2014/main" id="{33439FCD-9885-41A3-8B3F-4B876507E5F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273262" y="903265"/>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7" name="Picture 2" descr="demon squad - Clip Art Library">
            <a:extLst>
              <a:ext uri="{FF2B5EF4-FFF2-40B4-BE49-F238E27FC236}">
                <a16:creationId xmlns:a16="http://schemas.microsoft.com/office/drawing/2014/main" id="{304B2CEE-B581-404C-AE8E-E0868DDE230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761649" y="1089817"/>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2" descr="demon squad - Clip Art Library">
            <a:extLst>
              <a:ext uri="{FF2B5EF4-FFF2-40B4-BE49-F238E27FC236}">
                <a16:creationId xmlns:a16="http://schemas.microsoft.com/office/drawing/2014/main" id="{E8FCB465-D3FC-4108-8CDF-A8E8238B00A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100359" y="1894550"/>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demon squad - Clip Art Library">
            <a:extLst>
              <a:ext uri="{FF2B5EF4-FFF2-40B4-BE49-F238E27FC236}">
                <a16:creationId xmlns:a16="http://schemas.microsoft.com/office/drawing/2014/main" id="{A9D12C41-96D5-4902-9ACE-BD0678BAD107}"/>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429473" y="1611824"/>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0" name="Picture 2" descr="demon squad - Clip Art Library">
            <a:extLst>
              <a:ext uri="{FF2B5EF4-FFF2-40B4-BE49-F238E27FC236}">
                <a16:creationId xmlns:a16="http://schemas.microsoft.com/office/drawing/2014/main" id="{4E72C260-03B0-4F24-9DD6-92C29C194AB6}"/>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8016207" y="1797569"/>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1" name="Picture 2" descr="demon squad - Clip Art Library">
            <a:extLst>
              <a:ext uri="{FF2B5EF4-FFF2-40B4-BE49-F238E27FC236}">
                <a16:creationId xmlns:a16="http://schemas.microsoft.com/office/drawing/2014/main" id="{489A9D46-4B74-4263-A701-7153ADDE8E9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787290" y="2696608"/>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2" name="Picture 2" descr="demon squad - Clip Art Library">
            <a:extLst>
              <a:ext uri="{FF2B5EF4-FFF2-40B4-BE49-F238E27FC236}">
                <a16:creationId xmlns:a16="http://schemas.microsoft.com/office/drawing/2014/main" id="{F5EDE228-CEA8-4D5E-8AC6-D50E0333ADF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770711" y="2352515"/>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3" name="Picture 2" descr="demon squad - Clip Art Library">
            <a:extLst>
              <a:ext uri="{FF2B5EF4-FFF2-40B4-BE49-F238E27FC236}">
                <a16:creationId xmlns:a16="http://schemas.microsoft.com/office/drawing/2014/main" id="{2CB09396-048D-4208-A5C9-08EA05C10E8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6891341" y="1382986"/>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4" name="Picture 2" descr="demon squad - Clip Art Library">
            <a:extLst>
              <a:ext uri="{FF2B5EF4-FFF2-40B4-BE49-F238E27FC236}">
                <a16:creationId xmlns:a16="http://schemas.microsoft.com/office/drawing/2014/main" id="{41C8DA16-A357-481B-BC64-D7F3750865D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214966" y="3227356"/>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5" name="Picture 2" descr="demon squad - Clip Art Library">
            <a:extLst>
              <a:ext uri="{FF2B5EF4-FFF2-40B4-BE49-F238E27FC236}">
                <a16:creationId xmlns:a16="http://schemas.microsoft.com/office/drawing/2014/main" id="{73AC8B14-FBAD-4719-A8C4-3B3C082EB63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7742028" y="3058769"/>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26" name="Picture 2" descr="demon squad - Clip Art Library">
            <a:extLst>
              <a:ext uri="{FF2B5EF4-FFF2-40B4-BE49-F238E27FC236}">
                <a16:creationId xmlns:a16="http://schemas.microsoft.com/office/drawing/2014/main" id="{DEB830FF-7E19-4DE4-8081-5224F250F3E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6323" r="7959" b="-4"/>
          <a:stretch/>
        </p:blipFill>
        <p:spPr bwMode="auto">
          <a:xfrm>
            <a:off x="8166889" y="2461801"/>
            <a:ext cx="490981" cy="654642"/>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B1ADD81-21F0-49A5-BD7E-BDEEAEA40DC0}"/>
              </a:ext>
            </a:extLst>
          </p:cNvPr>
          <p:cNvSpPr txBox="1"/>
          <p:nvPr/>
        </p:nvSpPr>
        <p:spPr>
          <a:xfrm>
            <a:off x="5491459" y="1851920"/>
            <a:ext cx="940511"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200" b="1" dirty="0">
                <a:solidFill>
                  <a:prstClr val="white"/>
                </a:solidFill>
                <a:latin typeface="Calibri Light" panose="020F0302020204030204"/>
              </a:rPr>
              <a:t>+</a:t>
            </a:r>
          </a:p>
        </p:txBody>
      </p:sp>
      <p:sp>
        <p:nvSpPr>
          <p:cNvPr id="28" name="TextBox 27">
            <a:extLst>
              <a:ext uri="{FF2B5EF4-FFF2-40B4-BE49-F238E27FC236}">
                <a16:creationId xmlns:a16="http://schemas.microsoft.com/office/drawing/2014/main" id="{15A010E3-9680-45D5-9916-D5895E186098}"/>
              </a:ext>
            </a:extLst>
          </p:cNvPr>
          <p:cNvSpPr txBox="1"/>
          <p:nvPr/>
        </p:nvSpPr>
        <p:spPr>
          <a:xfrm>
            <a:off x="6632419" y="5663708"/>
            <a:ext cx="2085087" cy="1044301"/>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2400" b="1" dirty="0">
                <a:solidFill>
                  <a:prstClr val="white"/>
                </a:solidFill>
                <a:latin typeface="Calibri Light" panose="020F0302020204030204"/>
              </a:rPr>
              <a:t>Mark 5:9 &amp; Luke 8:30</a:t>
            </a:r>
          </a:p>
        </p:txBody>
      </p:sp>
    </p:spTree>
    <p:extLst>
      <p:ext uri="{BB962C8B-B14F-4D97-AF65-F5344CB8AC3E}">
        <p14:creationId xmlns:p14="http://schemas.microsoft.com/office/powerpoint/2010/main" val="1086940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8:30-32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4031873"/>
          </a:xfrm>
          <a:prstGeom prst="rect">
            <a:avLst/>
          </a:prstGeom>
          <a:noFill/>
        </p:spPr>
        <p:txBody>
          <a:bodyPr wrap="square">
            <a:spAutoFit/>
          </a:bodyPr>
          <a:lstStyle/>
          <a:p>
            <a:r>
              <a:rPr lang="en-US" sz="3200" b="1" i="0" baseline="30000" dirty="0">
                <a:solidFill>
                  <a:srgbClr val="000000"/>
                </a:solidFill>
                <a:effectLst/>
                <a:latin typeface="system-ui"/>
              </a:rPr>
              <a:t>30 </a:t>
            </a:r>
            <a:r>
              <a:rPr lang="en-US" sz="3200" b="0" i="0" dirty="0">
                <a:solidFill>
                  <a:srgbClr val="000000"/>
                </a:solidFill>
                <a:effectLst/>
                <a:latin typeface="system-ui"/>
              </a:rPr>
              <a:t>Now a herd of many pigs was feeding at some distance from them. </a:t>
            </a:r>
            <a:r>
              <a:rPr lang="en-US" sz="3200" b="1" i="0" baseline="30000" dirty="0">
                <a:solidFill>
                  <a:srgbClr val="000000"/>
                </a:solidFill>
                <a:effectLst/>
                <a:latin typeface="system-ui"/>
              </a:rPr>
              <a:t>31 </a:t>
            </a:r>
            <a:r>
              <a:rPr lang="en-US" sz="3200" b="0" i="0" dirty="0">
                <a:solidFill>
                  <a:srgbClr val="000000"/>
                </a:solidFill>
                <a:effectLst/>
                <a:latin typeface="system-ui"/>
              </a:rPr>
              <a:t>And the demons begged him, saying, “If you cast us out, send us away into the herd of pigs.” </a:t>
            </a:r>
            <a:r>
              <a:rPr lang="en-US" sz="3200" b="1" i="0" baseline="30000" dirty="0">
                <a:solidFill>
                  <a:schemeClr val="bg1">
                    <a:lumMod val="65000"/>
                  </a:schemeClr>
                </a:solidFill>
                <a:effectLst/>
                <a:latin typeface="system-ui"/>
              </a:rPr>
              <a:t>32 </a:t>
            </a:r>
            <a:r>
              <a:rPr lang="en-US" sz="3200" b="0" i="0" dirty="0">
                <a:solidFill>
                  <a:schemeClr val="bg1">
                    <a:lumMod val="65000"/>
                  </a:schemeClr>
                </a:solidFill>
                <a:effectLst/>
                <a:latin typeface="system-ui"/>
              </a:rPr>
              <a:t>And he said to them, “Go.” So they came out and went into the pigs, and behold, the whole herd rushed down the steep bank into the sea and drowned in the waters. </a:t>
            </a:r>
            <a:endParaRPr lang="en-US" sz="3200" dirty="0">
              <a:solidFill>
                <a:schemeClr val="bg1">
                  <a:lumMod val="65000"/>
                </a:schemeClr>
              </a:solidFill>
            </a:endParaRPr>
          </a:p>
        </p:txBody>
      </p:sp>
    </p:spTree>
    <p:extLst>
      <p:ext uri="{BB962C8B-B14F-4D97-AF65-F5344CB8AC3E}">
        <p14:creationId xmlns:p14="http://schemas.microsoft.com/office/powerpoint/2010/main" val="385376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8:30-32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4031873"/>
          </a:xfrm>
          <a:prstGeom prst="rect">
            <a:avLst/>
          </a:prstGeom>
          <a:noFill/>
        </p:spPr>
        <p:txBody>
          <a:bodyPr wrap="square">
            <a:spAutoFit/>
          </a:bodyPr>
          <a:lstStyle/>
          <a:p>
            <a:r>
              <a:rPr lang="en-US" sz="3200" b="1" i="0" baseline="30000" dirty="0">
                <a:solidFill>
                  <a:schemeClr val="bg1">
                    <a:lumMod val="65000"/>
                  </a:schemeClr>
                </a:solidFill>
                <a:effectLst/>
                <a:latin typeface="system-ui"/>
              </a:rPr>
              <a:t>30 </a:t>
            </a:r>
            <a:r>
              <a:rPr lang="en-US" sz="3200" b="0" i="0" dirty="0">
                <a:solidFill>
                  <a:schemeClr val="bg1">
                    <a:lumMod val="65000"/>
                  </a:schemeClr>
                </a:solidFill>
                <a:effectLst/>
                <a:latin typeface="system-ui"/>
              </a:rPr>
              <a:t>Now a herd of many pigs was feeding at some distance from them. </a:t>
            </a:r>
            <a:r>
              <a:rPr lang="en-US" sz="3200" b="1" i="0" baseline="30000" dirty="0">
                <a:solidFill>
                  <a:schemeClr val="bg1">
                    <a:lumMod val="65000"/>
                  </a:schemeClr>
                </a:solidFill>
                <a:effectLst/>
                <a:latin typeface="system-ui"/>
              </a:rPr>
              <a:t>31 </a:t>
            </a:r>
            <a:r>
              <a:rPr lang="en-US" sz="3200" b="0" i="0" dirty="0">
                <a:solidFill>
                  <a:schemeClr val="bg1">
                    <a:lumMod val="65000"/>
                  </a:schemeClr>
                </a:solidFill>
                <a:effectLst/>
                <a:latin typeface="system-ui"/>
              </a:rPr>
              <a:t>And the demons begged him, saying, “If you cast us out, send us away into the herd of pigs.” </a:t>
            </a:r>
            <a:r>
              <a:rPr lang="en-US" sz="3200" b="1" i="0" baseline="30000" dirty="0">
                <a:solidFill>
                  <a:srgbClr val="000000"/>
                </a:solidFill>
                <a:effectLst/>
                <a:latin typeface="system-ui"/>
              </a:rPr>
              <a:t>32 </a:t>
            </a:r>
            <a:r>
              <a:rPr lang="en-US" sz="3200" b="0" i="0" dirty="0">
                <a:solidFill>
                  <a:srgbClr val="000000"/>
                </a:solidFill>
                <a:effectLst/>
                <a:latin typeface="system-ui"/>
              </a:rPr>
              <a:t>And he said to them, “Go.” So they came out and went into the pigs, </a:t>
            </a:r>
            <a:r>
              <a:rPr lang="en-US" sz="3200" b="0" i="0" dirty="0">
                <a:solidFill>
                  <a:schemeClr val="bg1">
                    <a:lumMod val="65000"/>
                  </a:schemeClr>
                </a:solidFill>
                <a:effectLst/>
                <a:latin typeface="system-ui"/>
              </a:rPr>
              <a:t>and behold, the whole herd rushed down the steep bank into the sea and drowned in the waters. </a:t>
            </a:r>
            <a:endParaRPr lang="en-US" sz="3200" dirty="0">
              <a:solidFill>
                <a:schemeClr val="bg1">
                  <a:lumMod val="65000"/>
                </a:schemeClr>
              </a:solidFill>
            </a:endParaRPr>
          </a:p>
        </p:txBody>
      </p:sp>
    </p:spTree>
    <p:extLst>
      <p:ext uri="{BB962C8B-B14F-4D97-AF65-F5344CB8AC3E}">
        <p14:creationId xmlns:p14="http://schemas.microsoft.com/office/powerpoint/2010/main" val="97949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BBEADEBC-53EA-4BFC-8CD3-69D96FCFA13D}"/>
              </a:ext>
            </a:extLst>
          </p:cNvPr>
          <p:cNvSpPr txBox="1"/>
          <p:nvPr/>
        </p:nvSpPr>
        <p:spPr>
          <a:xfrm>
            <a:off x="1799425" y="2073715"/>
            <a:ext cx="5201819" cy="29930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700" b="1" i="0" kern="1200" dirty="0">
                <a:solidFill>
                  <a:schemeClr val="bg1"/>
                </a:solidFill>
                <a:effectLst/>
                <a:latin typeface="+mj-lt"/>
                <a:ea typeface="+mj-ea"/>
                <a:cs typeface="+mj-cs"/>
              </a:rPr>
              <a:t>Power of Jesus’ word</a:t>
            </a:r>
            <a:endParaRPr lang="en-US" sz="7700" b="1" kern="1200" dirty="0">
              <a:solidFill>
                <a:schemeClr val="bg1"/>
              </a:solidFill>
              <a:latin typeface="+mj-lt"/>
              <a:ea typeface="+mj-ea"/>
              <a:cs typeface="+mj-cs"/>
            </a:endParaRPr>
          </a:p>
        </p:txBody>
      </p:sp>
      <p:sp>
        <p:nvSpPr>
          <p:cNvPr id="20" name="Rectangle 1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809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64391"/>
            <a:ext cx="3581674" cy="584775"/>
          </a:xfrm>
          <a:prstGeom prst="rect">
            <a:avLst/>
          </a:prstGeom>
          <a:noFill/>
        </p:spPr>
        <p:txBody>
          <a:bodyPr wrap="square">
            <a:spAutoFit/>
          </a:bodyPr>
          <a:lstStyle/>
          <a:p>
            <a:r>
              <a:rPr lang="en-US" sz="3200" b="1" i="0" dirty="0">
                <a:solidFill>
                  <a:srgbClr val="000000"/>
                </a:solidFill>
                <a:effectLst/>
                <a:latin typeface="system-ui"/>
              </a:rPr>
              <a:t>Matt 8:30-32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4031873"/>
          </a:xfrm>
          <a:prstGeom prst="rect">
            <a:avLst/>
          </a:prstGeom>
          <a:noFill/>
        </p:spPr>
        <p:txBody>
          <a:bodyPr wrap="square">
            <a:spAutoFit/>
          </a:bodyPr>
          <a:lstStyle/>
          <a:p>
            <a:r>
              <a:rPr lang="en-US" sz="3200" b="1" i="0" baseline="30000" dirty="0">
                <a:solidFill>
                  <a:schemeClr val="bg1">
                    <a:lumMod val="65000"/>
                  </a:schemeClr>
                </a:solidFill>
                <a:effectLst/>
                <a:latin typeface="system-ui"/>
              </a:rPr>
              <a:t>30 </a:t>
            </a:r>
            <a:r>
              <a:rPr lang="en-US" sz="3200" b="0" i="0" dirty="0">
                <a:solidFill>
                  <a:schemeClr val="bg1">
                    <a:lumMod val="65000"/>
                  </a:schemeClr>
                </a:solidFill>
                <a:effectLst/>
                <a:latin typeface="system-ui"/>
              </a:rPr>
              <a:t>Now a herd of many pigs was feeding at some distance from them. </a:t>
            </a:r>
            <a:r>
              <a:rPr lang="en-US" sz="3200" b="1" i="0" baseline="30000" dirty="0">
                <a:solidFill>
                  <a:schemeClr val="bg1">
                    <a:lumMod val="65000"/>
                  </a:schemeClr>
                </a:solidFill>
                <a:effectLst/>
                <a:latin typeface="system-ui"/>
              </a:rPr>
              <a:t>31 </a:t>
            </a:r>
            <a:r>
              <a:rPr lang="en-US" sz="3200" b="0" i="0" dirty="0">
                <a:solidFill>
                  <a:schemeClr val="bg1">
                    <a:lumMod val="65000"/>
                  </a:schemeClr>
                </a:solidFill>
                <a:effectLst/>
                <a:latin typeface="system-ui"/>
              </a:rPr>
              <a:t>And the demons begged him, saying, “If you cast us out, send us away into the herd of pigs.” </a:t>
            </a:r>
            <a:r>
              <a:rPr lang="en-US" sz="3200" b="1" i="0" baseline="30000" dirty="0">
                <a:solidFill>
                  <a:schemeClr val="bg1">
                    <a:lumMod val="65000"/>
                  </a:schemeClr>
                </a:solidFill>
                <a:effectLst/>
                <a:latin typeface="system-ui"/>
              </a:rPr>
              <a:t>32 </a:t>
            </a:r>
            <a:r>
              <a:rPr lang="en-US" sz="3200" b="0" i="0" dirty="0">
                <a:solidFill>
                  <a:schemeClr val="bg1">
                    <a:lumMod val="65000"/>
                  </a:schemeClr>
                </a:solidFill>
                <a:effectLst/>
                <a:latin typeface="system-ui"/>
              </a:rPr>
              <a:t>And he said to them, “Go.” So they came out and went into the pigs, </a:t>
            </a:r>
            <a:r>
              <a:rPr lang="en-US" sz="3200" b="0" i="0" dirty="0">
                <a:solidFill>
                  <a:srgbClr val="000000"/>
                </a:solidFill>
                <a:effectLst/>
                <a:latin typeface="system-ui"/>
              </a:rPr>
              <a:t>and behold, the whole herd rushed down the steep bank into the sea and drowned in the waters. </a:t>
            </a:r>
            <a:endParaRPr lang="en-US" sz="3200" dirty="0"/>
          </a:p>
        </p:txBody>
      </p:sp>
    </p:spTree>
    <p:extLst>
      <p:ext uri="{BB962C8B-B14F-4D97-AF65-F5344CB8AC3E}">
        <p14:creationId xmlns:p14="http://schemas.microsoft.com/office/powerpoint/2010/main" val="199202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extBox 1">
            <a:extLst>
              <a:ext uri="{FF2B5EF4-FFF2-40B4-BE49-F238E27FC236}">
                <a16:creationId xmlns:a16="http://schemas.microsoft.com/office/drawing/2014/main" id="{70380290-0958-40A9-895B-8C4887C095F8}"/>
              </a:ext>
            </a:extLst>
          </p:cNvPr>
          <p:cNvGraphicFramePr/>
          <p:nvPr>
            <p:extLst>
              <p:ext uri="{D42A27DB-BD31-4B8C-83A1-F6EECF244321}">
                <p14:modId xmlns:p14="http://schemas.microsoft.com/office/powerpoint/2010/main" val="800340745"/>
              </p:ext>
            </p:extLst>
          </p:nvPr>
        </p:nvGraphicFramePr>
        <p:xfrm>
          <a:off x="3678789" y="58056"/>
          <a:ext cx="5000124" cy="3526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 10">
            <a:extLst>
              <a:ext uri="{FF2B5EF4-FFF2-40B4-BE49-F238E27FC236}">
                <a16:creationId xmlns:a16="http://schemas.microsoft.com/office/drawing/2014/main" id="{61264C99-843B-4A47-B1BD-88CAE7C093F5}"/>
              </a:ext>
            </a:extLst>
          </p:cNvPr>
          <p:cNvGrpSpPr/>
          <p:nvPr/>
        </p:nvGrpSpPr>
        <p:grpSpPr>
          <a:xfrm>
            <a:off x="3968095" y="4407332"/>
            <a:ext cx="4334075" cy="1512246"/>
            <a:chOff x="289307" y="445480"/>
            <a:chExt cx="3500086" cy="767520"/>
          </a:xfrm>
        </p:grpSpPr>
        <p:sp>
          <p:nvSpPr>
            <p:cNvPr id="13" name="Rectangle: Rounded Corners 12">
              <a:extLst>
                <a:ext uri="{FF2B5EF4-FFF2-40B4-BE49-F238E27FC236}">
                  <a16:creationId xmlns:a16="http://schemas.microsoft.com/office/drawing/2014/main" id="{D640C473-1848-4AC4-98F9-E724C3C87EDB}"/>
                </a:ext>
              </a:extLst>
            </p:cNvPr>
            <p:cNvSpPr/>
            <p:nvPr/>
          </p:nvSpPr>
          <p:spPr>
            <a:xfrm>
              <a:off x="289307" y="445480"/>
              <a:ext cx="3500086" cy="76752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D362020D-10DD-4D44-BF54-F90684ECC82E}"/>
                </a:ext>
              </a:extLst>
            </p:cNvPr>
            <p:cNvSpPr txBox="1"/>
            <p:nvPr/>
          </p:nvSpPr>
          <p:spPr>
            <a:xfrm>
              <a:off x="331315" y="482947"/>
              <a:ext cx="3458078" cy="6925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2295" tIns="0" rIns="132295" bIns="0" numCol="1" spcCol="1270" anchor="ctr" anchorCtr="0">
              <a:noAutofit/>
            </a:bodyPr>
            <a:lstStyle/>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1557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The demons are bent on destruction</a:t>
              </a:r>
            </a:p>
            <a:p>
              <a:pPr marL="0" marR="0" lvl="0" indent="0" algn="ctr" defTabSz="1155700" rtl="0" eaLnBrk="1" fontAlgn="auto" latinLnBrk="0" hangingPunct="1">
                <a:lnSpc>
                  <a:spcPct val="90000"/>
                </a:lnSpc>
                <a:spcBef>
                  <a:spcPct val="0"/>
                </a:spcBef>
                <a:spcAft>
                  <a:spcPct val="3500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276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4" name="Picture 3" descr="A picture containing tree, outdoor&#10;&#10;Description automatically generated">
            <a:extLst>
              <a:ext uri="{FF2B5EF4-FFF2-40B4-BE49-F238E27FC236}">
                <a16:creationId xmlns:a16="http://schemas.microsoft.com/office/drawing/2014/main" id="{F9DDD57F-EC4A-42D2-9BD9-581915FDFC9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5" name="TextBox 4">
            <a:extLst>
              <a:ext uri="{FF2B5EF4-FFF2-40B4-BE49-F238E27FC236}">
                <a16:creationId xmlns:a16="http://schemas.microsoft.com/office/drawing/2014/main" id="{1DBB0F28-D536-4A1C-B1D1-8A88D3E06969}"/>
              </a:ext>
            </a:extLst>
          </p:cNvPr>
          <p:cNvSpPr txBox="1"/>
          <p:nvPr/>
        </p:nvSpPr>
        <p:spPr>
          <a:xfrm>
            <a:off x="275771" y="163285"/>
            <a:ext cx="8592457" cy="2336024"/>
          </a:xfrm>
          <a:prstGeom prst="rect">
            <a:avLst/>
          </a:prstGeom>
          <a:noFill/>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glow rad="254000">
                    <a:prstClr val="black"/>
                  </a:glow>
                </a:effectLst>
                <a:uLnTx/>
                <a:uFillTx/>
                <a:latin typeface="system-ui"/>
                <a:ea typeface="+mn-ea"/>
                <a:cs typeface="+mn-cs"/>
              </a:rPr>
              <a:t>Jesus demonstrates authority over an evil spiritual realm bent on destruction</a:t>
            </a:r>
          </a:p>
        </p:txBody>
      </p:sp>
      <p:sp>
        <p:nvSpPr>
          <p:cNvPr id="7" name="TextBox 6">
            <a:extLst>
              <a:ext uri="{FF2B5EF4-FFF2-40B4-BE49-F238E27FC236}">
                <a16:creationId xmlns:a16="http://schemas.microsoft.com/office/drawing/2014/main" id="{C5FEE8D6-99D8-4A64-A10C-CFCD36756760}"/>
              </a:ext>
            </a:extLst>
          </p:cNvPr>
          <p:cNvSpPr txBox="1"/>
          <p:nvPr/>
        </p:nvSpPr>
        <p:spPr>
          <a:xfrm>
            <a:off x="232660" y="6110476"/>
            <a:ext cx="4136572" cy="584775"/>
          </a:xfrm>
          <a:prstGeom prst="rect">
            <a:avLst/>
          </a:prstGeom>
          <a:noFill/>
        </p:spPr>
        <p:txBody>
          <a:bodyPr wrap="square">
            <a:spAutoFit/>
          </a:bodyPr>
          <a:lstStyle/>
          <a:p>
            <a:pPr algn="ctr"/>
            <a:r>
              <a:rPr lang="en-US" sz="3200" b="1" i="0" dirty="0">
                <a:solidFill>
                  <a:schemeClr val="bg1"/>
                </a:solidFill>
                <a:effectLst>
                  <a:glow rad="127000">
                    <a:schemeClr val="tx1"/>
                  </a:glow>
                </a:effectLst>
                <a:latin typeface="system-ui"/>
              </a:rPr>
              <a:t>Matt 8:30-32 (ESV)</a:t>
            </a:r>
          </a:p>
        </p:txBody>
      </p:sp>
    </p:spTree>
    <p:extLst>
      <p:ext uri="{BB962C8B-B14F-4D97-AF65-F5344CB8AC3E}">
        <p14:creationId xmlns:p14="http://schemas.microsoft.com/office/powerpoint/2010/main" val="217067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tack of newspaper">
            <a:extLst>
              <a:ext uri="{FF2B5EF4-FFF2-40B4-BE49-F238E27FC236}">
                <a16:creationId xmlns:a16="http://schemas.microsoft.com/office/drawing/2014/main" id="{A0812178-0E2D-4D17-B4D1-4290787334CD}"/>
              </a:ext>
            </a:extLst>
          </p:cNvPr>
          <p:cNvPicPr>
            <a:picLocks noChangeAspect="1"/>
          </p:cNvPicPr>
          <p:nvPr/>
        </p:nvPicPr>
        <p:blipFill rotWithShape="1">
          <a:blip r:embed="rId2" cstate="email">
            <a:clrChange>
              <a:clrFrom>
                <a:srgbClr val="FFFFFF"/>
              </a:clrFrom>
              <a:clrTo>
                <a:srgbClr val="FFFFFF">
                  <a:alpha val="0"/>
                </a:srgbClr>
              </a:clrTo>
            </a:clrChange>
            <a:alphaModFix amt="50000"/>
            <a:extLst>
              <a:ext uri="{28A0092B-C50C-407E-A947-70E740481C1C}">
                <a14:useLocalDpi xmlns:a14="http://schemas.microsoft.com/office/drawing/2010/main"/>
              </a:ext>
            </a:extLst>
          </a:blip>
          <a:srcRect/>
          <a:stretch/>
        </p:blipFill>
        <p:spPr>
          <a:xfrm>
            <a:off x="20" y="-1"/>
            <a:ext cx="9143980" cy="6857999"/>
          </a:xfrm>
          <a:prstGeom prst="rect">
            <a:avLst/>
          </a:prstGeom>
        </p:spPr>
      </p:pic>
      <p:pic>
        <p:nvPicPr>
          <p:cNvPr id="15" name="Picture 14" descr="Shape, arrow&#10;&#10;Description automatically generated">
            <a:extLst>
              <a:ext uri="{FF2B5EF4-FFF2-40B4-BE49-F238E27FC236}">
                <a16:creationId xmlns:a16="http://schemas.microsoft.com/office/drawing/2014/main" id="{E9EE14F9-39E2-41D4-855D-39CF7D60F73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1599" y="280447"/>
            <a:ext cx="8451087" cy="6508307"/>
          </a:xfrm>
          <a:prstGeom prst="rect">
            <a:avLst/>
          </a:prstGeom>
        </p:spPr>
      </p:pic>
      <p:sp>
        <p:nvSpPr>
          <p:cNvPr id="17" name="TextBox 16">
            <a:extLst>
              <a:ext uri="{FF2B5EF4-FFF2-40B4-BE49-F238E27FC236}">
                <a16:creationId xmlns:a16="http://schemas.microsoft.com/office/drawing/2014/main" id="{422400A7-39E1-4A2B-94ED-ADBCD2763D8C}"/>
              </a:ext>
            </a:extLst>
          </p:cNvPr>
          <p:cNvSpPr txBox="1"/>
          <p:nvPr/>
        </p:nvSpPr>
        <p:spPr>
          <a:xfrm>
            <a:off x="0" y="280447"/>
            <a:ext cx="3222172" cy="1424823"/>
          </a:xfrm>
          <a:prstGeom prst="rect">
            <a:avLst/>
          </a:prstGeom>
        </p:spPr>
        <p:txBody>
          <a:bodyPr vert="horz" lIns="91440" tIns="45720" rIns="91440" bIns="45720" rtlCol="0" anchor="b">
            <a:normAutofit fontScale="92500" lnSpcReduction="20000"/>
          </a:bodyPr>
          <a:lstStyle/>
          <a:p>
            <a:pPr algn="ctr" defTabSz="914400">
              <a:lnSpc>
                <a:spcPct val="90000"/>
              </a:lnSpc>
              <a:spcBef>
                <a:spcPct val="0"/>
              </a:spcBef>
              <a:spcAft>
                <a:spcPts val="600"/>
              </a:spcAft>
            </a:pPr>
            <a:r>
              <a:rPr lang="en-US" sz="6000" b="1" i="0" dirty="0">
                <a:solidFill>
                  <a:srgbClr val="FFFFFF"/>
                </a:solidFill>
                <a:effectLst/>
                <a:ea typeface="+mj-ea"/>
                <a:cs typeface="+mj-cs"/>
              </a:rPr>
              <a:t>Spreading the News</a:t>
            </a:r>
            <a:endParaRPr lang="en-US" sz="6000" b="1" dirty="0">
              <a:solidFill>
                <a:srgbClr val="FFFFFF"/>
              </a:solidFill>
              <a:ea typeface="+mj-ea"/>
              <a:cs typeface="+mj-cs"/>
            </a:endParaRPr>
          </a:p>
        </p:txBody>
      </p:sp>
    </p:spTree>
    <p:extLst>
      <p:ext uri="{BB962C8B-B14F-4D97-AF65-F5344CB8AC3E}">
        <p14:creationId xmlns:p14="http://schemas.microsoft.com/office/powerpoint/2010/main" val="32425558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8:28-34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046988"/>
          </a:xfrm>
          <a:prstGeom prst="rect">
            <a:avLst/>
          </a:prstGeom>
          <a:noFill/>
        </p:spPr>
        <p:txBody>
          <a:bodyPr wrap="square">
            <a:spAutoFit/>
          </a:bodyPr>
          <a:lstStyle/>
          <a:p>
            <a:r>
              <a:rPr lang="en-US" sz="3200" b="1" i="0" baseline="30000" dirty="0">
                <a:solidFill>
                  <a:srgbClr val="000000"/>
                </a:solidFill>
                <a:effectLst/>
                <a:latin typeface="system-ui"/>
              </a:rPr>
              <a:t>33 </a:t>
            </a:r>
            <a:r>
              <a:rPr lang="en-US" sz="3200" b="0" i="0" dirty="0">
                <a:solidFill>
                  <a:srgbClr val="000000"/>
                </a:solidFill>
                <a:effectLst/>
                <a:latin typeface="system-ui"/>
              </a:rPr>
              <a:t>The herdsmen fled, and going into the city they told everything, especially what had happened to the demon-possessed men. </a:t>
            </a:r>
            <a:r>
              <a:rPr lang="en-US" sz="3200" b="1" i="0" baseline="30000" dirty="0">
                <a:solidFill>
                  <a:schemeClr val="bg1">
                    <a:lumMod val="65000"/>
                  </a:schemeClr>
                </a:solidFill>
                <a:effectLst/>
                <a:latin typeface="system-ui"/>
              </a:rPr>
              <a:t>34 </a:t>
            </a:r>
            <a:r>
              <a:rPr lang="en-US" sz="3200" b="0" i="0" dirty="0">
                <a:solidFill>
                  <a:schemeClr val="bg1">
                    <a:lumMod val="65000"/>
                  </a:schemeClr>
                </a:solidFill>
                <a:effectLst/>
                <a:latin typeface="system-ui"/>
              </a:rPr>
              <a:t>And behold, all the city came out to meet Jesus, and when they saw him, they begged him to leave their region.</a:t>
            </a:r>
            <a:endParaRPr lang="en-US" sz="3200" dirty="0">
              <a:solidFill>
                <a:schemeClr val="bg1">
                  <a:lumMod val="65000"/>
                </a:schemeClr>
              </a:solidFill>
            </a:endParaRPr>
          </a:p>
        </p:txBody>
      </p:sp>
    </p:spTree>
    <p:extLst>
      <p:ext uri="{BB962C8B-B14F-4D97-AF65-F5344CB8AC3E}">
        <p14:creationId xmlns:p14="http://schemas.microsoft.com/office/powerpoint/2010/main" val="49511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lowchart: Document 7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2124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7">
            <a:extLst>
              <a:ext uri="{FF2B5EF4-FFF2-40B4-BE49-F238E27FC236}">
                <a16:creationId xmlns:a16="http://schemas.microsoft.com/office/drawing/2014/main" id="{0454C3D9-3F76-466C-A895-FC6D29557081}"/>
              </a:ext>
            </a:extLst>
          </p:cNvPr>
          <p:cNvSpPr txBox="1"/>
          <p:nvPr/>
        </p:nvSpPr>
        <p:spPr>
          <a:xfrm>
            <a:off x="508000" y="250184"/>
            <a:ext cx="2527299" cy="23711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u="sng" kern="1200" spc="-80" dirty="0">
                <a:solidFill>
                  <a:srgbClr val="FFFFFF"/>
                </a:solidFill>
                <a:effectLst>
                  <a:glow>
                    <a:schemeClr val="bg1"/>
                  </a:glow>
                </a:effectLst>
                <a:latin typeface="+mj-lt"/>
                <a:ea typeface="+mj-ea"/>
                <a:cs typeface="+mj-cs"/>
              </a:rPr>
              <a:t>S</a:t>
            </a:r>
            <a:r>
              <a:rPr lang="en-US" sz="2800" b="1" kern="1200" spc="-80" dirty="0">
                <a:solidFill>
                  <a:srgbClr val="FFFFFF"/>
                </a:solidFill>
                <a:effectLst>
                  <a:glow>
                    <a:schemeClr val="bg1"/>
                  </a:glow>
                </a:effectLst>
                <a:latin typeface="+mj-lt"/>
                <a:ea typeface="+mj-ea"/>
                <a:cs typeface="+mj-cs"/>
              </a:rPr>
              <a:t>ingapore </a:t>
            </a:r>
            <a:r>
              <a:rPr lang="en-US" sz="2800" b="1" u="sng" kern="1200" spc="-80" dirty="0">
                <a:solidFill>
                  <a:srgbClr val="FFFFFF"/>
                </a:solidFill>
                <a:effectLst>
                  <a:glow>
                    <a:schemeClr val="bg1"/>
                  </a:glow>
                </a:effectLst>
                <a:latin typeface="+mj-lt"/>
                <a:ea typeface="+mj-ea"/>
                <a:cs typeface="+mj-cs"/>
              </a:rPr>
              <a:t>I</a:t>
            </a:r>
            <a:r>
              <a:rPr lang="en-US" sz="2800" b="1" kern="1200" spc="-80" dirty="0">
                <a:solidFill>
                  <a:srgbClr val="FFFFFF"/>
                </a:solidFill>
                <a:effectLst>
                  <a:glow>
                    <a:schemeClr val="bg1"/>
                  </a:glow>
                </a:effectLst>
                <a:latin typeface="+mj-lt"/>
                <a:ea typeface="+mj-ea"/>
                <a:cs typeface="+mj-cs"/>
              </a:rPr>
              <a:t>mmigration and </a:t>
            </a:r>
            <a:r>
              <a:rPr lang="en-US" sz="2800" b="1" u="sng" kern="1200" spc="-80" dirty="0">
                <a:solidFill>
                  <a:srgbClr val="FFFFFF"/>
                </a:solidFill>
                <a:effectLst>
                  <a:glow>
                    <a:schemeClr val="bg1"/>
                  </a:glow>
                </a:effectLst>
                <a:latin typeface="+mj-lt"/>
                <a:ea typeface="+mj-ea"/>
                <a:cs typeface="+mj-cs"/>
              </a:rPr>
              <a:t>C</a:t>
            </a:r>
            <a:r>
              <a:rPr lang="en-US" sz="2800" b="1" kern="1200" spc="-80" dirty="0">
                <a:solidFill>
                  <a:srgbClr val="FFFFFF"/>
                </a:solidFill>
                <a:effectLst>
                  <a:glow>
                    <a:schemeClr val="bg1"/>
                  </a:glow>
                </a:effectLst>
                <a:latin typeface="+mj-lt"/>
                <a:ea typeface="+mj-ea"/>
                <a:cs typeface="+mj-cs"/>
              </a:rPr>
              <a:t>heckpoints </a:t>
            </a:r>
            <a:r>
              <a:rPr lang="en-US" sz="2800" b="1" u="sng" kern="1200" spc="-80" dirty="0">
                <a:solidFill>
                  <a:srgbClr val="FFFFFF"/>
                </a:solidFill>
                <a:effectLst>
                  <a:glow>
                    <a:schemeClr val="bg1"/>
                  </a:glow>
                </a:effectLst>
                <a:latin typeface="+mj-lt"/>
                <a:ea typeface="+mj-ea"/>
                <a:cs typeface="+mj-cs"/>
              </a:rPr>
              <a:t>A</a:t>
            </a:r>
            <a:r>
              <a:rPr lang="en-US" sz="2800" b="1" kern="1200" spc="-80" dirty="0">
                <a:solidFill>
                  <a:srgbClr val="FFFFFF"/>
                </a:solidFill>
                <a:effectLst>
                  <a:glow>
                    <a:schemeClr val="bg1"/>
                  </a:glow>
                </a:effectLst>
                <a:latin typeface="+mj-lt"/>
                <a:ea typeface="+mj-ea"/>
                <a:cs typeface="+mj-cs"/>
              </a:rPr>
              <a:t>uthority</a:t>
            </a:r>
          </a:p>
        </p:txBody>
      </p:sp>
      <p:pic>
        <p:nvPicPr>
          <p:cNvPr id="2050" name="Picture 2" descr="Immigration and Checkpoints Authority - Wikipedia">
            <a:extLst>
              <a:ext uri="{FF2B5EF4-FFF2-40B4-BE49-F238E27FC236}">
                <a16:creationId xmlns:a16="http://schemas.microsoft.com/office/drawing/2014/main" id="{C0BA24BA-CBC4-4DD0-A54C-9CAC93668E53}"/>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3771277" y="180048"/>
            <a:ext cx="4674852" cy="4674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7">
            <a:extLst>
              <a:ext uri="{FF2B5EF4-FFF2-40B4-BE49-F238E27FC236}">
                <a16:creationId xmlns:a16="http://schemas.microsoft.com/office/drawing/2014/main" id="{D06A7D25-7378-493B-8415-8E7AC1979B1E}"/>
              </a:ext>
            </a:extLst>
          </p:cNvPr>
          <p:cNvSpPr txBox="1"/>
          <p:nvPr/>
        </p:nvSpPr>
        <p:spPr>
          <a:xfrm>
            <a:off x="-121274" y="4558909"/>
            <a:ext cx="5238751" cy="2299091"/>
          </a:xfrm>
          <a:prstGeom prst="rect">
            <a:avLst/>
          </a:prstGeom>
        </p:spPr>
        <p:txBody>
          <a:bodyPr wrap="square" lIns="0" tIns="0" rIns="0" bIns="0" rtlCol="0" anchor="t">
            <a:spAutoFit/>
          </a:bodyPr>
          <a:lstStyle/>
          <a:p>
            <a:pPr>
              <a:lnSpc>
                <a:spcPct val="90000"/>
              </a:lnSpc>
            </a:pPr>
            <a:r>
              <a:rPr lang="en-US" sz="16600" b="1" spc="-80" dirty="0">
                <a:solidFill>
                  <a:srgbClr val="13194D"/>
                </a:solidFill>
                <a:effectLst>
                  <a:glow>
                    <a:schemeClr val="bg1"/>
                  </a:glow>
                </a:effectLst>
                <a:latin typeface="system-ui"/>
                <a:cs typeface="Arial" panose="020B0604020202020204" pitchFamily="34" charset="0"/>
              </a:rPr>
              <a:t>  SICA</a:t>
            </a:r>
          </a:p>
        </p:txBody>
      </p:sp>
      <p:sp>
        <p:nvSpPr>
          <p:cNvPr id="8" name="TextBox 7">
            <a:extLst>
              <a:ext uri="{FF2B5EF4-FFF2-40B4-BE49-F238E27FC236}">
                <a16:creationId xmlns:a16="http://schemas.microsoft.com/office/drawing/2014/main" id="{38236A7C-E6CF-454E-9ED6-BB6EDE8C387C}"/>
              </a:ext>
            </a:extLst>
          </p:cNvPr>
          <p:cNvSpPr txBox="1"/>
          <p:nvPr/>
        </p:nvSpPr>
        <p:spPr>
          <a:xfrm>
            <a:off x="1790077" y="4558908"/>
            <a:ext cx="3962400" cy="2299091"/>
          </a:xfrm>
          <a:prstGeom prst="rect">
            <a:avLst/>
          </a:prstGeom>
        </p:spPr>
        <p:txBody>
          <a:bodyPr wrap="square" lIns="0" tIns="0" rIns="0" bIns="0" rtlCol="0" anchor="t">
            <a:spAutoFit/>
          </a:bodyPr>
          <a:lstStyle/>
          <a:p>
            <a:pPr algn="ctr">
              <a:lnSpc>
                <a:spcPct val="90000"/>
              </a:lnSpc>
            </a:pPr>
            <a:r>
              <a:rPr lang="en-US" sz="16600" b="1" spc="-80" dirty="0">
                <a:solidFill>
                  <a:srgbClr val="13194D"/>
                </a:solidFill>
                <a:effectLst>
                  <a:glow>
                    <a:schemeClr val="bg1"/>
                  </a:glow>
                </a:effectLst>
                <a:latin typeface="system-ui"/>
                <a:cs typeface="Arial" panose="020B0604020202020204" pitchFamily="34" charset="0"/>
              </a:rPr>
              <a:t>ICA </a:t>
            </a:r>
            <a:r>
              <a:rPr lang="en-US" sz="16600" b="1" spc="-80" dirty="0">
                <a:solidFill>
                  <a:schemeClr val="bg1"/>
                </a:solidFill>
                <a:effectLst>
                  <a:glow>
                    <a:schemeClr val="bg1"/>
                  </a:glow>
                </a:effectLst>
                <a:latin typeface="system-ui"/>
                <a:cs typeface="Arial" panose="020B0604020202020204" pitchFamily="34" charset="0"/>
              </a:rPr>
              <a:t>.</a:t>
            </a:r>
            <a:r>
              <a:rPr lang="en-US" sz="16600" b="1" spc="-80" dirty="0">
                <a:solidFill>
                  <a:srgbClr val="13194D"/>
                </a:solidFill>
                <a:effectLst>
                  <a:glow>
                    <a:schemeClr val="bg1"/>
                  </a:glow>
                </a:effectLst>
                <a:latin typeface="system-ui"/>
                <a:cs typeface="Arial" panose="020B0604020202020204" pitchFamily="34" charset="0"/>
              </a:rPr>
              <a:t> </a:t>
            </a:r>
          </a:p>
        </p:txBody>
      </p:sp>
    </p:spTree>
    <p:extLst>
      <p:ext uri="{BB962C8B-B14F-4D97-AF65-F5344CB8AC3E}">
        <p14:creationId xmlns:p14="http://schemas.microsoft.com/office/powerpoint/2010/main" val="128852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8:28-34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046988"/>
          </a:xfrm>
          <a:prstGeom prst="rect">
            <a:avLst/>
          </a:prstGeom>
          <a:noFill/>
        </p:spPr>
        <p:txBody>
          <a:bodyPr wrap="square">
            <a:spAutoFit/>
          </a:bodyPr>
          <a:lstStyle/>
          <a:p>
            <a:r>
              <a:rPr lang="en-US" sz="3200" b="1" i="0" baseline="30000" dirty="0">
                <a:solidFill>
                  <a:schemeClr val="bg1">
                    <a:lumMod val="65000"/>
                  </a:schemeClr>
                </a:solidFill>
                <a:effectLst/>
                <a:latin typeface="system-ui"/>
              </a:rPr>
              <a:t>33 </a:t>
            </a:r>
            <a:r>
              <a:rPr lang="en-US" sz="3200" b="0" i="0" dirty="0">
                <a:solidFill>
                  <a:schemeClr val="bg1">
                    <a:lumMod val="65000"/>
                  </a:schemeClr>
                </a:solidFill>
                <a:effectLst/>
                <a:latin typeface="system-ui"/>
              </a:rPr>
              <a:t>The herdsmen fled, and going into the city they told everything, especially what had happened to the demon-possessed men. </a:t>
            </a:r>
            <a:r>
              <a:rPr lang="en-US" sz="3200" b="1" i="0" baseline="30000" dirty="0">
                <a:solidFill>
                  <a:srgbClr val="000000"/>
                </a:solidFill>
                <a:effectLst/>
                <a:latin typeface="system-ui"/>
              </a:rPr>
              <a:t>34 </a:t>
            </a:r>
            <a:r>
              <a:rPr lang="en-US" sz="3200" b="0" i="0" dirty="0">
                <a:solidFill>
                  <a:srgbClr val="000000"/>
                </a:solidFill>
                <a:effectLst/>
                <a:latin typeface="system-ui"/>
              </a:rPr>
              <a:t>And behold, all the city came out to meet Jesus</a:t>
            </a:r>
            <a:r>
              <a:rPr lang="en-US" sz="3200" b="0" i="0" dirty="0">
                <a:solidFill>
                  <a:schemeClr val="bg1">
                    <a:lumMod val="65000"/>
                  </a:schemeClr>
                </a:solidFill>
                <a:effectLst/>
                <a:latin typeface="system-ui"/>
              </a:rPr>
              <a:t>, and when they saw him, they begged him to leave their region.</a:t>
            </a:r>
            <a:endParaRPr lang="en-US" sz="3200" dirty="0">
              <a:solidFill>
                <a:schemeClr val="bg1">
                  <a:lumMod val="65000"/>
                </a:schemeClr>
              </a:solidFill>
            </a:endParaRPr>
          </a:p>
        </p:txBody>
      </p:sp>
    </p:spTree>
    <p:extLst>
      <p:ext uri="{BB962C8B-B14F-4D97-AF65-F5344CB8AC3E}">
        <p14:creationId xmlns:p14="http://schemas.microsoft.com/office/powerpoint/2010/main" val="3596797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 y="2458"/>
            <a:ext cx="9141713"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No photo description available.">
            <a:extLst>
              <a:ext uri="{FF2B5EF4-FFF2-40B4-BE49-F238E27FC236}">
                <a16:creationId xmlns:a16="http://schemas.microsoft.com/office/drawing/2014/main" id="{738ADC51-444A-4023-81B5-97BD0DA45AC5}"/>
              </a:ext>
            </a:extLst>
          </p:cNvPr>
          <p:cNvPicPr>
            <a:picLocks noChangeAspect="1" noChangeArrowheads="1"/>
          </p:cNvPicPr>
          <p:nvPr/>
        </p:nvPicPr>
        <p:blipFill rotWithShape="1">
          <a:blip r:embed="rId2" cstate="email">
            <a:alphaModFix amt="70000"/>
            <a:extLst>
              <a:ext uri="{28A0092B-C50C-407E-A947-70E740481C1C}">
                <a14:useLocalDpi xmlns:a14="http://schemas.microsoft.com/office/drawing/2010/main"/>
              </a:ext>
            </a:extLst>
          </a:blip>
          <a:srcRect/>
          <a:stretch/>
        </p:blipFill>
        <p:spPr bwMode="auto">
          <a:xfrm>
            <a:off x="-127" y="10"/>
            <a:ext cx="6337737"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B94EC0-91DE-4461-9E57-C71E7D865B42}"/>
              </a:ext>
            </a:extLst>
          </p:cNvPr>
          <p:cNvSpPr txBox="1"/>
          <p:nvPr/>
        </p:nvSpPr>
        <p:spPr>
          <a:xfrm>
            <a:off x="482601" y="643467"/>
            <a:ext cx="3465438" cy="456713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800" b="1" i="0" kern="1200" dirty="0">
                <a:solidFill>
                  <a:srgbClr val="FFFFFF"/>
                </a:solidFill>
                <a:effectLst/>
                <a:latin typeface="+mj-lt"/>
                <a:ea typeface="+mj-ea"/>
                <a:cs typeface="+mj-cs"/>
              </a:rPr>
              <a:t>Curiosity?</a:t>
            </a:r>
            <a:endParaRPr lang="en-US" sz="3800" b="1" kern="1200" dirty="0">
              <a:solidFill>
                <a:srgbClr val="FFFFFF"/>
              </a:solidFill>
              <a:latin typeface="+mj-lt"/>
              <a:ea typeface="+mj-ea"/>
              <a:cs typeface="+mj-cs"/>
            </a:endParaRPr>
          </a:p>
        </p:txBody>
      </p:sp>
      <p:pic>
        <p:nvPicPr>
          <p:cNvPr id="4" name="Picture 3" descr="A picture containing owl, outdoor, bird, tree&#10;&#10;Description automatically generated">
            <a:extLst>
              <a:ext uri="{FF2B5EF4-FFF2-40B4-BE49-F238E27FC236}">
                <a16:creationId xmlns:a16="http://schemas.microsoft.com/office/drawing/2014/main" id="{F4E822A5-F851-4818-A967-A07296349DC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69497" y="-2458"/>
            <a:ext cx="4472089"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1194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8:28-34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046988"/>
          </a:xfrm>
          <a:prstGeom prst="rect">
            <a:avLst/>
          </a:prstGeom>
          <a:noFill/>
        </p:spPr>
        <p:txBody>
          <a:bodyPr wrap="square">
            <a:spAutoFit/>
          </a:bodyPr>
          <a:lstStyle/>
          <a:p>
            <a:r>
              <a:rPr lang="en-US" sz="3200" b="1" i="0" baseline="30000" dirty="0">
                <a:solidFill>
                  <a:schemeClr val="bg1">
                    <a:lumMod val="65000"/>
                  </a:schemeClr>
                </a:solidFill>
                <a:effectLst/>
                <a:latin typeface="system-ui"/>
              </a:rPr>
              <a:t>33 </a:t>
            </a:r>
            <a:r>
              <a:rPr lang="en-US" sz="3200" b="0" i="0" dirty="0">
                <a:solidFill>
                  <a:schemeClr val="bg1">
                    <a:lumMod val="65000"/>
                  </a:schemeClr>
                </a:solidFill>
                <a:effectLst/>
                <a:latin typeface="system-ui"/>
              </a:rPr>
              <a:t>The herdsmen fled, and going into the city they told everything, especially what had happened to the demon-possessed men. </a:t>
            </a:r>
            <a:r>
              <a:rPr lang="en-US" sz="3200" b="1" i="0" baseline="30000" dirty="0">
                <a:solidFill>
                  <a:schemeClr val="bg1">
                    <a:lumMod val="65000"/>
                  </a:schemeClr>
                </a:solidFill>
                <a:effectLst/>
                <a:latin typeface="system-ui"/>
              </a:rPr>
              <a:t>34 </a:t>
            </a:r>
            <a:r>
              <a:rPr lang="en-US" sz="3200" b="0" i="0" dirty="0">
                <a:solidFill>
                  <a:schemeClr val="bg1">
                    <a:lumMod val="65000"/>
                  </a:schemeClr>
                </a:solidFill>
                <a:effectLst/>
                <a:latin typeface="system-ui"/>
              </a:rPr>
              <a:t>And behold, all the city came out to meet Jesus, </a:t>
            </a:r>
            <a:r>
              <a:rPr lang="en-US" sz="3200" b="0" i="0" dirty="0">
                <a:solidFill>
                  <a:srgbClr val="000000"/>
                </a:solidFill>
                <a:effectLst/>
                <a:latin typeface="system-ui"/>
              </a:rPr>
              <a:t>and when they saw him, they begged him to leave their region.</a:t>
            </a:r>
            <a:endParaRPr lang="en-US" sz="3200" dirty="0"/>
          </a:p>
        </p:txBody>
      </p:sp>
    </p:spTree>
    <p:extLst>
      <p:ext uri="{BB962C8B-B14F-4D97-AF65-F5344CB8AC3E}">
        <p14:creationId xmlns:p14="http://schemas.microsoft.com/office/powerpoint/2010/main" val="615053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4"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CF039B3-5437-47D0-89B2-8449A73620FB}"/>
              </a:ext>
            </a:extLst>
          </p:cNvPr>
          <p:cNvSpPr txBox="1"/>
          <p:nvPr/>
        </p:nvSpPr>
        <p:spPr>
          <a:xfrm>
            <a:off x="135435" y="3091928"/>
            <a:ext cx="7339421" cy="2387600"/>
          </a:xfrm>
          <a:prstGeom prst="rect">
            <a:avLst/>
          </a:prstGeom>
        </p:spPr>
        <p:txBody>
          <a:bodyPr vert="horz" lIns="91440" tIns="45720" rIns="91440" bIns="45720" rtlCol="0" anchor="b">
            <a:normAutofit fontScale="85000" lnSpcReduction="10000"/>
          </a:bodyPr>
          <a:lstStyle/>
          <a:p>
            <a:pPr defTabSz="914400">
              <a:lnSpc>
                <a:spcPct val="90000"/>
              </a:lnSpc>
              <a:spcBef>
                <a:spcPct val="0"/>
              </a:spcBef>
              <a:spcAft>
                <a:spcPts val="600"/>
              </a:spcAft>
            </a:pPr>
            <a:r>
              <a:rPr lang="en-US" sz="5700" b="1" spc="-80" dirty="0">
                <a:effectLst>
                  <a:glow>
                    <a:schemeClr val="bg1"/>
                  </a:glow>
                </a:effectLst>
                <a:ea typeface="+mj-ea"/>
                <a:cs typeface="+mj-cs"/>
              </a:rPr>
              <a:t>Despite credible witnesses to a miracle, the people of the city deny Jesus’ authority</a:t>
            </a:r>
          </a:p>
        </p:txBody>
      </p:sp>
      <p:sp>
        <p:nvSpPr>
          <p:cNvPr id="5126"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0403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up image of hands applauding">
            <a:extLst>
              <a:ext uri="{FF2B5EF4-FFF2-40B4-BE49-F238E27FC236}">
                <a16:creationId xmlns:a16="http://schemas.microsoft.com/office/drawing/2014/main" id="{B9A2DE1E-BB52-4D14-A2A8-DF75F719BA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20" y="431"/>
            <a:ext cx="4673580" cy="6418340"/>
          </a:xfrm>
          <a:prstGeom prst="rect">
            <a:avLst/>
          </a:prstGeom>
        </p:spPr>
      </p:pic>
      <p:sp>
        <p:nvSpPr>
          <p:cNvPr id="5" name="TextBox 4">
            <a:extLst>
              <a:ext uri="{FF2B5EF4-FFF2-40B4-BE49-F238E27FC236}">
                <a16:creationId xmlns:a16="http://schemas.microsoft.com/office/drawing/2014/main" id="{B7D1512E-C33E-40FF-93D5-306F80F63D2F}"/>
              </a:ext>
            </a:extLst>
          </p:cNvPr>
          <p:cNvSpPr txBox="1"/>
          <p:nvPr/>
        </p:nvSpPr>
        <p:spPr>
          <a:xfrm>
            <a:off x="5212256" y="197725"/>
            <a:ext cx="3393085" cy="1369820"/>
          </a:xfrm>
          <a:prstGeom prst="rect">
            <a:avLst/>
          </a:prstGeom>
        </p:spPr>
        <p:txBody>
          <a:bodyPr vert="horz" lIns="91440" tIns="45720" rIns="91440" bIns="45720" rtlCol="0">
            <a:normAutofit/>
          </a:bodyPr>
          <a:lstStyle/>
          <a:p>
            <a:pPr algn="ctr" defTabSz="914400">
              <a:lnSpc>
                <a:spcPct val="90000"/>
              </a:lnSpc>
              <a:spcAft>
                <a:spcPts val="600"/>
              </a:spcAft>
            </a:pPr>
            <a:r>
              <a:rPr lang="en-US" sz="2800" dirty="0"/>
              <a:t>Not everyone denied Jesus’ authority</a:t>
            </a:r>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741"/>
            <a:ext cx="9143997"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6408742"/>
            <a:ext cx="6086475"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D50FC8-974D-442A-8FCE-88AFA390689F}"/>
              </a:ext>
            </a:extLst>
          </p:cNvPr>
          <p:cNvSpPr txBox="1"/>
          <p:nvPr/>
        </p:nvSpPr>
        <p:spPr>
          <a:xfrm>
            <a:off x="4894572" y="2082418"/>
            <a:ext cx="3988172" cy="3785652"/>
          </a:xfrm>
          <a:prstGeom prst="rect">
            <a:avLst/>
          </a:prstGeom>
          <a:noFill/>
        </p:spPr>
        <p:txBody>
          <a:bodyPr wrap="square">
            <a:spAutoFit/>
          </a:bodyPr>
          <a:lstStyle/>
          <a:p>
            <a:r>
              <a:rPr lang="en-US" sz="2400" b="1" dirty="0">
                <a:solidFill>
                  <a:srgbClr val="000000"/>
                </a:solidFill>
                <a:latin typeface="system-ui"/>
              </a:rPr>
              <a:t>Luke 8:39-39 </a:t>
            </a:r>
            <a:r>
              <a:rPr lang="en-US" sz="2400" dirty="0">
                <a:solidFill>
                  <a:srgbClr val="000000"/>
                </a:solidFill>
                <a:latin typeface="system-ui"/>
              </a:rPr>
              <a:t>(ESV) </a:t>
            </a:r>
            <a:r>
              <a:rPr lang="en-US" sz="2400" b="0" i="0" dirty="0">
                <a:solidFill>
                  <a:srgbClr val="000000"/>
                </a:solidFill>
                <a:effectLst/>
                <a:latin typeface="system-ui"/>
              </a:rPr>
              <a:t>. . . begged that he might be with him, but Jesus sent him away, saying, </a:t>
            </a:r>
            <a:r>
              <a:rPr lang="en-US" sz="2400" b="1" i="0" baseline="30000" dirty="0">
                <a:solidFill>
                  <a:srgbClr val="000000"/>
                </a:solidFill>
                <a:effectLst/>
                <a:latin typeface="system-ui"/>
              </a:rPr>
              <a:t>39 </a:t>
            </a:r>
            <a:r>
              <a:rPr lang="en-US" sz="2400" b="0" i="0" dirty="0">
                <a:solidFill>
                  <a:srgbClr val="000000"/>
                </a:solidFill>
                <a:effectLst/>
                <a:latin typeface="system-ui"/>
              </a:rPr>
              <a:t>“Return to your home, and declare how much God has done for you.” And  he went away, proclaiming throughout the whole city how much Jesus had done for him.</a:t>
            </a:r>
            <a:endParaRPr lang="en-US" sz="2400" dirty="0"/>
          </a:p>
        </p:txBody>
      </p:sp>
    </p:spTree>
    <p:extLst>
      <p:ext uri="{BB962C8B-B14F-4D97-AF65-F5344CB8AC3E}">
        <p14:creationId xmlns:p14="http://schemas.microsoft.com/office/powerpoint/2010/main" val="6997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4B32E6-2F69-4A89-BF42-A28AA8AC2851}"/>
              </a:ext>
            </a:extLst>
          </p:cNvPr>
          <p:cNvSpPr txBox="1"/>
          <p:nvPr/>
        </p:nvSpPr>
        <p:spPr>
          <a:xfrm>
            <a:off x="3296999" y="469094"/>
            <a:ext cx="5576080" cy="3508653"/>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3600" dirty="0">
                <a:latin typeface="system-ui"/>
              </a:rPr>
              <a:t>Demons recognize the authority of Jesus</a:t>
            </a:r>
          </a:p>
          <a:p>
            <a:pPr lvl="1">
              <a:spcAft>
                <a:spcPts val="1200"/>
              </a:spcAft>
            </a:pPr>
            <a:r>
              <a:rPr lang="en-US" sz="2800" b="1" dirty="0">
                <a:latin typeface="system-ui"/>
              </a:rPr>
              <a:t>James 1:19 </a:t>
            </a:r>
            <a:r>
              <a:rPr lang="en-US" sz="2800" dirty="0">
                <a:latin typeface="system-ui"/>
              </a:rPr>
              <a:t>(NLT) You say you have faith, for you believe that there is one God. Good for you! Even the demons believe this, and they tremble in terror.</a:t>
            </a:r>
          </a:p>
        </p:txBody>
      </p:sp>
      <p:sp>
        <p:nvSpPr>
          <p:cNvPr id="12" name="Rectangle 11">
            <a:extLst>
              <a:ext uri="{FF2B5EF4-FFF2-40B4-BE49-F238E27FC236}">
                <a16:creationId xmlns:a16="http://schemas.microsoft.com/office/drawing/2014/main" id="{826BDCD0-4955-4D10-B065-8A25C59CF821}"/>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3600" b="1" spc="-150" dirty="0">
                <a:solidFill>
                  <a:srgbClr val="FFFFFF"/>
                </a:solidFill>
                <a:latin typeface="+mj-lt"/>
                <a:ea typeface="+mj-ea"/>
                <a:cs typeface="+mj-cs"/>
              </a:rPr>
              <a:t>Believers must demonstrate their faith</a:t>
            </a:r>
            <a:endParaRPr lang="en-US" sz="360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22372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4B32E6-2F69-4A89-BF42-A28AA8AC2851}"/>
              </a:ext>
            </a:extLst>
          </p:cNvPr>
          <p:cNvSpPr txBox="1"/>
          <p:nvPr/>
        </p:nvSpPr>
        <p:spPr>
          <a:xfrm>
            <a:off x="3296999" y="469094"/>
            <a:ext cx="5576080" cy="5878532"/>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3600" dirty="0">
                <a:solidFill>
                  <a:schemeClr val="bg1">
                    <a:lumMod val="65000"/>
                  </a:schemeClr>
                </a:solidFill>
                <a:latin typeface="system-ui"/>
              </a:rPr>
              <a:t>Demons recognize the authority of Jesus</a:t>
            </a:r>
          </a:p>
          <a:p>
            <a:pPr marL="285750" indent="-285750">
              <a:spcAft>
                <a:spcPts val="1200"/>
              </a:spcAft>
              <a:buFont typeface="Wingdings" panose="05000000000000000000" pitchFamily="2" charset="2"/>
              <a:buChar char="§"/>
            </a:pPr>
            <a:r>
              <a:rPr lang="en-US" sz="3600" dirty="0">
                <a:latin typeface="system-ui"/>
              </a:rPr>
              <a:t>Jesus demonstrates authority over an evil spiritual realm bent on destruction</a:t>
            </a:r>
          </a:p>
          <a:p>
            <a:pPr lvl="1">
              <a:spcAft>
                <a:spcPts val="1200"/>
              </a:spcAft>
            </a:pPr>
            <a:r>
              <a:rPr lang="en-US" sz="2800" b="1" dirty="0">
                <a:latin typeface="system-ui"/>
              </a:rPr>
              <a:t>1 Peter 5:8 </a:t>
            </a:r>
            <a:r>
              <a:rPr lang="en-US" sz="2800" dirty="0">
                <a:latin typeface="system-ui"/>
              </a:rPr>
              <a:t>(NLT): Stay alert! Watch out for your great enemy, the devil. He prowls around like a roaring lion, looking for someone to devour. </a:t>
            </a:r>
          </a:p>
        </p:txBody>
      </p:sp>
      <p:sp>
        <p:nvSpPr>
          <p:cNvPr id="12" name="Rectangle 11">
            <a:extLst>
              <a:ext uri="{FF2B5EF4-FFF2-40B4-BE49-F238E27FC236}">
                <a16:creationId xmlns:a16="http://schemas.microsoft.com/office/drawing/2014/main" id="{826BDCD0-4955-4D10-B065-8A25C59CF821}"/>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3600" b="1" kern="1200" spc="-150" dirty="0">
                <a:solidFill>
                  <a:srgbClr val="FFFFFF"/>
                </a:solidFill>
                <a:effectLst/>
                <a:latin typeface="+mj-lt"/>
                <a:ea typeface="+mj-ea"/>
                <a:cs typeface="+mj-cs"/>
              </a:rPr>
              <a:t>Believers must </a:t>
            </a:r>
          </a:p>
          <a:p>
            <a:pPr algn="r" defTabSz="914400">
              <a:lnSpc>
                <a:spcPct val="90000"/>
              </a:lnSpc>
              <a:spcBef>
                <a:spcPct val="0"/>
              </a:spcBef>
              <a:spcAft>
                <a:spcPts val="600"/>
              </a:spcAft>
            </a:pPr>
            <a:r>
              <a:rPr lang="en-US" sz="3600" b="1" kern="1200" spc="-150" dirty="0">
                <a:solidFill>
                  <a:srgbClr val="FFFFFF"/>
                </a:solidFill>
                <a:effectLst/>
                <a:latin typeface="+mj-lt"/>
                <a:ea typeface="+mj-ea"/>
                <a:cs typeface="+mj-cs"/>
              </a:rPr>
              <a:t>stand firm in their faith</a:t>
            </a:r>
            <a:endParaRPr lang="en-US" sz="360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9244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64B32E6-2F69-4A89-BF42-A28AA8AC2851}"/>
              </a:ext>
            </a:extLst>
          </p:cNvPr>
          <p:cNvSpPr txBox="1"/>
          <p:nvPr/>
        </p:nvSpPr>
        <p:spPr>
          <a:xfrm>
            <a:off x="3296999" y="469094"/>
            <a:ext cx="5576080" cy="5940088"/>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en-US" sz="3600" dirty="0">
                <a:solidFill>
                  <a:schemeClr val="bg1">
                    <a:lumMod val="65000"/>
                  </a:schemeClr>
                </a:solidFill>
                <a:latin typeface="system-ui"/>
              </a:rPr>
              <a:t>Demons recognize the authority of Jesus</a:t>
            </a:r>
          </a:p>
          <a:p>
            <a:pPr marL="285750" indent="-285750">
              <a:spcAft>
                <a:spcPts val="1200"/>
              </a:spcAft>
              <a:buFont typeface="Wingdings" panose="05000000000000000000" pitchFamily="2" charset="2"/>
              <a:buChar char="§"/>
            </a:pPr>
            <a:r>
              <a:rPr lang="en-US" sz="3600" dirty="0">
                <a:solidFill>
                  <a:schemeClr val="bg1">
                    <a:lumMod val="65000"/>
                  </a:schemeClr>
                </a:solidFill>
                <a:latin typeface="system-ui"/>
              </a:rPr>
              <a:t>Jesus demonstrates authority over an evil spiritual realm bent on destruction</a:t>
            </a:r>
          </a:p>
          <a:p>
            <a:pPr marL="285750" indent="-285750">
              <a:spcAft>
                <a:spcPts val="1200"/>
              </a:spcAft>
              <a:buFont typeface="Wingdings" panose="05000000000000000000" pitchFamily="2" charset="2"/>
              <a:buChar char="§"/>
            </a:pPr>
            <a:r>
              <a:rPr lang="en-US" sz="3600" dirty="0">
                <a:latin typeface="system-ui"/>
              </a:rPr>
              <a:t>Despite credible witnesses to a miracle, the people of the city deny Jesus’ authority</a:t>
            </a:r>
          </a:p>
        </p:txBody>
      </p:sp>
      <p:sp>
        <p:nvSpPr>
          <p:cNvPr id="12" name="Rectangle 11">
            <a:extLst>
              <a:ext uri="{FF2B5EF4-FFF2-40B4-BE49-F238E27FC236}">
                <a16:creationId xmlns:a16="http://schemas.microsoft.com/office/drawing/2014/main" id="{826BDCD0-4955-4D10-B065-8A25C59CF821}"/>
              </a:ext>
            </a:extLst>
          </p:cNvPr>
          <p:cNvSpPr/>
          <p:nvPr/>
        </p:nvSpPr>
        <p:spPr>
          <a:xfrm>
            <a:off x="350041" y="586855"/>
            <a:ext cx="2401025" cy="33874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r" defTabSz="914400">
              <a:lnSpc>
                <a:spcPct val="90000"/>
              </a:lnSpc>
              <a:spcBef>
                <a:spcPct val="0"/>
              </a:spcBef>
              <a:spcAft>
                <a:spcPts val="600"/>
              </a:spcAft>
            </a:pPr>
            <a:r>
              <a:rPr lang="en-US" sz="3600" b="1" kern="1200" spc="-150" dirty="0">
                <a:solidFill>
                  <a:srgbClr val="FFFFFF"/>
                </a:solidFill>
                <a:effectLst/>
                <a:latin typeface="+mj-lt"/>
                <a:ea typeface="+mj-ea"/>
                <a:cs typeface="+mj-cs"/>
              </a:rPr>
              <a:t>Believers accept Jesus as the authority in their lives</a:t>
            </a:r>
            <a:endParaRPr lang="en-US" sz="3600"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61921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28"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9"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0"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2"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TextBox 1">
            <a:extLst>
              <a:ext uri="{FF2B5EF4-FFF2-40B4-BE49-F238E27FC236}">
                <a16:creationId xmlns:a16="http://schemas.microsoft.com/office/drawing/2014/main" id="{412F92B2-7008-4B19-A980-FBAA787F0E36}"/>
              </a:ext>
            </a:extLst>
          </p:cNvPr>
          <p:cNvGraphicFramePr/>
          <p:nvPr>
            <p:extLst>
              <p:ext uri="{D42A27DB-BD31-4B8C-83A1-F6EECF244321}">
                <p14:modId xmlns:p14="http://schemas.microsoft.com/office/powerpoint/2010/main" val="145463829"/>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914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98C9BF-2FC8-4DCF-AE86-7D2B1F885FD1}"/>
              </a:ext>
            </a:extLst>
          </p:cNvPr>
          <p:cNvSpPr/>
          <p:nvPr/>
        </p:nvSpPr>
        <p:spPr>
          <a:xfrm rot="10800000">
            <a:off x="321971" y="617787"/>
            <a:ext cx="8476963" cy="2256923"/>
          </a:xfrm>
          <a:prstGeom prst="rect">
            <a:avLst/>
          </a:prstGeom>
          <a:solidFill>
            <a:srgbClr val="C9D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4446CCF-BB54-419F-95C6-4AFA43C66084}"/>
              </a:ext>
            </a:extLst>
          </p:cNvPr>
          <p:cNvSpPr txBox="1"/>
          <p:nvPr/>
        </p:nvSpPr>
        <p:spPr>
          <a:xfrm>
            <a:off x="761093" y="1746248"/>
            <a:ext cx="7598718" cy="1026435"/>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4400" b="1" dirty="0">
                <a:solidFill>
                  <a:srgbClr val="3C5C26"/>
                </a:solidFill>
                <a:ea typeface="+mj-ea"/>
                <a:cs typeface="+mj-cs"/>
              </a:rPr>
              <a:t>How can believers demonstrate they accept Jesus as the authority in their lives</a:t>
            </a:r>
          </a:p>
        </p:txBody>
      </p:sp>
      <p:sp>
        <p:nvSpPr>
          <p:cNvPr id="4" name="Rectangle 3">
            <a:extLst>
              <a:ext uri="{FF2B5EF4-FFF2-40B4-BE49-F238E27FC236}">
                <a16:creationId xmlns:a16="http://schemas.microsoft.com/office/drawing/2014/main" id="{93C16579-DB7D-42C1-B0C6-289566143BAA}"/>
              </a:ext>
            </a:extLst>
          </p:cNvPr>
          <p:cNvSpPr/>
          <p:nvPr/>
        </p:nvSpPr>
        <p:spPr>
          <a:xfrm rot="10800000">
            <a:off x="321970" y="4003172"/>
            <a:ext cx="8476963" cy="1797227"/>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632DA04-D5BC-4C2C-816F-D0C3A400B2BD}"/>
              </a:ext>
            </a:extLst>
          </p:cNvPr>
          <p:cNvSpPr txBox="1"/>
          <p:nvPr/>
        </p:nvSpPr>
        <p:spPr>
          <a:xfrm>
            <a:off x="502276" y="4388570"/>
            <a:ext cx="7559899" cy="1026435"/>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r>
              <a:rPr lang="en-US" sz="4400" b="1" i="0" dirty="0">
                <a:solidFill>
                  <a:srgbClr val="3C5C26"/>
                </a:solidFill>
                <a:effectLst/>
                <a:ea typeface="+mj-ea"/>
                <a:cs typeface="+mj-cs"/>
              </a:rPr>
              <a:t>By declaring how much God has done for us!</a:t>
            </a:r>
          </a:p>
        </p:txBody>
      </p:sp>
    </p:spTree>
    <p:extLst>
      <p:ext uri="{BB962C8B-B14F-4D97-AF65-F5344CB8AC3E}">
        <p14:creationId xmlns:p14="http://schemas.microsoft.com/office/powerpoint/2010/main" val="336560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916028-2B1A-45AF-B537-DCFB98B8EF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657" y="128339"/>
            <a:ext cx="9144000" cy="5015161"/>
          </a:xfrm>
          <a:prstGeom prst="rect">
            <a:avLst/>
          </a:prstGeom>
        </p:spPr>
      </p:pic>
      <p:sp>
        <p:nvSpPr>
          <p:cNvPr id="5" name="TextBox 4">
            <a:extLst>
              <a:ext uri="{FF2B5EF4-FFF2-40B4-BE49-F238E27FC236}">
                <a16:creationId xmlns:a16="http://schemas.microsoft.com/office/drawing/2014/main" id="{F91DEC66-7C47-4793-A861-35517B073E85}"/>
              </a:ext>
            </a:extLst>
          </p:cNvPr>
          <p:cNvSpPr txBox="1"/>
          <p:nvPr/>
        </p:nvSpPr>
        <p:spPr>
          <a:xfrm>
            <a:off x="155616" y="5261701"/>
            <a:ext cx="8988384" cy="523220"/>
          </a:xfrm>
          <a:prstGeom prst="rect">
            <a:avLst/>
          </a:prstGeom>
          <a:noFill/>
        </p:spPr>
        <p:txBody>
          <a:bodyPr wrap="square">
            <a:spAutoFit/>
          </a:bodyPr>
          <a:lstStyle/>
          <a:p>
            <a:pPr marL="285750" indent="-285750">
              <a:buFont typeface="Arial" panose="020B0604020202020204" pitchFamily="34" charset="0"/>
              <a:buChar char="•"/>
            </a:pPr>
            <a:r>
              <a:rPr lang="en-US" sz="2800" b="1" i="0" dirty="0">
                <a:solidFill>
                  <a:srgbClr val="4B4B4B"/>
                </a:solidFill>
                <a:effectLst/>
                <a:latin typeface="Open Sans" panose="020B0606030504020204" pitchFamily="34" charset="0"/>
              </a:rPr>
              <a:t>Found 4255 listings in Government Directory.</a:t>
            </a:r>
            <a:endParaRPr lang="en-US" sz="2800" b="1" dirty="0"/>
          </a:p>
        </p:txBody>
      </p:sp>
    </p:spTree>
    <p:extLst>
      <p:ext uri="{BB962C8B-B14F-4D97-AF65-F5344CB8AC3E}">
        <p14:creationId xmlns:p14="http://schemas.microsoft.com/office/powerpoint/2010/main" val="245823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en-US" sz="6000" dirty="0">
                <a:latin typeface="Chalkduster" panose="03050602040202020205" pitchFamily="66" charset="77"/>
              </a:rPr>
              <a:t>The Miracles </a:t>
            </a:r>
          </a:p>
          <a:p>
            <a:pPr lvl="0" algn="ctr" defTabSz="914400">
              <a:lnSpc>
                <a:spcPct val="90000"/>
              </a:lnSpc>
              <a:spcBef>
                <a:spcPct val="0"/>
              </a:spcBef>
              <a:defRPr/>
            </a:pPr>
            <a:r>
              <a:rPr lang="en-US" sz="6000" dirty="0">
                <a:latin typeface="Chalkduster" panose="03050602040202020205" pitchFamily="66" charset="77"/>
              </a:rPr>
              <a:t>of Jesus</a:t>
            </a:r>
            <a:endParaRPr lang="en-TH" sz="6000" cap="all" spc="200" dirty="0">
              <a:solidFill>
                <a:srgbClr val="262626"/>
              </a:solidFill>
              <a:latin typeface="Chalkduster" panose="03050602040202020205" pitchFamily="66" charset="77"/>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6" y="302206"/>
            <a:ext cx="8545728" cy="2721514"/>
          </a:xfrm>
          <a:prstGeom prst="rect">
            <a:avLst/>
          </a:prstGeom>
          <a:noFill/>
        </p:spPr>
        <p:txBody>
          <a:bodyPr wrap="square" rtlCol="0">
            <a:spAutoFit/>
          </a:bodyPr>
          <a:lstStyle/>
          <a:p>
            <a:pPr marL="285750" indent="-285750">
              <a:lnSpc>
                <a:spcPct val="108000"/>
              </a:lnSpc>
              <a:buFont typeface="Arial" panose="020B0604020202020204" pitchFamily="34" charset="0"/>
              <a:buChar char="•"/>
            </a:pPr>
            <a:r>
              <a:rPr kumimoji="0" lang="en-US" sz="3200" b="0" i="0" u="none" strike="noStrike" kern="1200" cap="none" spc="200" normalizeH="0" baseline="0" noProof="0" dirty="0">
                <a:ln>
                  <a:noFill/>
                </a:ln>
                <a:solidFill>
                  <a:srgbClr val="262626"/>
                </a:solidFill>
                <a:effectLst/>
                <a:uLnTx/>
                <a:uFillTx/>
                <a:latin typeface="Comic Sans MS" panose="030F0702030302020204" pitchFamily="66" charset="0"/>
              </a:rPr>
              <a:t>Feeding of the 5000		John 6:1-15</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Water to Wine					John 2:1-11</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A Miraculous Catch			Luke 5:1-11</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The Virgin Birth				Luke 1:26-38</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Healing at the Pool			John 5:1-17</a:t>
            </a: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C2E4A-5C1D-4CBA-BC09-3F2863289AA7}"/>
              </a:ext>
            </a:extLst>
          </p:cNvPr>
          <p:cNvSpPr txBox="1"/>
          <p:nvPr/>
        </p:nvSpPr>
        <p:spPr>
          <a:xfrm>
            <a:off x="299135" y="302206"/>
            <a:ext cx="8709953" cy="1126077"/>
          </a:xfrm>
          <a:prstGeom prst="rect">
            <a:avLst/>
          </a:prstGeom>
          <a:noFill/>
        </p:spPr>
        <p:txBody>
          <a:bodyPr wrap="square" rtlCol="0">
            <a:spAutoFit/>
          </a:bodyPr>
          <a:lstStyle/>
          <a:p>
            <a:pPr marL="285750" indent="-285750">
              <a:lnSpc>
                <a:spcPct val="108000"/>
              </a:lnSpc>
              <a:buFont typeface="Arial" panose="020B0604020202020204" pitchFamily="34" charset="0"/>
              <a:buChar char="•"/>
            </a:pPr>
            <a:r>
              <a:rPr kumimoji="0" lang="en-US" sz="3200" b="0" i="0" u="none" strike="noStrike" kern="1200" cap="none" spc="200" normalizeH="0" baseline="0" noProof="0" dirty="0">
                <a:ln>
                  <a:noFill/>
                </a:ln>
                <a:solidFill>
                  <a:srgbClr val="262626"/>
                </a:solidFill>
                <a:effectLst/>
                <a:uLnTx/>
                <a:uFillTx/>
                <a:latin typeface="Comic Sans MS" panose="030F0702030302020204" pitchFamily="66" charset="0"/>
              </a:rPr>
              <a:t>Calming the Storm			Matt 8:23-27</a:t>
            </a:r>
          </a:p>
          <a:p>
            <a:pPr marL="285750" indent="-285750">
              <a:lnSpc>
                <a:spcPct val="108000"/>
              </a:lnSpc>
              <a:buFont typeface="Arial" panose="020B0604020202020204" pitchFamily="34" charset="0"/>
              <a:buChar char="•"/>
            </a:pPr>
            <a:r>
              <a:rPr lang="en-US" sz="3200" spc="200" dirty="0">
                <a:solidFill>
                  <a:srgbClr val="262626"/>
                </a:solidFill>
                <a:latin typeface="Comic Sans MS" panose="030F0702030302020204" pitchFamily="66" charset="0"/>
              </a:rPr>
              <a:t>Casting out Demons			Matt 8:28-34</a:t>
            </a:r>
          </a:p>
        </p:txBody>
      </p:sp>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Tree>
    <p:extLst>
      <p:ext uri="{BB962C8B-B14F-4D97-AF65-F5344CB8AC3E}">
        <p14:creationId xmlns:p14="http://schemas.microsoft.com/office/powerpoint/2010/main" val="944471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Matt 8:28-29 (ESV)</a:t>
            </a:r>
            <a:endParaRPr lang="en-US" sz="3200" b="1" dirty="0"/>
          </a:p>
        </p:txBody>
      </p:sp>
      <p:sp>
        <p:nvSpPr>
          <p:cNvPr id="8" name="TextBox 7">
            <a:extLst>
              <a:ext uri="{FF2B5EF4-FFF2-40B4-BE49-F238E27FC236}">
                <a16:creationId xmlns:a16="http://schemas.microsoft.com/office/drawing/2014/main" id="{3B5C28C8-CD43-459C-809B-7B7BB1443A68}"/>
              </a:ext>
            </a:extLst>
          </p:cNvPr>
          <p:cNvSpPr txBox="1"/>
          <p:nvPr/>
        </p:nvSpPr>
        <p:spPr>
          <a:xfrm>
            <a:off x="629082" y="401221"/>
            <a:ext cx="8095818" cy="3539430"/>
          </a:xfrm>
          <a:prstGeom prst="rect">
            <a:avLst/>
          </a:prstGeom>
          <a:noFill/>
        </p:spPr>
        <p:txBody>
          <a:bodyPr wrap="square">
            <a:spAutoFit/>
          </a:bodyPr>
          <a:lstStyle/>
          <a:p>
            <a:r>
              <a:rPr lang="en-US" sz="3200" b="1" i="0" baseline="30000" dirty="0">
                <a:solidFill>
                  <a:srgbClr val="000000"/>
                </a:solidFill>
                <a:effectLst/>
                <a:latin typeface="system-ui"/>
              </a:rPr>
              <a:t>28 </a:t>
            </a:r>
            <a:r>
              <a:rPr lang="en-US" sz="3200" b="0" i="0" dirty="0">
                <a:solidFill>
                  <a:srgbClr val="000000"/>
                </a:solidFill>
                <a:effectLst/>
                <a:latin typeface="system-ui"/>
              </a:rPr>
              <a:t>And when he came to the other side, to the country of the Gadarenes, </a:t>
            </a:r>
            <a:r>
              <a:rPr lang="en-US" sz="3200" b="0" i="0" dirty="0">
                <a:solidFill>
                  <a:schemeClr val="bg1">
                    <a:lumMod val="65000"/>
                  </a:schemeClr>
                </a:solidFill>
                <a:effectLst/>
                <a:latin typeface="system-ui"/>
              </a:rPr>
              <a:t>two demon-possessed men met him, coming out of the tombs, so fierce that no one could pass that way. </a:t>
            </a:r>
            <a:r>
              <a:rPr lang="en-US" sz="3200" b="1" i="0" baseline="30000" dirty="0">
                <a:solidFill>
                  <a:schemeClr val="bg1">
                    <a:lumMod val="65000"/>
                  </a:schemeClr>
                </a:solidFill>
                <a:effectLst/>
                <a:latin typeface="system-ui"/>
              </a:rPr>
              <a:t>29 </a:t>
            </a:r>
            <a:r>
              <a:rPr lang="en-US" sz="3200" b="0" i="0" dirty="0">
                <a:solidFill>
                  <a:schemeClr val="bg1">
                    <a:lumMod val="65000"/>
                  </a:schemeClr>
                </a:solidFill>
                <a:effectLst/>
                <a:latin typeface="system-ui"/>
              </a:rPr>
              <a:t>And behold, they cried out, “What have you to do with us, O Son of God? Have you come here to torment us before the time?” </a:t>
            </a:r>
            <a:endParaRPr lang="en-US" sz="3200" dirty="0">
              <a:solidFill>
                <a:schemeClr val="bg1">
                  <a:lumMod val="65000"/>
                </a:schemeClr>
              </a:solidFill>
            </a:endParaRPr>
          </a:p>
        </p:txBody>
      </p:sp>
    </p:spTree>
    <p:extLst>
      <p:ext uri="{BB962C8B-B14F-4D97-AF65-F5344CB8AC3E}">
        <p14:creationId xmlns:p14="http://schemas.microsoft.com/office/powerpoint/2010/main" val="2511087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B90844F-DE04-4BE8-9360-D8F249B0F27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1300" y="321733"/>
            <a:ext cx="8661401" cy="6214534"/>
          </a:xfrm>
          <a:prstGeom prst="rect">
            <a:avLst/>
          </a:prstGeom>
          <a:ln w="127000">
            <a:solidFill>
              <a:schemeClr val="tx1"/>
            </a:solidFill>
          </a:ln>
        </p:spPr>
      </p:pic>
      <p:sp>
        <p:nvSpPr>
          <p:cNvPr id="17" name="TextBox 16">
            <a:extLst>
              <a:ext uri="{FF2B5EF4-FFF2-40B4-BE49-F238E27FC236}">
                <a16:creationId xmlns:a16="http://schemas.microsoft.com/office/drawing/2014/main" id="{FB409757-EF05-426C-8168-86A97E10FFE9}"/>
              </a:ext>
            </a:extLst>
          </p:cNvPr>
          <p:cNvSpPr txBox="1"/>
          <p:nvPr/>
        </p:nvSpPr>
        <p:spPr>
          <a:xfrm>
            <a:off x="241299" y="495905"/>
            <a:ext cx="2588987" cy="933204"/>
          </a:xfrm>
          <a:prstGeom prst="rect">
            <a:avLst/>
          </a:prstGeom>
          <a:noFill/>
        </p:spPr>
        <p:txBody>
          <a:bodyPr wrap="square">
            <a:spAutoFit/>
          </a:bodyPr>
          <a:lstStyle/>
          <a:p>
            <a:pPr algn="ctr">
              <a:lnSpc>
                <a:spcPct val="85000"/>
              </a:lnSpc>
            </a:pPr>
            <a:r>
              <a:rPr lang="en-US" sz="3200" b="1" i="0" dirty="0">
                <a:solidFill>
                  <a:srgbClr val="000000"/>
                </a:solidFill>
                <a:effectLst/>
                <a:latin typeface="system-ui"/>
              </a:rPr>
              <a:t>Sermon on the Mount</a:t>
            </a:r>
            <a:endParaRPr lang="en-US" sz="3200" b="1" dirty="0"/>
          </a:p>
        </p:txBody>
      </p:sp>
      <p:sp>
        <p:nvSpPr>
          <p:cNvPr id="19" name="TextBox 18">
            <a:extLst>
              <a:ext uri="{FF2B5EF4-FFF2-40B4-BE49-F238E27FC236}">
                <a16:creationId xmlns:a16="http://schemas.microsoft.com/office/drawing/2014/main" id="{FE77EAA6-9677-4777-AEF7-ADC9986F9D8F}"/>
              </a:ext>
            </a:extLst>
          </p:cNvPr>
          <p:cNvSpPr txBox="1"/>
          <p:nvPr/>
        </p:nvSpPr>
        <p:spPr>
          <a:xfrm>
            <a:off x="3088819" y="1429109"/>
            <a:ext cx="2588987" cy="933204"/>
          </a:xfrm>
          <a:prstGeom prst="rect">
            <a:avLst/>
          </a:prstGeom>
          <a:noFill/>
        </p:spPr>
        <p:txBody>
          <a:bodyPr wrap="square">
            <a:spAutoFit/>
          </a:bodyPr>
          <a:lstStyle/>
          <a:p>
            <a:pPr algn="ctr">
              <a:lnSpc>
                <a:spcPct val="85000"/>
              </a:lnSpc>
            </a:pPr>
            <a:r>
              <a:rPr lang="en-US" sz="3200" b="1" i="0" dirty="0">
                <a:solidFill>
                  <a:srgbClr val="000000"/>
                </a:solidFill>
                <a:effectLst/>
                <a:latin typeface="system-ui"/>
              </a:rPr>
              <a:t>Calms the Storm</a:t>
            </a:r>
            <a:endParaRPr lang="en-US" sz="3200" b="1" dirty="0"/>
          </a:p>
        </p:txBody>
      </p:sp>
      <p:sp>
        <p:nvSpPr>
          <p:cNvPr id="21" name="TextBox 20">
            <a:extLst>
              <a:ext uri="{FF2B5EF4-FFF2-40B4-BE49-F238E27FC236}">
                <a16:creationId xmlns:a16="http://schemas.microsoft.com/office/drawing/2014/main" id="{28C21F84-D4FD-44BE-AFB5-22D435700D07}"/>
              </a:ext>
            </a:extLst>
          </p:cNvPr>
          <p:cNvSpPr txBox="1"/>
          <p:nvPr/>
        </p:nvSpPr>
        <p:spPr>
          <a:xfrm>
            <a:off x="4383312" y="3003087"/>
            <a:ext cx="2767696" cy="933204"/>
          </a:xfrm>
          <a:prstGeom prst="rect">
            <a:avLst/>
          </a:prstGeom>
          <a:noFill/>
        </p:spPr>
        <p:txBody>
          <a:bodyPr wrap="square">
            <a:spAutoFit/>
          </a:bodyPr>
          <a:lstStyle/>
          <a:p>
            <a:pPr algn="ctr">
              <a:lnSpc>
                <a:spcPct val="85000"/>
              </a:lnSpc>
            </a:pPr>
            <a:r>
              <a:rPr lang="en-US" sz="3200" b="1" dirty="0">
                <a:solidFill>
                  <a:srgbClr val="000000"/>
                </a:solidFill>
                <a:latin typeface="system-ui"/>
              </a:rPr>
              <a:t>Country of the Gadarenes</a:t>
            </a:r>
            <a:endParaRPr lang="en-US" sz="3200" b="1" dirty="0"/>
          </a:p>
        </p:txBody>
      </p:sp>
    </p:spTree>
    <p:extLst>
      <p:ext uri="{BB962C8B-B14F-4D97-AF65-F5344CB8AC3E}">
        <p14:creationId xmlns:p14="http://schemas.microsoft.com/office/powerpoint/2010/main" val="32002896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10048</TotalTime>
  <Words>1592</Words>
  <Application>Microsoft Office PowerPoint</Application>
  <PresentationFormat>On-screen Show (4:3)</PresentationFormat>
  <Paragraphs>143</Paragraphs>
  <Slides>39</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Chalkduster</vt:lpstr>
      <vt:lpstr>Comic Sans MS</vt:lpstr>
      <vt:lpstr>Open Sans</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97</cp:revision>
  <dcterms:created xsi:type="dcterms:W3CDTF">2021-12-01T02:13:13Z</dcterms:created>
  <dcterms:modified xsi:type="dcterms:W3CDTF">2022-01-08T14:43:20Z</dcterms:modified>
</cp:coreProperties>
</file>