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1" r:id="rId2"/>
    <p:sldMasterId id="2147483717" r:id="rId3"/>
    <p:sldMasterId id="2147483719" r:id="rId4"/>
  </p:sldMasterIdLst>
  <p:notesMasterIdLst>
    <p:notesMasterId r:id="rId69"/>
  </p:notesMasterIdLst>
  <p:handoutMasterIdLst>
    <p:handoutMasterId r:id="rId70"/>
  </p:handoutMasterIdLst>
  <p:sldIdLst>
    <p:sldId id="4800" r:id="rId5"/>
    <p:sldId id="258" r:id="rId6"/>
    <p:sldId id="4801" r:id="rId7"/>
    <p:sldId id="4802" r:id="rId8"/>
    <p:sldId id="4803" r:id="rId9"/>
    <p:sldId id="4804" r:id="rId10"/>
    <p:sldId id="4805" r:id="rId11"/>
    <p:sldId id="259" r:id="rId12"/>
    <p:sldId id="4825" r:id="rId13"/>
    <p:sldId id="4826" r:id="rId14"/>
    <p:sldId id="4810" r:id="rId15"/>
    <p:sldId id="4813" r:id="rId16"/>
    <p:sldId id="4814" r:id="rId17"/>
    <p:sldId id="256" r:id="rId18"/>
    <p:sldId id="4808" r:id="rId19"/>
    <p:sldId id="4842" r:id="rId20"/>
    <p:sldId id="4809" r:id="rId21"/>
    <p:sldId id="4815" r:id="rId22"/>
    <p:sldId id="4816" r:id="rId23"/>
    <p:sldId id="4817" r:id="rId24"/>
    <p:sldId id="4818" r:id="rId25"/>
    <p:sldId id="4819" r:id="rId26"/>
    <p:sldId id="4820" r:id="rId27"/>
    <p:sldId id="4821" r:id="rId28"/>
    <p:sldId id="4822" r:id="rId29"/>
    <p:sldId id="4823" r:id="rId30"/>
    <p:sldId id="4824" r:id="rId31"/>
    <p:sldId id="4843" r:id="rId32"/>
    <p:sldId id="4811" r:id="rId33"/>
    <p:sldId id="4827" r:id="rId34"/>
    <p:sldId id="4829" r:id="rId35"/>
    <p:sldId id="4831" r:id="rId36"/>
    <p:sldId id="4832" r:id="rId37"/>
    <p:sldId id="4833" r:id="rId38"/>
    <p:sldId id="4834" r:id="rId39"/>
    <p:sldId id="4835" r:id="rId40"/>
    <p:sldId id="4656" r:id="rId41"/>
    <p:sldId id="4841" r:id="rId42"/>
    <p:sldId id="4840" r:id="rId43"/>
    <p:sldId id="4839" r:id="rId44"/>
    <p:sldId id="4845" r:id="rId45"/>
    <p:sldId id="4847" r:id="rId46"/>
    <p:sldId id="4848" r:id="rId47"/>
    <p:sldId id="4844" r:id="rId48"/>
    <p:sldId id="4836" r:id="rId49"/>
    <p:sldId id="4837" r:id="rId50"/>
    <p:sldId id="4838" r:id="rId51"/>
    <p:sldId id="4853" r:id="rId52"/>
    <p:sldId id="4855" r:id="rId53"/>
    <p:sldId id="4856" r:id="rId54"/>
    <p:sldId id="4655" r:id="rId55"/>
    <p:sldId id="257" r:id="rId56"/>
    <p:sldId id="4857" r:id="rId57"/>
    <p:sldId id="4849" r:id="rId58"/>
    <p:sldId id="4852" r:id="rId59"/>
    <p:sldId id="4851" r:id="rId60"/>
    <p:sldId id="4850" r:id="rId61"/>
    <p:sldId id="4860" r:id="rId62"/>
    <p:sldId id="4858" r:id="rId63"/>
    <p:sldId id="4861" r:id="rId64"/>
    <p:sldId id="4862" r:id="rId65"/>
    <p:sldId id="4863" r:id="rId66"/>
    <p:sldId id="4864" r:id="rId67"/>
    <p:sldId id="4865"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E5D6"/>
    <a:srgbClr val="3C5C26"/>
    <a:srgbClr val="F4F0D9"/>
    <a:srgbClr val="C9D2BE"/>
    <a:srgbClr val="D9D9D9"/>
    <a:srgbClr val="262626"/>
    <a:srgbClr val="000000"/>
    <a:srgbClr val="E46C16"/>
    <a:srgbClr val="F3F2F1"/>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6" autoAdjust="0"/>
    <p:restoredTop sz="74803" autoAdjust="0"/>
  </p:normalViewPr>
  <p:slideViewPr>
    <p:cSldViewPr snapToGrid="0">
      <p:cViewPr>
        <p:scale>
          <a:sx n="66" d="100"/>
          <a:sy n="66" d="100"/>
        </p:scale>
        <p:origin x="576" y="210"/>
      </p:cViewPr>
      <p:guideLst/>
    </p:cSldViewPr>
  </p:slideViewPr>
  <p:notesTextViewPr>
    <p:cViewPr>
      <p:scale>
        <a:sx n="125" d="100"/>
        <a:sy n="125" d="100"/>
      </p:scale>
      <p:origin x="0" y="0"/>
    </p:cViewPr>
  </p:notesTextViewPr>
  <p:notesViewPr>
    <p:cSldViewPr snapToGrid="0">
      <p:cViewPr varScale="1">
        <p:scale>
          <a:sx n="85" d="100"/>
          <a:sy n="85" d="100"/>
        </p:scale>
        <p:origin x="3804" y="10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00CB8C-860E-4173-84BA-738E63A006D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00194C5-2002-4403-89E7-264490E4B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25E082-E3B8-49A7-BDD8-06F59FAA9BE7}" type="datetimeFigureOut">
              <a:rPr lang="en-US" smtClean="0"/>
              <a:t>12/18/2021</a:t>
            </a:fld>
            <a:endParaRPr lang="en-US"/>
          </a:p>
        </p:txBody>
      </p:sp>
      <p:sp>
        <p:nvSpPr>
          <p:cNvPr id="4" name="Footer Placeholder 3">
            <a:extLst>
              <a:ext uri="{FF2B5EF4-FFF2-40B4-BE49-F238E27FC236}">
                <a16:creationId xmlns:a16="http://schemas.microsoft.com/office/drawing/2014/main" id="{82BFB121-6B5C-47ED-AC9C-7AEC4A5A32D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FB6CF9A-5ACF-4D48-9882-18F35C9AF93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0A599E-D6F6-4749-B848-3CDC19067FB0}" type="slidenum">
              <a:rPr lang="en-US" smtClean="0"/>
              <a:t>‹#›</a:t>
            </a:fld>
            <a:endParaRPr lang="en-US"/>
          </a:p>
        </p:txBody>
      </p:sp>
    </p:spTree>
    <p:extLst>
      <p:ext uri="{BB962C8B-B14F-4D97-AF65-F5344CB8AC3E}">
        <p14:creationId xmlns:p14="http://schemas.microsoft.com/office/powerpoint/2010/main" val="8590475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11508E-BEF0-485A-A04B-872E534AD384}" type="datetimeFigureOut">
              <a:rPr lang="en-US" smtClean="0"/>
              <a:t>12/18/2021</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6B70DC-70D4-4E47-A650-AEA54912CCC6}" type="slidenum">
              <a:rPr lang="en-US" smtClean="0"/>
              <a:t>‹#›</a:t>
            </a:fld>
            <a:endParaRPr lang="en-US" dirty="0"/>
          </a:p>
        </p:txBody>
      </p:sp>
    </p:spTree>
    <p:extLst>
      <p:ext uri="{BB962C8B-B14F-4D97-AF65-F5344CB8AC3E}">
        <p14:creationId xmlns:p14="http://schemas.microsoft.com/office/powerpoint/2010/main" val="40017070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a:t>
            </a:r>
            <a:r>
              <a:rPr lang="en-US" dirty="0" err="1"/>
              <a:t>Guneet</a:t>
            </a:r>
            <a:r>
              <a:rPr lang="en-US" dirty="0"/>
              <a:t> </a:t>
            </a:r>
            <a:r>
              <a:rPr lang="en-US" dirty="0" err="1"/>
              <a:t>Jassal</a:t>
            </a:r>
            <a:r>
              <a:rPr lang="en-US" dirty="0"/>
              <a:t> on </a:t>
            </a:r>
            <a:r>
              <a:rPr lang="en-US" dirty="0" err="1"/>
              <a:t>Unsplash</a:t>
            </a:r>
            <a:endParaRPr lang="en-US" dirty="0"/>
          </a:p>
          <a:p>
            <a:r>
              <a:rPr lang="en-US" dirty="0"/>
              <a:t> https://unsplash.com/photos/6gMrc3eeWUw</a:t>
            </a:r>
          </a:p>
          <a:p>
            <a:endParaRPr lang="en-US" dirty="0"/>
          </a:p>
          <a:p>
            <a:r>
              <a:rPr lang="en-US" dirty="0"/>
              <a:t>What comes to mind when you think about the month of December?</a:t>
            </a:r>
          </a:p>
        </p:txBody>
      </p:sp>
      <p:sp>
        <p:nvSpPr>
          <p:cNvPr id="4" name="Slide Number Placeholder 3"/>
          <p:cNvSpPr>
            <a:spLocks noGrp="1"/>
          </p:cNvSpPr>
          <p:nvPr>
            <p:ph type="sldNum" sz="quarter" idx="5"/>
          </p:nvPr>
        </p:nvSpPr>
        <p:spPr/>
        <p:txBody>
          <a:bodyPr/>
          <a:lstStyle/>
          <a:p>
            <a:fld id="{116B70DC-70D4-4E47-A650-AEA54912CCC6}" type="slidenum">
              <a:rPr lang="en-US" smtClean="0"/>
              <a:t>1</a:t>
            </a:fld>
            <a:endParaRPr lang="en-US" dirty="0"/>
          </a:p>
        </p:txBody>
      </p:sp>
    </p:spTree>
    <p:extLst>
      <p:ext uri="{BB962C8B-B14F-4D97-AF65-F5344CB8AC3E}">
        <p14:creationId xmlns:p14="http://schemas.microsoft.com/office/powerpoint/2010/main" val="1744866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10</a:t>
            </a:fld>
            <a:endParaRPr lang="en-US" dirty="0"/>
          </a:p>
        </p:txBody>
      </p:sp>
    </p:spTree>
    <p:extLst>
      <p:ext uri="{BB962C8B-B14F-4D97-AF65-F5344CB8AC3E}">
        <p14:creationId xmlns:p14="http://schemas.microsoft.com/office/powerpoint/2010/main" val="29713880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13</a:t>
            </a:fld>
            <a:endParaRPr lang="en-US" dirty="0"/>
          </a:p>
        </p:txBody>
      </p:sp>
    </p:spTree>
    <p:extLst>
      <p:ext uri="{BB962C8B-B14F-4D97-AF65-F5344CB8AC3E}">
        <p14:creationId xmlns:p14="http://schemas.microsoft.com/office/powerpoint/2010/main" val="480365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15</a:t>
            </a:fld>
            <a:endParaRPr lang="en-US" dirty="0"/>
          </a:p>
        </p:txBody>
      </p:sp>
    </p:spTree>
    <p:extLst>
      <p:ext uri="{BB962C8B-B14F-4D97-AF65-F5344CB8AC3E}">
        <p14:creationId xmlns:p14="http://schemas.microsoft.com/office/powerpoint/2010/main" val="2108967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16</a:t>
            </a:fld>
            <a:endParaRPr lang="en-US" dirty="0"/>
          </a:p>
        </p:txBody>
      </p:sp>
    </p:spTree>
    <p:extLst>
      <p:ext uri="{BB962C8B-B14F-4D97-AF65-F5344CB8AC3E}">
        <p14:creationId xmlns:p14="http://schemas.microsoft.com/office/powerpoint/2010/main" val="13410039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17</a:t>
            </a:fld>
            <a:endParaRPr lang="en-US" dirty="0"/>
          </a:p>
        </p:txBody>
      </p:sp>
    </p:spTree>
    <p:extLst>
      <p:ext uri="{BB962C8B-B14F-4D97-AF65-F5344CB8AC3E}">
        <p14:creationId xmlns:p14="http://schemas.microsoft.com/office/powerpoint/2010/main" val="2669663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by Ignacio Campo on </a:t>
            </a:r>
            <a:r>
              <a:rPr lang="en-US" dirty="0" err="1"/>
              <a:t>Unsplash</a:t>
            </a:r>
            <a:endParaRPr lang="en-US" dirty="0"/>
          </a:p>
          <a:p>
            <a:r>
              <a:rPr lang="en-US" dirty="0"/>
              <a:t>https://unsplash.com/photos/tC9boyqy_40</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29</a:t>
            </a:fld>
            <a:endParaRPr lang="en-US" dirty="0"/>
          </a:p>
        </p:txBody>
      </p:sp>
    </p:spTree>
    <p:extLst>
      <p:ext uri="{BB962C8B-B14F-4D97-AF65-F5344CB8AC3E}">
        <p14:creationId xmlns:p14="http://schemas.microsoft.com/office/powerpoint/2010/main" val="12362625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0580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3375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89A61AB-9C18-4190-8FF1-7E37A27047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400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https://coconuts.co/singapore/news/singapore-slips-from-obstructed-to-repressed-in-global-civic-freedoms-report/</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41</a:t>
            </a:fld>
            <a:endParaRPr lang="en-US" dirty="0"/>
          </a:p>
        </p:txBody>
      </p:sp>
    </p:spTree>
    <p:extLst>
      <p:ext uri="{BB962C8B-B14F-4D97-AF65-F5344CB8AC3E}">
        <p14:creationId xmlns:p14="http://schemas.microsoft.com/office/powerpoint/2010/main" val="179586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you are sitting in Church or if you are listening to this sermon online: Christmas</a:t>
            </a:r>
          </a:p>
          <a:p>
            <a:r>
              <a:rPr lang="en-US" dirty="0"/>
              <a:t>Kids: no school</a:t>
            </a:r>
          </a:p>
          <a:p>
            <a:r>
              <a:rPr lang="en-US" dirty="0"/>
              <a:t>Adults: clearing leave</a:t>
            </a:r>
          </a:p>
          <a:p>
            <a:r>
              <a:rPr lang="en-US" dirty="0"/>
              <a:t>Travelling, visiting family, meals, </a:t>
            </a:r>
          </a:p>
          <a:p>
            <a:r>
              <a:rPr lang="en-US" dirty="0"/>
              <a:t>Starbucks: Peppermint Mocha</a:t>
            </a:r>
          </a:p>
          <a:p>
            <a:r>
              <a:rPr lang="en-US" dirty="0"/>
              <a:t>December is also known for Blockbuster movies.</a:t>
            </a:r>
          </a:p>
          <a:p>
            <a:endParaRPr lang="en-US" dirty="0"/>
          </a:p>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2</a:t>
            </a:fld>
            <a:endParaRPr lang="en-US" dirty="0"/>
          </a:p>
        </p:txBody>
      </p:sp>
    </p:spTree>
    <p:extLst>
      <p:ext uri="{BB962C8B-B14F-4D97-AF65-F5344CB8AC3E}">
        <p14:creationId xmlns:p14="http://schemas.microsoft.com/office/powerpoint/2010/main" val="10624121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https://monitor.civicus.org/</a:t>
            </a:r>
          </a:p>
        </p:txBody>
      </p:sp>
      <p:sp>
        <p:nvSpPr>
          <p:cNvPr id="4" name="Slide Number Placeholder 3"/>
          <p:cNvSpPr>
            <a:spLocks noGrp="1"/>
          </p:cNvSpPr>
          <p:nvPr>
            <p:ph type="sldNum" sz="quarter" idx="5"/>
          </p:nvPr>
        </p:nvSpPr>
        <p:spPr/>
        <p:txBody>
          <a:bodyPr/>
          <a:lstStyle/>
          <a:p>
            <a:fld id="{116B70DC-70D4-4E47-A650-AEA54912CCC6}" type="slidenum">
              <a:rPr lang="en-US" smtClean="0"/>
              <a:t>42</a:t>
            </a:fld>
            <a:endParaRPr lang="en-US" dirty="0"/>
          </a:p>
        </p:txBody>
      </p:sp>
    </p:spTree>
    <p:extLst>
      <p:ext uri="{BB962C8B-B14F-4D97-AF65-F5344CB8AC3E}">
        <p14:creationId xmlns:p14="http://schemas.microsoft.com/office/powerpoint/2010/main" val="347463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54</a:t>
            </a:fld>
            <a:endParaRPr lang="en-US" dirty="0"/>
          </a:p>
        </p:txBody>
      </p:sp>
    </p:spTree>
    <p:extLst>
      <p:ext uri="{BB962C8B-B14F-4D97-AF65-F5344CB8AC3E}">
        <p14:creationId xmlns:p14="http://schemas.microsoft.com/office/powerpoint/2010/main" val="32701708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56</a:t>
            </a:fld>
            <a:endParaRPr lang="en-US" dirty="0"/>
          </a:p>
        </p:txBody>
      </p:sp>
    </p:spTree>
    <p:extLst>
      <p:ext uri="{BB962C8B-B14F-4D97-AF65-F5344CB8AC3E}">
        <p14:creationId xmlns:p14="http://schemas.microsoft.com/office/powerpoint/2010/main" val="23346428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57</a:t>
            </a:fld>
            <a:endParaRPr lang="en-US" dirty="0"/>
          </a:p>
        </p:txBody>
      </p:sp>
    </p:spTree>
    <p:extLst>
      <p:ext uri="{BB962C8B-B14F-4D97-AF65-F5344CB8AC3E}">
        <p14:creationId xmlns:p14="http://schemas.microsoft.com/office/powerpoint/2010/main" val="32584440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59</a:t>
            </a:fld>
            <a:endParaRPr lang="en-US" dirty="0"/>
          </a:p>
        </p:txBody>
      </p:sp>
    </p:spTree>
    <p:extLst>
      <p:ext uri="{BB962C8B-B14F-4D97-AF65-F5344CB8AC3E}">
        <p14:creationId xmlns:p14="http://schemas.microsoft.com/office/powerpoint/2010/main" val="1227795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60</a:t>
            </a:fld>
            <a:endParaRPr lang="en-US" dirty="0"/>
          </a:p>
        </p:txBody>
      </p:sp>
    </p:spTree>
    <p:extLst>
      <p:ext uri="{BB962C8B-B14F-4D97-AF65-F5344CB8AC3E}">
        <p14:creationId xmlns:p14="http://schemas.microsoft.com/office/powerpoint/2010/main" val="2366581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62</a:t>
            </a:fld>
            <a:endParaRPr lang="en-US" dirty="0"/>
          </a:p>
        </p:txBody>
      </p:sp>
    </p:spTree>
    <p:extLst>
      <p:ext uri="{BB962C8B-B14F-4D97-AF65-F5344CB8AC3E}">
        <p14:creationId xmlns:p14="http://schemas.microsoft.com/office/powerpoint/2010/main" val="3211474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remake of a classic</a:t>
            </a:r>
          </a:p>
          <a:p>
            <a:endParaRPr lang="en-US" dirty="0"/>
          </a:p>
          <a:p>
            <a:r>
              <a:rPr lang="en-US" dirty="0"/>
              <a:t>West Side Story picture courtesy of:</a:t>
            </a:r>
          </a:p>
          <a:p>
            <a:r>
              <a:rPr lang="en-US" dirty="0"/>
              <a:t>https://www.cnet.com/news/new-movies-coming-out-in-2021-netflix-marvel-postponed-blockbusters/</a:t>
            </a:r>
          </a:p>
        </p:txBody>
      </p:sp>
      <p:sp>
        <p:nvSpPr>
          <p:cNvPr id="4" name="Slide Number Placeholder 3"/>
          <p:cNvSpPr>
            <a:spLocks noGrp="1"/>
          </p:cNvSpPr>
          <p:nvPr>
            <p:ph type="sldNum" sz="quarter" idx="5"/>
          </p:nvPr>
        </p:nvSpPr>
        <p:spPr/>
        <p:txBody>
          <a:bodyPr/>
          <a:lstStyle/>
          <a:p>
            <a:fld id="{116B70DC-70D4-4E47-A650-AEA54912CCC6}" type="slidenum">
              <a:rPr lang="en-US" smtClean="0"/>
              <a:t>3</a:t>
            </a:fld>
            <a:endParaRPr lang="en-US" dirty="0"/>
          </a:p>
        </p:txBody>
      </p:sp>
    </p:spTree>
    <p:extLst>
      <p:ext uri="{BB962C8B-B14F-4D97-AF65-F5344CB8AC3E}">
        <p14:creationId xmlns:p14="http://schemas.microsoft.com/office/powerpoint/2010/main" val="174554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prequel to the series of Kings Men movies</a:t>
            </a:r>
          </a:p>
          <a:p>
            <a:endParaRPr lang="en-US" dirty="0"/>
          </a:p>
          <a:p>
            <a:r>
              <a:rPr lang="en-US" dirty="0"/>
              <a:t>The Kings Man movie poster courtesy of:</a:t>
            </a:r>
          </a:p>
          <a:p>
            <a:r>
              <a:rPr lang="en-US" dirty="0"/>
              <a:t>https://www.20thcenturystudios.com/movies/the-kings-man</a:t>
            </a:r>
          </a:p>
        </p:txBody>
      </p:sp>
      <p:sp>
        <p:nvSpPr>
          <p:cNvPr id="4" name="Slide Number Placeholder 3"/>
          <p:cNvSpPr>
            <a:spLocks noGrp="1"/>
          </p:cNvSpPr>
          <p:nvPr>
            <p:ph type="sldNum" sz="quarter" idx="5"/>
          </p:nvPr>
        </p:nvSpPr>
        <p:spPr/>
        <p:txBody>
          <a:bodyPr/>
          <a:lstStyle/>
          <a:p>
            <a:fld id="{116B70DC-70D4-4E47-A650-AEA54912CCC6}" type="slidenum">
              <a:rPr lang="en-US" smtClean="0"/>
              <a:t>4</a:t>
            </a:fld>
            <a:endParaRPr lang="en-US" dirty="0"/>
          </a:p>
        </p:txBody>
      </p:sp>
    </p:spTree>
    <p:extLst>
      <p:ext uri="{BB962C8B-B14F-4D97-AF65-F5344CB8AC3E}">
        <p14:creationId xmlns:p14="http://schemas.microsoft.com/office/powerpoint/2010/main" val="2089730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sequel to a 2019 version of Spiderman, itself a remake or reboot of another version.</a:t>
            </a:r>
          </a:p>
          <a:p>
            <a:endParaRPr lang="en-US" dirty="0"/>
          </a:p>
          <a:p>
            <a:r>
              <a:rPr lang="en-US" dirty="0"/>
              <a:t>Spider man movie poster courtesy of</a:t>
            </a:r>
          </a:p>
          <a:p>
            <a:r>
              <a:rPr lang="en-US" dirty="0"/>
              <a:t>https://www.flickeringmyth.com/2021/11/new-posters-and-tv-spots-for-spider-man-no-way-home/</a:t>
            </a:r>
          </a:p>
        </p:txBody>
      </p:sp>
      <p:sp>
        <p:nvSpPr>
          <p:cNvPr id="4" name="Slide Number Placeholder 3"/>
          <p:cNvSpPr>
            <a:spLocks noGrp="1"/>
          </p:cNvSpPr>
          <p:nvPr>
            <p:ph type="sldNum" sz="quarter" idx="5"/>
          </p:nvPr>
        </p:nvSpPr>
        <p:spPr/>
        <p:txBody>
          <a:bodyPr/>
          <a:lstStyle/>
          <a:p>
            <a:fld id="{116B70DC-70D4-4E47-A650-AEA54912CCC6}" type="slidenum">
              <a:rPr lang="en-US" smtClean="0"/>
              <a:t>5</a:t>
            </a:fld>
            <a:endParaRPr lang="en-US" dirty="0"/>
          </a:p>
        </p:txBody>
      </p:sp>
    </p:spTree>
    <p:extLst>
      <p:ext uri="{BB962C8B-B14F-4D97-AF65-F5344CB8AC3E}">
        <p14:creationId xmlns:p14="http://schemas.microsoft.com/office/powerpoint/2010/main" val="211910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one is really sure what to call the Matrix</a:t>
            </a:r>
          </a:p>
          <a:p>
            <a:endParaRPr lang="en-US" dirty="0"/>
          </a:p>
          <a:p>
            <a:r>
              <a:rPr lang="en-US" dirty="0"/>
              <a:t>Matrix Resurrections movie poster courtesy of:</a:t>
            </a:r>
          </a:p>
          <a:p>
            <a:r>
              <a:rPr lang="en-US" dirty="0"/>
              <a:t>https://www.diraxe.com/2021/11/17/matrix-resurrections-neo-trinity-and-morpheus-re-emerge-in-a-new-official-poster/</a:t>
            </a:r>
          </a:p>
        </p:txBody>
      </p:sp>
      <p:sp>
        <p:nvSpPr>
          <p:cNvPr id="4" name="Slide Number Placeholder 3"/>
          <p:cNvSpPr>
            <a:spLocks noGrp="1"/>
          </p:cNvSpPr>
          <p:nvPr>
            <p:ph type="sldNum" sz="quarter" idx="5"/>
          </p:nvPr>
        </p:nvSpPr>
        <p:spPr/>
        <p:txBody>
          <a:bodyPr/>
          <a:lstStyle/>
          <a:p>
            <a:fld id="{116B70DC-70D4-4E47-A650-AEA54912CCC6}" type="slidenum">
              <a:rPr lang="en-US" smtClean="0"/>
              <a:t>6</a:t>
            </a:fld>
            <a:endParaRPr lang="en-US" dirty="0"/>
          </a:p>
        </p:txBody>
      </p:sp>
    </p:spTree>
    <p:extLst>
      <p:ext uri="{BB962C8B-B14F-4D97-AF65-F5344CB8AC3E}">
        <p14:creationId xmlns:p14="http://schemas.microsoft.com/office/powerpoint/2010/main" val="3620457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Leonardo da Vinci - http://www.marysrosaries.com/collaboration/index.php?title=File:Annunciation_-_Leonardo_Da_Vinci_-_Annunciazione.jpeg, Public Domain, https://commons.wikimedia.org/w/index.php?curid=13126265</a:t>
            </a:r>
          </a:p>
        </p:txBody>
      </p:sp>
      <p:sp>
        <p:nvSpPr>
          <p:cNvPr id="4" name="Slide Number Placeholder 3"/>
          <p:cNvSpPr>
            <a:spLocks noGrp="1"/>
          </p:cNvSpPr>
          <p:nvPr>
            <p:ph type="sldNum" sz="quarter" idx="5"/>
          </p:nvPr>
        </p:nvSpPr>
        <p:spPr/>
        <p:txBody>
          <a:bodyPr/>
          <a:lstStyle/>
          <a:p>
            <a:fld id="{116B70DC-70D4-4E47-A650-AEA54912CCC6}" type="slidenum">
              <a:rPr lang="en-US" smtClean="0"/>
              <a:t>7</a:t>
            </a:fld>
            <a:endParaRPr lang="en-US" dirty="0"/>
          </a:p>
        </p:txBody>
      </p:sp>
    </p:spTree>
    <p:extLst>
      <p:ext uri="{BB962C8B-B14F-4D97-AF65-F5344CB8AC3E}">
        <p14:creationId xmlns:p14="http://schemas.microsoft.com/office/powerpoint/2010/main" val="316645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8</a:t>
            </a:fld>
            <a:endParaRPr lang="en-US" dirty="0"/>
          </a:p>
        </p:txBody>
      </p:sp>
    </p:spTree>
    <p:extLst>
      <p:ext uri="{BB962C8B-B14F-4D97-AF65-F5344CB8AC3E}">
        <p14:creationId xmlns:p14="http://schemas.microsoft.com/office/powerpoint/2010/main" val="3669936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16B70DC-70D4-4E47-A650-AEA54912CCC6}" type="slidenum">
              <a:rPr lang="en-US" smtClean="0"/>
              <a:t>9</a:t>
            </a:fld>
            <a:endParaRPr lang="en-US" dirty="0"/>
          </a:p>
        </p:txBody>
      </p:sp>
    </p:spTree>
    <p:extLst>
      <p:ext uri="{BB962C8B-B14F-4D97-AF65-F5344CB8AC3E}">
        <p14:creationId xmlns:p14="http://schemas.microsoft.com/office/powerpoint/2010/main" val="3105361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bg>
      <p:bgPr>
        <a:solidFill>
          <a:srgbClr val="80768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9F5D43-812D-4EE3-9030-74A2AB053E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92467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9348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356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8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7370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0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2285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9_Blank">
    <p:bg>
      <p:bgPr>
        <a:solidFill>
          <a:schemeClr val="bg1"/>
        </a:solidFill>
        <a:effectLst/>
      </p:bgPr>
    </p:bg>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A59B92F1-FC0C-48FC-AC06-E334AC901BD4}"/>
              </a:ext>
            </a:extLst>
          </p:cNvPr>
          <p:cNvPicPr>
            <a:picLocks noChangeAspect="1"/>
          </p:cNvPicPr>
          <p:nvPr userDrawn="1"/>
        </p:nvPicPr>
        <p:blipFill>
          <a:blip r:embed="rId2">
            <a:duotone>
              <a:prstClr val="black"/>
              <a:schemeClr val="accent5">
                <a:lumMod val="75000"/>
                <a:tint val="45000"/>
                <a:satMod val="400000"/>
              </a:schemeClr>
            </a:duotone>
            <a:extLst>
              <a:ext uri="{BEBA8EAE-BF5A-486C-A8C5-ECC9F3942E4B}">
                <a14:imgProps xmlns:a14="http://schemas.microsoft.com/office/drawing/2010/main">
                  <a14:imgLayer r:embed="rId3">
                    <a14:imgEffect>
                      <a14:colorTemperature colorTemp="1500"/>
                    </a14:imgEffect>
                    <a14:imgEffect>
                      <a14:brightnessContrast bright="15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90995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7_Blank">
    <p:bg>
      <p:bgPr>
        <a:solidFill>
          <a:schemeClr val="bg1"/>
        </a:solidFill>
        <a:effectLst/>
      </p:bgPr>
    </p:bg>
    <p:spTree>
      <p:nvGrpSpPr>
        <p:cNvPr id="1" name=""/>
        <p:cNvGrpSpPr/>
        <p:nvPr/>
      </p:nvGrpSpPr>
      <p:grpSpPr>
        <a:xfrm>
          <a:off x="0" y="0"/>
          <a:ext cx="0" cy="0"/>
          <a:chOff x="0" y="0"/>
          <a:chExt cx="0" cy="0"/>
        </a:xfrm>
      </p:grpSpPr>
      <p:pic>
        <p:nvPicPr>
          <p:cNvPr id="3" name="Picture 2" descr="A pair of feet on a bed&#10;&#10;Description automatically generated with low confidence">
            <a:extLst>
              <a:ext uri="{FF2B5EF4-FFF2-40B4-BE49-F238E27FC236}">
                <a16:creationId xmlns:a16="http://schemas.microsoft.com/office/drawing/2014/main" id="{45708330-0C2A-4D56-AB17-D00BE518327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Tree>
    <p:extLst>
      <p:ext uri="{BB962C8B-B14F-4D97-AF65-F5344CB8AC3E}">
        <p14:creationId xmlns:p14="http://schemas.microsoft.com/office/powerpoint/2010/main" val="231745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768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8734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3029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728ED7"/>
        </a:solidFill>
        <a:effectLst/>
      </p:bgPr>
    </p:bg>
    <p:spTree>
      <p:nvGrpSpPr>
        <p:cNvPr id="1" name=""/>
        <p:cNvGrpSpPr/>
        <p:nvPr/>
      </p:nvGrpSpPr>
      <p:grpSpPr>
        <a:xfrm>
          <a:off x="0" y="0"/>
          <a:ext cx="0" cy="0"/>
          <a:chOff x="0" y="0"/>
          <a:chExt cx="0" cy="0"/>
        </a:xfrm>
      </p:grpSpPr>
      <p:pic>
        <p:nvPicPr>
          <p:cNvPr id="3" name="Picture 2" descr="What Is Sin? | Wesley Methodist Church Klang">
            <a:extLst>
              <a:ext uri="{FF2B5EF4-FFF2-40B4-BE49-F238E27FC236}">
                <a16:creationId xmlns:a16="http://schemas.microsoft.com/office/drawing/2014/main" id="{001CE65B-C592-44ED-97AF-680DE38CE7A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1" cy="686614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03D40B9-48B4-4053-A08A-D2CE8BBDACD1}"/>
              </a:ext>
            </a:extLst>
          </p:cNvPr>
          <p:cNvSpPr/>
          <p:nvPr userDrawn="1"/>
        </p:nvSpPr>
        <p:spPr bwMode="auto">
          <a:xfrm>
            <a:off x="-1" y="5185611"/>
            <a:ext cx="2779296"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
        <p:nvSpPr>
          <p:cNvPr id="6" name="Rectangle 5">
            <a:extLst>
              <a:ext uri="{FF2B5EF4-FFF2-40B4-BE49-F238E27FC236}">
                <a16:creationId xmlns:a16="http://schemas.microsoft.com/office/drawing/2014/main" id="{9F488EFE-6688-474C-AF5B-45866741B4CA}"/>
              </a:ext>
            </a:extLst>
          </p:cNvPr>
          <p:cNvSpPr/>
          <p:nvPr userDrawn="1"/>
        </p:nvSpPr>
        <p:spPr bwMode="auto">
          <a:xfrm>
            <a:off x="5919537" y="5185611"/>
            <a:ext cx="3224463" cy="1672389"/>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28" charset="0"/>
            </a:endParaRPr>
          </a:p>
        </p:txBody>
      </p:sp>
    </p:spTree>
    <p:extLst>
      <p:ext uri="{BB962C8B-B14F-4D97-AF65-F5344CB8AC3E}">
        <p14:creationId xmlns:p14="http://schemas.microsoft.com/office/powerpoint/2010/main" val="4135093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65CF105-FCEC-4BF4-93CE-8625296854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3A1D86D-41DE-435B-B45F-3B00762772C9}"/>
              </a:ext>
            </a:extLst>
          </p:cNvPr>
          <p:cNvSpPr/>
          <p:nvPr userDrawn="1"/>
        </p:nvSpPr>
        <p:spPr>
          <a:xfrm>
            <a:off x="0" y="0"/>
            <a:ext cx="9144000" cy="685800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6244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DA64502-697E-4E8F-86AD-D1F69B2BB3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3615266" cy="6858000"/>
          </a:xfrm>
          <a:prstGeom prst="rect">
            <a:avLst/>
          </a:prstGeom>
        </p:spPr>
      </p:pic>
      <p:pic>
        <p:nvPicPr>
          <p:cNvPr id="7" name="Picture 6">
            <a:extLst>
              <a:ext uri="{FF2B5EF4-FFF2-40B4-BE49-F238E27FC236}">
                <a16:creationId xmlns:a16="http://schemas.microsoft.com/office/drawing/2014/main" id="{9462F863-1FDC-4D96-9AE2-A234B33CAE58}"/>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5571066" y="0"/>
            <a:ext cx="3572934" cy="6858000"/>
          </a:xfrm>
          <a:prstGeom prst="rect">
            <a:avLst/>
          </a:prstGeom>
        </p:spPr>
      </p:pic>
      <p:pic>
        <p:nvPicPr>
          <p:cNvPr id="5" name="Picture 4">
            <a:extLst>
              <a:ext uri="{FF2B5EF4-FFF2-40B4-BE49-F238E27FC236}">
                <a16:creationId xmlns:a16="http://schemas.microsoft.com/office/drawing/2014/main" id="{DBE11D85-A008-4B1E-9592-9BD273D06A30}"/>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615266" y="0"/>
            <a:ext cx="1955801" cy="6858000"/>
          </a:xfrm>
          <a:prstGeom prst="rect">
            <a:avLst/>
          </a:prstGeom>
        </p:spPr>
      </p:pic>
    </p:spTree>
    <p:extLst>
      <p:ext uri="{BB962C8B-B14F-4D97-AF65-F5344CB8AC3E}">
        <p14:creationId xmlns:p14="http://schemas.microsoft.com/office/powerpoint/2010/main" val="3327571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6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0"/>
            <a:ext cx="4324350" cy="6858000"/>
          </a:xfrm>
          <a:prstGeom prst="rect">
            <a:avLst/>
          </a:prstGeom>
          <a:solidFill>
            <a:srgbClr val="638C80">
              <a:alpha val="29804"/>
            </a:srgbClr>
          </a:solidFill>
        </p:spPr>
      </p:sp>
    </p:spTree>
    <p:extLst>
      <p:ext uri="{BB962C8B-B14F-4D97-AF65-F5344CB8AC3E}">
        <p14:creationId xmlns:p14="http://schemas.microsoft.com/office/powerpoint/2010/main" val="2194649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11_Blank">
    <p:bg>
      <p:bgPr>
        <a:solidFill>
          <a:srgbClr val="F4F0D9"/>
        </a:solidFill>
        <a:effectLst/>
      </p:bgPr>
    </p:bg>
    <p:spTree>
      <p:nvGrpSpPr>
        <p:cNvPr id="1" name=""/>
        <p:cNvGrpSpPr/>
        <p:nvPr/>
      </p:nvGrpSpPr>
      <p:grpSpPr>
        <a:xfrm>
          <a:off x="0" y="0"/>
          <a:ext cx="0" cy="0"/>
          <a:chOff x="0" y="0"/>
          <a:chExt cx="0" cy="0"/>
        </a:xfrm>
      </p:grpSpPr>
      <p:sp>
        <p:nvSpPr>
          <p:cNvPr id="8" name="AutoShape 2">
            <a:extLst>
              <a:ext uri="{FF2B5EF4-FFF2-40B4-BE49-F238E27FC236}">
                <a16:creationId xmlns:a16="http://schemas.microsoft.com/office/drawing/2014/main" id="{C2834551-F769-4437-9107-350F18676686}"/>
              </a:ext>
            </a:extLst>
          </p:cNvPr>
          <p:cNvSpPr/>
          <p:nvPr userDrawn="1"/>
        </p:nvSpPr>
        <p:spPr>
          <a:xfrm>
            <a:off x="0" y="3429000"/>
            <a:ext cx="9144000" cy="3429000"/>
          </a:xfrm>
          <a:prstGeom prst="rect">
            <a:avLst/>
          </a:prstGeom>
          <a:solidFill>
            <a:srgbClr val="638C80">
              <a:alpha val="29804"/>
            </a:srgbClr>
          </a:solidFill>
        </p:spPr>
      </p:sp>
    </p:spTree>
    <p:extLst>
      <p:ext uri="{BB962C8B-B14F-4D97-AF65-F5344CB8AC3E}">
        <p14:creationId xmlns:p14="http://schemas.microsoft.com/office/powerpoint/2010/main" val="1432634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0" y="0"/>
            <a:ext cx="9144000"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27417CD1-5C05-4B8E-AF50-37A438502EFD}"/>
              </a:ext>
            </a:extLst>
          </p:cNvPr>
          <p:cNvSpPr/>
          <p:nvPr userDrawn="1"/>
        </p:nvSpPr>
        <p:spPr>
          <a:xfrm>
            <a:off x="905934" y="0"/>
            <a:ext cx="8238066" cy="6858000"/>
          </a:xfrm>
          <a:prstGeom prst="rect">
            <a:avLst/>
          </a:prstGeom>
          <a:solidFill>
            <a:srgbClr val="F4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2661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6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73293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3A300F-48A0-4D18-BA43-2742EBE29E4B}"/>
              </a:ext>
            </a:extLst>
          </p:cNvPr>
          <p:cNvSpPr/>
          <p:nvPr userDrawn="1"/>
        </p:nvSpPr>
        <p:spPr>
          <a:xfrm>
            <a:off x="905934" y="0"/>
            <a:ext cx="8238066" cy="6858000"/>
          </a:xfrm>
          <a:prstGeom prst="rect">
            <a:avLst/>
          </a:prstGeom>
          <a:solidFill>
            <a:srgbClr val="638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B99DB8CC-45B0-4656-A2D1-5383F0B2262B}"/>
              </a:ext>
            </a:extLst>
          </p:cNvPr>
          <p:cNvPicPr>
            <a:picLocks noChangeAspect="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3730" y="2282031"/>
            <a:ext cx="788294" cy="2293937"/>
          </a:xfrm>
          <a:prstGeom prst="rect">
            <a:avLst/>
          </a:prstGeom>
        </p:spPr>
      </p:pic>
    </p:spTree>
    <p:extLst>
      <p:ext uri="{BB962C8B-B14F-4D97-AF65-F5344CB8AC3E}">
        <p14:creationId xmlns:p14="http://schemas.microsoft.com/office/powerpoint/2010/main" val="3363955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BB576F-054B-4BA4-8073-B089207B68F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0" y="0"/>
            <a:ext cx="255447" cy="6858000"/>
          </a:xfrm>
          <a:prstGeom prst="rect">
            <a:avLst/>
          </a:prstGeom>
        </p:spPr>
      </p:pic>
    </p:spTree>
    <p:extLst>
      <p:ext uri="{BB962C8B-B14F-4D97-AF65-F5344CB8AC3E}">
        <p14:creationId xmlns:p14="http://schemas.microsoft.com/office/powerpoint/2010/main" val="1282570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4F0D9"/>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274635"/>
      </p:ext>
    </p:extLst>
  </p:cSld>
  <p:clrMap bg1="lt1" tx1="dk1" bg2="lt2" tx2="dk2" accent1="accent1" accent2="accent2" accent3="accent3" accent4="accent4" accent5="accent5" accent6="accent6" hlink="hlink" folHlink="folHlink"/>
  <p:sldLayoutIdLst>
    <p:sldLayoutId id="2147483669" r:id="rId1"/>
    <p:sldLayoutId id="2147483679" r:id="rId2"/>
    <p:sldLayoutId id="2147483682" r:id="rId3"/>
    <p:sldLayoutId id="2147483673" r:id="rId4"/>
    <p:sldLayoutId id="2147483709" r:id="rId5"/>
    <p:sldLayoutId id="2147483674" r:id="rId6"/>
    <p:sldLayoutId id="2147483710" r:id="rId7"/>
    <p:sldLayoutId id="2147483684" r:id="rId8"/>
    <p:sldLayoutId id="2147483676" r:id="rId9"/>
    <p:sldLayoutId id="2147483670" r:id="rId10"/>
    <p:sldLayoutId id="2147483671" r:id="rId11"/>
    <p:sldLayoutId id="2147483714" r:id="rId12"/>
    <p:sldLayoutId id="2147483716" r:id="rId13"/>
    <p:sldLayoutId id="2147483715" r:id="rId14"/>
    <p:sldLayoutId id="2147483713" r:id="rId15"/>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86956120"/>
      </p:ext>
    </p:extLst>
  </p:cSld>
  <p:clrMap bg1="dk1" tx1="lt1" bg2="dk2" tx2="lt2" accent1="accent1" accent2="accent2" accent3="accent3" accent4="accent4" accent5="accent5" accent6="accent6" hlink="hlink" folHlink="folHlink"/>
  <p:sldLayoutIdLst>
    <p:sldLayoutId id="2147483712" r:id="rId1"/>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068768"/>
      </p:ext>
    </p:extLst>
  </p:cSld>
  <p:clrMap bg1="lt1" tx1="dk1" bg2="lt2" tx2="dk2" accent1="accent1" accent2="accent2" accent3="accent3" accent4="accent4" accent5="accent5" accent6="accent6" hlink="hlink" folHlink="folHlink"/>
  <p:sldLayoutIdLst>
    <p:sldLayoutId id="2147483718"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8466717"/>
      </p:ext>
    </p:extLst>
  </p:cSld>
  <p:clrMap bg1="lt1" tx1="dk1" bg2="lt2" tx2="dk2" accent1="accent1" accent2="accent2" accent3="accent3" accent4="accent4" accent5="accent5" accent6="accent6" hlink="hlink" folHlink="folHlink"/>
  <p:sldLayoutIdLst>
    <p:sldLayoutId id="2147483720" r:id="rId1"/>
    <p:sldLayoutId id="2147483721"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1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34.png"/></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5085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A</a:t>
            </a: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Miracle</a:t>
            </a:r>
            <a:endPar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a:t>
            </a:r>
            <a:r>
              <a:rPr kumimoji="0" lang="en-US"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about</a:t>
            </a: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 Jesus</a:t>
            </a:r>
          </a:p>
        </p:txBody>
      </p:sp>
    </p:spTree>
    <p:extLst>
      <p:ext uri="{BB962C8B-B14F-4D97-AF65-F5344CB8AC3E}">
        <p14:creationId xmlns:p14="http://schemas.microsoft.com/office/powerpoint/2010/main" val="4187246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66D43EE6-2EBC-4030-AE68-1551BD958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009" t="2366" r="8358" b="3878"/>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039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016758"/>
          </a:xfrm>
          <a:prstGeom prst="rect">
            <a:avLst/>
          </a:prstGeom>
          <a:noFill/>
        </p:spPr>
        <p:txBody>
          <a:bodyPr wrap="square">
            <a:spAutoFit/>
          </a:bodyPr>
          <a:lstStyle/>
          <a:p>
            <a:r>
              <a:rPr lang="en-US" sz="3200" b="0" i="0" baseline="30000" dirty="0">
                <a:solidFill>
                  <a:schemeClr val="bg1"/>
                </a:solidFill>
                <a:effectLst/>
                <a:latin typeface="system-ui"/>
              </a:rPr>
              <a:t>1</a:t>
            </a:r>
            <a:r>
              <a:rPr lang="en-US" sz="3200" b="0" i="0" dirty="0">
                <a:solidFill>
                  <a:schemeClr val="bg1"/>
                </a:solidFill>
                <a:effectLst/>
                <a:latin typeface="system-ui"/>
              </a:rPr>
              <a:t> Many people have set out to write accounts about the events that have been fulfilled among us. </a:t>
            </a:r>
            <a:r>
              <a:rPr lang="en-US" sz="3200" b="1" i="0" baseline="30000" dirty="0">
                <a:solidFill>
                  <a:schemeClr val="bg1"/>
                </a:solidFill>
                <a:effectLst/>
                <a:latin typeface="system-ui"/>
              </a:rPr>
              <a:t>2 </a:t>
            </a:r>
            <a:r>
              <a:rPr lang="en-US" sz="3200" b="0" i="0" dirty="0">
                <a:solidFill>
                  <a:schemeClr val="bg1"/>
                </a:solidFill>
                <a:effectLst/>
                <a:latin typeface="system-ui"/>
              </a:rPr>
              <a:t>They used the eyewitness reports circulating among us from the early disciples.</a:t>
            </a:r>
            <a:r>
              <a:rPr lang="en-US" sz="3200" b="0" i="0" baseline="30000" dirty="0">
                <a:solidFill>
                  <a:schemeClr val="bg1"/>
                </a:solidFill>
                <a:effectLst/>
                <a:latin typeface="system-ui"/>
              </a:rPr>
              <a:t> </a:t>
            </a:r>
            <a:r>
              <a:rPr lang="en-US" sz="3200" b="0" i="0" dirty="0">
                <a:solidFill>
                  <a:schemeClr val="bg1"/>
                </a:solidFill>
                <a:effectLst/>
                <a:latin typeface="system-ui"/>
              </a:rPr>
              <a:t> </a:t>
            </a:r>
            <a:r>
              <a:rPr lang="en-US" sz="3200" b="1" i="0" baseline="30000" dirty="0">
                <a:solidFill>
                  <a:schemeClr val="bg1"/>
                </a:solidFill>
                <a:effectLst/>
                <a:latin typeface="system-ui"/>
              </a:rPr>
              <a:t>3 </a:t>
            </a:r>
            <a:r>
              <a:rPr lang="en-US" sz="3200" b="0" i="0" dirty="0">
                <a:solidFill>
                  <a:schemeClr val="bg1"/>
                </a:solidFill>
                <a:effectLst/>
                <a:latin typeface="system-ui"/>
              </a:rPr>
              <a:t>Having carefully investigated everything from the beginning, I also have decided to write an accurate account for you, most honorable Theophilus, </a:t>
            </a:r>
          </a:p>
          <a:p>
            <a:pPr algn="ctr"/>
            <a:r>
              <a:rPr lang="en-US" sz="4000" b="1" i="0" baseline="30000" dirty="0">
                <a:effectLst/>
                <a:highlight>
                  <a:srgbClr val="FFFF00"/>
                </a:highlight>
                <a:latin typeface="system-ui"/>
              </a:rPr>
              <a:t>4</a:t>
            </a:r>
            <a:r>
              <a:rPr lang="en-US" sz="4800" b="1" i="0" spc="-150" baseline="30000" dirty="0">
                <a:effectLst/>
                <a:highlight>
                  <a:srgbClr val="FFFF00"/>
                </a:highlight>
                <a:latin typeface="system-ui"/>
              </a:rPr>
              <a:t> </a:t>
            </a:r>
            <a:r>
              <a:rPr lang="en-US" sz="4800" b="1" i="0" spc="-150" dirty="0">
                <a:effectLst/>
                <a:highlight>
                  <a:srgbClr val="FFFF00"/>
                </a:highlight>
                <a:latin typeface="system-ui"/>
              </a:rPr>
              <a:t>so you can be certain of the truth of everything you were taught.</a:t>
            </a:r>
            <a:endParaRPr lang="en-US" sz="4000" b="1" spc="-150" dirty="0">
              <a:highlight>
                <a:srgbClr val="FFFF00"/>
              </a:highlight>
            </a:endParaRPr>
          </a:p>
        </p:txBody>
      </p:sp>
      <p:sp>
        <p:nvSpPr>
          <p:cNvPr id="5" name="TextBox 4">
            <a:extLst>
              <a:ext uri="{FF2B5EF4-FFF2-40B4-BE49-F238E27FC236}">
                <a16:creationId xmlns:a16="http://schemas.microsoft.com/office/drawing/2014/main" id="{1186A1F8-705E-4AC3-8B6F-3C922EB4A3F2}"/>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1:1-4		Introduction </a:t>
            </a:r>
          </a:p>
        </p:txBody>
      </p:sp>
    </p:spTree>
    <p:extLst>
      <p:ext uri="{BB962C8B-B14F-4D97-AF65-F5344CB8AC3E}">
        <p14:creationId xmlns:p14="http://schemas.microsoft.com/office/powerpoint/2010/main" val="3946393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6000" dirty="0">
                <a:latin typeface="Chalkduster" panose="03050602040202020205" pitchFamily="66" charset="77"/>
              </a:rPr>
              <a:t>GOD DOES THE IMPOSSIBLE</a:t>
            </a:r>
            <a:endPar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endParaRPr>
          </a:p>
        </p:txBody>
      </p:sp>
    </p:spTree>
    <p:extLst>
      <p:ext uri="{BB962C8B-B14F-4D97-AF65-F5344CB8AC3E}">
        <p14:creationId xmlns:p14="http://schemas.microsoft.com/office/powerpoint/2010/main" val="19540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0BA4B75-0627-4BEB-A127-10807E082FAD}"/>
              </a:ext>
            </a:extLst>
          </p:cNvPr>
          <p:cNvSpPr txBox="1"/>
          <p:nvPr/>
        </p:nvSpPr>
        <p:spPr>
          <a:xfrm>
            <a:off x="437556" y="1402000"/>
            <a:ext cx="8476004" cy="34778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1" i="0" u="sng" strike="noStrike" kern="1200" cap="none" spc="0" normalizeH="0" baseline="0" noProof="0" dirty="0">
                <a:ln>
                  <a:noFill/>
                </a:ln>
                <a:solidFill>
                  <a:prstClr val="white"/>
                </a:solidFill>
                <a:effectLst/>
                <a:uLnTx/>
                <a:uFillTx/>
                <a:latin typeface="Century Gothic" panose="020B0502020202020204"/>
                <a:ea typeface="+mn-ea"/>
                <a:cs typeface="+mn-cs"/>
              </a:rPr>
              <a:t>God did the impossible</a:t>
            </a: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entury Gothic" panose="020B0502020202020204"/>
                <a:ea typeface="+mn-ea"/>
                <a:cs typeface="+mn-cs"/>
              </a:rPr>
              <a:t>by bringing the son of God to earth in a virgin womb to become the Son of David who rules an eternal kingdom.</a:t>
            </a:r>
          </a:p>
        </p:txBody>
      </p:sp>
      <p:sp>
        <p:nvSpPr>
          <p:cNvPr id="3" name="TextBox 2">
            <a:extLst>
              <a:ext uri="{FF2B5EF4-FFF2-40B4-BE49-F238E27FC236}">
                <a16:creationId xmlns:a16="http://schemas.microsoft.com/office/drawing/2014/main" id="{E4D81103-3347-44A7-9C0C-C0EC44ED493C}"/>
              </a:ext>
            </a:extLst>
          </p:cNvPr>
          <p:cNvSpPr txBox="1"/>
          <p:nvPr/>
        </p:nvSpPr>
        <p:spPr>
          <a:xfrm>
            <a:off x="2455390" y="5396076"/>
            <a:ext cx="4233220" cy="923330"/>
          </a:xfrm>
          <a:prstGeom prst="rect">
            <a:avLst/>
          </a:prstGeom>
          <a:noFill/>
        </p:spPr>
        <p:txBody>
          <a:bodyPr wrap="square">
            <a:spAutoFit/>
          </a:bodyPr>
          <a:lstStyle/>
          <a:p>
            <a:r>
              <a:rPr lang="en-US" sz="5400" b="1" i="0" dirty="0">
                <a:effectLst/>
                <a:latin typeface="system-ui"/>
              </a:rPr>
              <a:t>Luke 1:26-38</a:t>
            </a:r>
          </a:p>
        </p:txBody>
      </p:sp>
    </p:spTree>
    <p:extLst>
      <p:ext uri="{BB962C8B-B14F-4D97-AF65-F5344CB8AC3E}">
        <p14:creationId xmlns:p14="http://schemas.microsoft.com/office/powerpoint/2010/main" val="1787730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1021001" y="1448282"/>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1846659"/>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2000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1846659"/>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rgbClr val="000000"/>
                </a:solidFill>
                <a:latin typeface="Arial"/>
                <a:ea typeface="华文楷体"/>
                <a:cs typeface="Arial"/>
              </a:rPr>
              <a:t>Nations</a:t>
            </a:r>
          </a:p>
          <a:p>
            <a:pPr>
              <a:spcAft>
                <a:spcPts val="1800"/>
              </a:spcAft>
            </a:pPr>
            <a:r>
              <a:rPr lang="en-US" sz="2800" b="1" spc="-70" dirty="0">
                <a:solidFill>
                  <a:srgbClr val="000000"/>
                </a:solidFill>
                <a:latin typeface="Arial"/>
                <a:ea typeface="华文楷体"/>
                <a:cs typeface="Arial"/>
              </a:rPr>
              <a:t>Israel</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1846659"/>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rgbClr val="000000"/>
                </a:solidFill>
                <a:latin typeface="Arial"/>
                <a:ea typeface="华文楷体"/>
                <a:cs typeface="Arial"/>
              </a:rPr>
              <a:t>Gen 1-11</a:t>
            </a:r>
          </a:p>
          <a:p>
            <a:pPr algn="r">
              <a:spcAft>
                <a:spcPts val="1800"/>
              </a:spcAft>
            </a:pPr>
            <a:r>
              <a:rPr lang="en-US" sz="2800" b="1" spc="-70" dirty="0">
                <a:solidFill>
                  <a:srgbClr val="000000"/>
                </a:solidFill>
                <a:latin typeface="Arial"/>
                <a:ea typeface="华文楷体"/>
                <a:cs typeface="Arial"/>
              </a:rPr>
              <a:t>Gen 12 – Mal 4</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Bible Panorama, 157</a:t>
            </a:r>
          </a:p>
        </p:txBody>
      </p:sp>
      <p:sp>
        <p:nvSpPr>
          <p:cNvPr id="3" name="Speech Bubble: Rectangle with Corners Rounded 2">
            <a:extLst>
              <a:ext uri="{FF2B5EF4-FFF2-40B4-BE49-F238E27FC236}">
                <a16:creationId xmlns:a16="http://schemas.microsoft.com/office/drawing/2014/main" id="{2C96B45E-2E0C-49E9-BF69-100E15948FF5}"/>
              </a:ext>
            </a:extLst>
          </p:cNvPr>
          <p:cNvSpPr/>
          <p:nvPr/>
        </p:nvSpPr>
        <p:spPr>
          <a:xfrm>
            <a:off x="1100912" y="3450412"/>
            <a:ext cx="7762875" cy="2486601"/>
          </a:xfrm>
          <a:prstGeom prst="wedgeRoundRectCallout">
            <a:avLst>
              <a:gd name="adj1" fmla="val 22971"/>
              <a:gd name="adj2" fmla="val -6878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The tragic fall </a:t>
            </a:r>
          </a:p>
          <a:p>
            <a:pPr algn="ctr"/>
            <a:r>
              <a:rPr lang="en-US" sz="3600" b="1" dirty="0"/>
              <a:t>of a perfect creation </a:t>
            </a:r>
          </a:p>
          <a:p>
            <a:pPr algn="ctr"/>
            <a:r>
              <a:rPr lang="en-US" sz="3600" b="1" dirty="0"/>
              <a:t>followed by judgment </a:t>
            </a:r>
          </a:p>
          <a:p>
            <a:pPr algn="ctr"/>
            <a:r>
              <a:rPr lang="en-US" sz="3600" b="1" dirty="0"/>
              <a:t>and the promise of final redemption</a:t>
            </a:r>
          </a:p>
        </p:txBody>
      </p:sp>
    </p:spTree>
    <p:extLst>
      <p:ext uri="{BB962C8B-B14F-4D97-AF65-F5344CB8AC3E}">
        <p14:creationId xmlns:p14="http://schemas.microsoft.com/office/powerpoint/2010/main" val="3647014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5">
                                            <p:txEl>
                                              <p:pRg st="1" end="1"/>
                                            </p:txEl>
                                          </p:spTgt>
                                        </p:tgtEl>
                                        <p:attrNameLst>
                                          <p:attrName>style.visibility</p:attrName>
                                        </p:attrNameLst>
                                      </p:cBhvr>
                                      <p:to>
                                        <p:strVal val="visible"/>
                                      </p:to>
                                    </p:set>
                                    <p:animEffect transition="in" filter="fade">
                                      <p:cBhvr>
                                        <p:cTn id="7" dur="500"/>
                                        <p:tgtEl>
                                          <p:spTgt spid="65">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1" end="1"/>
                                            </p:txEl>
                                          </p:spTgt>
                                        </p:tgtEl>
                                        <p:attrNameLst>
                                          <p:attrName>style.visibility</p:attrName>
                                        </p:attrNameLst>
                                      </p:cBhvr>
                                      <p:to>
                                        <p:strVal val="visible"/>
                                      </p:to>
                                    </p:set>
                                    <p:animEffect transition="in" filter="fade">
                                      <p:cBhvr>
                                        <p:cTn id="10" dur="500"/>
                                        <p:tgtEl>
                                          <p:spTgt spid="64">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1" end="1"/>
                                            </p:txEl>
                                          </p:spTgt>
                                        </p:tgtEl>
                                        <p:attrNameLst>
                                          <p:attrName>style.visibility</p:attrName>
                                        </p:attrNameLst>
                                      </p:cBhvr>
                                      <p:to>
                                        <p:strVal val="visible"/>
                                      </p:to>
                                    </p:set>
                                    <p:animEffect transition="in" filter="fade">
                                      <p:cBhvr>
                                        <p:cTn id="13" dur="500"/>
                                        <p:tgtEl>
                                          <p:spTgt spid="66">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2" end="2"/>
                                            </p:txEl>
                                          </p:spTgt>
                                        </p:tgtEl>
                                        <p:attrNameLst>
                                          <p:attrName>style.visibility</p:attrName>
                                        </p:attrNameLst>
                                      </p:cBhvr>
                                      <p:to>
                                        <p:strVal val="visible"/>
                                      </p:to>
                                    </p:set>
                                    <p:animEffect transition="in" filter="fade">
                                      <p:cBhvr>
                                        <p:cTn id="18" dur="500"/>
                                        <p:tgtEl>
                                          <p:spTgt spid="65">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2" end="2"/>
                                            </p:txEl>
                                          </p:spTgt>
                                        </p:tgtEl>
                                        <p:attrNameLst>
                                          <p:attrName>style.visibility</p:attrName>
                                        </p:attrNameLst>
                                      </p:cBhvr>
                                      <p:to>
                                        <p:strVal val="visible"/>
                                      </p:to>
                                    </p:set>
                                    <p:animEffect transition="in" filter="fade">
                                      <p:cBhvr>
                                        <p:cTn id="21" dur="500"/>
                                        <p:tgtEl>
                                          <p:spTgt spid="64">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2" end="2"/>
                                            </p:txEl>
                                          </p:spTgt>
                                        </p:tgtEl>
                                        <p:attrNameLst>
                                          <p:attrName>style.visibility</p:attrName>
                                        </p:attrNameLst>
                                      </p:cBhvr>
                                      <p:to>
                                        <p:strVal val="visible"/>
                                      </p:to>
                                    </p:set>
                                    <p:animEffect transition="in" filter="fade">
                                      <p:cBhvr>
                                        <p:cTn id="24" dur="500"/>
                                        <p:tgtEl>
                                          <p:spTgt spid="6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5155257"/>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2000</a:t>
            </a:r>
          </a:p>
          <a:p>
            <a:pPr algn="ctr">
              <a:spcAft>
                <a:spcPts val="1800"/>
              </a:spcAft>
            </a:pPr>
            <a:r>
              <a:rPr lang="en-US" sz="2800" b="1" spc="-70" dirty="0">
                <a:solidFill>
                  <a:srgbClr val="000000"/>
                </a:solidFill>
                <a:latin typeface="Arial"/>
                <a:ea typeface="华文楷体"/>
                <a:cs typeface="Arial"/>
              </a:rPr>
              <a:t>400</a:t>
            </a:r>
          </a:p>
          <a:p>
            <a:pPr algn="ctr">
              <a:spcAft>
                <a:spcPts val="1800"/>
              </a:spcAft>
            </a:pPr>
            <a:r>
              <a:rPr lang="en-US" sz="2800" b="1" spc="-70" dirty="0">
                <a:solidFill>
                  <a:srgbClr val="000000"/>
                </a:solidFill>
                <a:latin typeface="Arial"/>
                <a:ea typeface="华文楷体"/>
                <a:cs typeface="Arial"/>
              </a:rPr>
              <a:t>~33</a:t>
            </a:r>
          </a:p>
          <a:p>
            <a:pPr algn="ctr">
              <a:spcAft>
                <a:spcPts val="1800"/>
              </a:spcAft>
            </a:pPr>
            <a:r>
              <a:rPr lang="en-US" sz="2800" b="1" spc="-70" dirty="0">
                <a:solidFill>
                  <a:srgbClr val="000000"/>
                </a:solidFill>
                <a:latin typeface="Arial"/>
                <a:ea typeface="华文楷体"/>
                <a:cs typeface="Arial"/>
              </a:rPr>
              <a:t>~1990 + ??</a:t>
            </a:r>
          </a:p>
          <a:p>
            <a:pPr algn="ctr">
              <a:spcAft>
                <a:spcPts val="1800"/>
              </a:spcAft>
            </a:pPr>
            <a:r>
              <a:rPr lang="en-US" sz="2800" b="1" spc="-70" dirty="0">
                <a:solidFill>
                  <a:srgbClr val="000000"/>
                </a:solidFill>
                <a:latin typeface="Arial"/>
                <a:ea typeface="华文楷体"/>
                <a:cs typeface="Arial"/>
              </a:rPr>
              <a:t>7</a:t>
            </a:r>
          </a:p>
          <a:p>
            <a:pPr algn="ctr">
              <a:spcAft>
                <a:spcPts val="1800"/>
              </a:spcAft>
            </a:pPr>
            <a:r>
              <a:rPr lang="en-US" sz="2800" b="1" spc="-70" dirty="0">
                <a:solidFill>
                  <a:srgbClr val="000000"/>
                </a:solidFill>
                <a:latin typeface="Arial"/>
                <a:ea typeface="华文楷体"/>
                <a:cs typeface="Arial"/>
              </a:rPr>
              <a:t>1000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rgbClr val="000000"/>
                </a:solidFill>
                <a:latin typeface="Arial"/>
                <a:ea typeface="华文楷体"/>
                <a:cs typeface="Arial"/>
              </a:rPr>
              <a:t>Nations</a:t>
            </a:r>
          </a:p>
          <a:p>
            <a:pPr>
              <a:spcAft>
                <a:spcPts val="1800"/>
              </a:spcAft>
            </a:pPr>
            <a:r>
              <a:rPr lang="en-US" sz="2800" b="1" spc="-70" dirty="0">
                <a:solidFill>
                  <a:srgbClr val="000000"/>
                </a:solidFill>
                <a:latin typeface="Arial"/>
                <a:ea typeface="华文楷体"/>
                <a:cs typeface="Arial"/>
              </a:rPr>
              <a:t>Israel</a:t>
            </a:r>
          </a:p>
          <a:p>
            <a:pPr>
              <a:spcAft>
                <a:spcPts val="1800"/>
              </a:spcAft>
            </a:pPr>
            <a:r>
              <a:rPr lang="en-US" sz="2800" b="1" spc="-70" dirty="0">
                <a:solidFill>
                  <a:srgbClr val="000000"/>
                </a:solidFill>
                <a:latin typeface="Arial"/>
                <a:ea typeface="华文楷体"/>
                <a:cs typeface="Arial"/>
              </a:rPr>
              <a:t>Silent Years</a:t>
            </a:r>
          </a:p>
          <a:p>
            <a:pPr>
              <a:spcAft>
                <a:spcPts val="1800"/>
              </a:spcAft>
            </a:pPr>
            <a:r>
              <a:rPr lang="en-US" sz="2800" b="1" spc="-70" dirty="0">
                <a:solidFill>
                  <a:srgbClr val="000000"/>
                </a:solidFill>
                <a:latin typeface="Arial"/>
                <a:ea typeface="华文楷体"/>
                <a:cs typeface="Arial"/>
              </a:rPr>
              <a:t>Christ on Earth</a:t>
            </a:r>
          </a:p>
          <a:p>
            <a:pPr>
              <a:spcAft>
                <a:spcPts val="1800"/>
              </a:spcAft>
            </a:pPr>
            <a:r>
              <a:rPr lang="en-US" sz="2800" b="1" spc="-70" dirty="0">
                <a:solidFill>
                  <a:srgbClr val="000000"/>
                </a:solidFill>
                <a:latin typeface="Arial"/>
                <a:ea typeface="华文楷体"/>
                <a:cs typeface="Arial"/>
              </a:rPr>
              <a:t>Church on Earth</a:t>
            </a:r>
          </a:p>
          <a:p>
            <a:pPr>
              <a:spcAft>
                <a:spcPts val="1800"/>
              </a:spcAft>
            </a:pPr>
            <a:r>
              <a:rPr lang="en-US" sz="2800" b="1" spc="-70" dirty="0">
                <a:solidFill>
                  <a:srgbClr val="000000"/>
                </a:solidFill>
                <a:latin typeface="Arial"/>
                <a:ea typeface="华文楷体"/>
                <a:cs typeface="Arial"/>
              </a:rPr>
              <a:t>Tribulation</a:t>
            </a:r>
          </a:p>
          <a:p>
            <a:pPr>
              <a:spcAft>
                <a:spcPts val="1800"/>
              </a:spcAft>
            </a:pPr>
            <a:r>
              <a:rPr lang="en-US" sz="2800" b="1" spc="-70" dirty="0">
                <a:solidFill>
                  <a:srgbClr val="000000"/>
                </a:solidFill>
                <a:latin typeface="Arial"/>
                <a:ea typeface="华文楷体"/>
                <a:cs typeface="Arial"/>
              </a:rPr>
              <a:t>Christ's Kingdom</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rgbClr val="000000"/>
                </a:solidFill>
                <a:latin typeface="Arial"/>
                <a:ea typeface="华文楷体"/>
                <a:cs typeface="Arial"/>
              </a:rPr>
              <a:t>Gen 1-11</a:t>
            </a:r>
          </a:p>
          <a:p>
            <a:pPr algn="r">
              <a:spcAft>
                <a:spcPts val="1800"/>
              </a:spcAft>
            </a:pPr>
            <a:r>
              <a:rPr lang="en-US" sz="2800" b="1" spc="-70" dirty="0">
                <a:solidFill>
                  <a:srgbClr val="000000"/>
                </a:solidFill>
                <a:latin typeface="Arial"/>
                <a:ea typeface="华文楷体"/>
                <a:cs typeface="Arial"/>
              </a:rPr>
              <a:t>Gen 12 – Mal 4</a:t>
            </a:r>
          </a:p>
          <a:p>
            <a:pPr algn="r">
              <a:spcAft>
                <a:spcPts val="1800"/>
              </a:spcAft>
            </a:pPr>
            <a:r>
              <a:rPr lang="en-US" sz="2800" b="1" spc="-70" dirty="0">
                <a:solidFill>
                  <a:srgbClr val="000000"/>
                </a:solidFill>
                <a:latin typeface="Arial"/>
                <a:ea typeface="华文楷体"/>
                <a:cs typeface="Arial"/>
              </a:rPr>
              <a:t>None</a:t>
            </a:r>
          </a:p>
          <a:p>
            <a:pPr algn="r">
              <a:spcAft>
                <a:spcPts val="1800"/>
              </a:spcAft>
            </a:pPr>
            <a:r>
              <a:rPr lang="en-US" sz="2800" b="1" spc="-70" dirty="0">
                <a:solidFill>
                  <a:srgbClr val="000000"/>
                </a:solidFill>
                <a:latin typeface="Arial"/>
                <a:ea typeface="华文楷体"/>
                <a:cs typeface="Arial"/>
              </a:rPr>
              <a:t>Matt 1 – Acts 1</a:t>
            </a:r>
          </a:p>
          <a:p>
            <a:pPr algn="r">
              <a:spcAft>
                <a:spcPts val="1800"/>
              </a:spcAft>
            </a:pPr>
            <a:r>
              <a:rPr lang="en-US" sz="2800" b="1" spc="-70" dirty="0">
                <a:solidFill>
                  <a:srgbClr val="000000"/>
                </a:solidFill>
                <a:latin typeface="Arial"/>
                <a:ea typeface="华文楷体"/>
                <a:cs typeface="Arial"/>
              </a:rPr>
              <a:t>Acts 2 – Rev 3</a:t>
            </a:r>
          </a:p>
          <a:p>
            <a:pPr algn="r">
              <a:spcAft>
                <a:spcPts val="1800"/>
              </a:spcAft>
            </a:pPr>
            <a:r>
              <a:rPr lang="en-US" sz="2800" b="1" spc="-70" dirty="0">
                <a:solidFill>
                  <a:srgbClr val="000000"/>
                </a:solidFill>
                <a:latin typeface="Arial"/>
                <a:ea typeface="华文楷体"/>
                <a:cs typeface="Arial"/>
              </a:rPr>
              <a:t>Rev 4 – 19</a:t>
            </a:r>
          </a:p>
          <a:p>
            <a:pPr algn="r">
              <a:spcAft>
                <a:spcPts val="1800"/>
              </a:spcAft>
            </a:pPr>
            <a:r>
              <a:rPr lang="en-US" sz="2800" b="1" spc="-70" dirty="0">
                <a:solidFill>
                  <a:srgbClr val="000000"/>
                </a:solidFill>
                <a:latin typeface="Arial"/>
                <a:ea typeface="华文楷体"/>
                <a:cs typeface="Arial"/>
              </a:rPr>
              <a:t>Rev 20 – 22 </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
        <p:nvSpPr>
          <p:cNvPr id="9" name="Text Box 52">
            <a:extLst>
              <a:ext uri="{FF2B5EF4-FFF2-40B4-BE49-F238E27FC236}">
                <a16:creationId xmlns:a16="http://schemas.microsoft.com/office/drawing/2014/main" id="{4768163C-7609-4E6B-A581-2E50D4A0F78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Bible Panorama, 157</a:t>
            </a:r>
          </a:p>
        </p:txBody>
      </p:sp>
    </p:spTree>
    <p:extLst>
      <p:ext uri="{BB962C8B-B14F-4D97-AF65-F5344CB8AC3E}">
        <p14:creationId xmlns:p14="http://schemas.microsoft.com/office/powerpoint/2010/main" val="2645691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5">
                                            <p:txEl>
                                              <p:pRg st="3" end="3"/>
                                            </p:txEl>
                                          </p:spTgt>
                                        </p:tgtEl>
                                        <p:attrNameLst>
                                          <p:attrName>style.visibility</p:attrName>
                                        </p:attrNameLst>
                                      </p:cBhvr>
                                      <p:to>
                                        <p:strVal val="visible"/>
                                      </p:to>
                                    </p:set>
                                    <p:animEffect transition="in" filter="fade">
                                      <p:cBhvr>
                                        <p:cTn id="7" dur="500"/>
                                        <p:tgtEl>
                                          <p:spTgt spid="65">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4">
                                            <p:txEl>
                                              <p:pRg st="3" end="3"/>
                                            </p:txEl>
                                          </p:spTgt>
                                        </p:tgtEl>
                                        <p:attrNameLst>
                                          <p:attrName>style.visibility</p:attrName>
                                        </p:attrNameLst>
                                      </p:cBhvr>
                                      <p:to>
                                        <p:strVal val="visible"/>
                                      </p:to>
                                    </p:set>
                                    <p:animEffect transition="in" filter="fade">
                                      <p:cBhvr>
                                        <p:cTn id="10" dur="500"/>
                                        <p:tgtEl>
                                          <p:spTgt spid="64">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6">
                                            <p:txEl>
                                              <p:pRg st="3" end="3"/>
                                            </p:txEl>
                                          </p:spTgt>
                                        </p:tgtEl>
                                        <p:attrNameLst>
                                          <p:attrName>style.visibility</p:attrName>
                                        </p:attrNameLst>
                                      </p:cBhvr>
                                      <p:to>
                                        <p:strVal val="visible"/>
                                      </p:to>
                                    </p:set>
                                    <p:animEffect transition="in" filter="fade">
                                      <p:cBhvr>
                                        <p:cTn id="13" dur="500"/>
                                        <p:tgtEl>
                                          <p:spTgt spid="6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5">
                                            <p:txEl>
                                              <p:pRg st="4" end="4"/>
                                            </p:txEl>
                                          </p:spTgt>
                                        </p:tgtEl>
                                        <p:attrNameLst>
                                          <p:attrName>style.visibility</p:attrName>
                                        </p:attrNameLst>
                                      </p:cBhvr>
                                      <p:to>
                                        <p:strVal val="visible"/>
                                      </p:to>
                                    </p:set>
                                    <p:animEffect transition="in" filter="fade">
                                      <p:cBhvr>
                                        <p:cTn id="18" dur="500"/>
                                        <p:tgtEl>
                                          <p:spTgt spid="65">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4">
                                            <p:txEl>
                                              <p:pRg st="4" end="4"/>
                                            </p:txEl>
                                          </p:spTgt>
                                        </p:tgtEl>
                                        <p:attrNameLst>
                                          <p:attrName>style.visibility</p:attrName>
                                        </p:attrNameLst>
                                      </p:cBhvr>
                                      <p:to>
                                        <p:strVal val="visible"/>
                                      </p:to>
                                    </p:set>
                                    <p:animEffect transition="in" filter="fade">
                                      <p:cBhvr>
                                        <p:cTn id="21" dur="500"/>
                                        <p:tgtEl>
                                          <p:spTgt spid="6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6">
                                            <p:txEl>
                                              <p:pRg st="4" end="4"/>
                                            </p:txEl>
                                          </p:spTgt>
                                        </p:tgtEl>
                                        <p:attrNameLst>
                                          <p:attrName>style.visibility</p:attrName>
                                        </p:attrNameLst>
                                      </p:cBhvr>
                                      <p:to>
                                        <p:strVal val="visible"/>
                                      </p:to>
                                    </p:set>
                                    <p:animEffect transition="in" filter="fade">
                                      <p:cBhvr>
                                        <p:cTn id="24" dur="500"/>
                                        <p:tgtEl>
                                          <p:spTgt spid="6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5">
                                            <p:txEl>
                                              <p:pRg st="5" end="5"/>
                                            </p:txEl>
                                          </p:spTgt>
                                        </p:tgtEl>
                                        <p:attrNameLst>
                                          <p:attrName>style.visibility</p:attrName>
                                        </p:attrNameLst>
                                      </p:cBhvr>
                                      <p:to>
                                        <p:strVal val="visible"/>
                                      </p:to>
                                    </p:set>
                                    <p:animEffect transition="in" filter="fade">
                                      <p:cBhvr>
                                        <p:cTn id="29" dur="500"/>
                                        <p:tgtEl>
                                          <p:spTgt spid="65">
                                            <p:txEl>
                                              <p:pRg st="5" end="5"/>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64">
                                            <p:txEl>
                                              <p:pRg st="5" end="5"/>
                                            </p:txEl>
                                          </p:spTgt>
                                        </p:tgtEl>
                                        <p:attrNameLst>
                                          <p:attrName>style.visibility</p:attrName>
                                        </p:attrNameLst>
                                      </p:cBhvr>
                                      <p:to>
                                        <p:strVal val="visible"/>
                                      </p:to>
                                    </p:set>
                                    <p:animEffect transition="in" filter="fade">
                                      <p:cBhvr>
                                        <p:cTn id="32" dur="500"/>
                                        <p:tgtEl>
                                          <p:spTgt spid="64">
                                            <p:txEl>
                                              <p:pRg st="5" end="5"/>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66">
                                            <p:txEl>
                                              <p:pRg st="5" end="5"/>
                                            </p:txEl>
                                          </p:spTgt>
                                        </p:tgtEl>
                                        <p:attrNameLst>
                                          <p:attrName>style.visibility</p:attrName>
                                        </p:attrNameLst>
                                      </p:cBhvr>
                                      <p:to>
                                        <p:strVal val="visible"/>
                                      </p:to>
                                    </p:set>
                                    <p:animEffect transition="in" filter="fade">
                                      <p:cBhvr>
                                        <p:cTn id="35" dur="500"/>
                                        <p:tgtEl>
                                          <p:spTgt spid="6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5">
                                            <p:txEl>
                                              <p:pRg st="6" end="6"/>
                                            </p:txEl>
                                          </p:spTgt>
                                        </p:tgtEl>
                                        <p:attrNameLst>
                                          <p:attrName>style.visibility</p:attrName>
                                        </p:attrNameLst>
                                      </p:cBhvr>
                                      <p:to>
                                        <p:strVal val="visible"/>
                                      </p:to>
                                    </p:set>
                                    <p:animEffect transition="in" filter="fade">
                                      <p:cBhvr>
                                        <p:cTn id="40" dur="500"/>
                                        <p:tgtEl>
                                          <p:spTgt spid="65">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xEl>
                                              <p:pRg st="7" end="7"/>
                                            </p:txEl>
                                          </p:spTgt>
                                        </p:tgtEl>
                                        <p:attrNameLst>
                                          <p:attrName>style.visibility</p:attrName>
                                        </p:attrNameLst>
                                      </p:cBhvr>
                                      <p:to>
                                        <p:strVal val="visible"/>
                                      </p:to>
                                    </p:set>
                                    <p:animEffect transition="in" filter="fade">
                                      <p:cBhvr>
                                        <p:cTn id="43" dur="500"/>
                                        <p:tgtEl>
                                          <p:spTgt spid="65">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xEl>
                                              <p:pRg st="6" end="6"/>
                                            </p:txEl>
                                          </p:spTgt>
                                        </p:tgtEl>
                                        <p:attrNameLst>
                                          <p:attrName>style.visibility</p:attrName>
                                        </p:attrNameLst>
                                      </p:cBhvr>
                                      <p:to>
                                        <p:strVal val="visible"/>
                                      </p:to>
                                    </p:set>
                                    <p:animEffect transition="in" filter="fade">
                                      <p:cBhvr>
                                        <p:cTn id="46" dur="500"/>
                                        <p:tgtEl>
                                          <p:spTgt spid="64">
                                            <p:txEl>
                                              <p:pRg st="6" end="6"/>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64">
                                            <p:txEl>
                                              <p:pRg st="7" end="7"/>
                                            </p:txEl>
                                          </p:spTgt>
                                        </p:tgtEl>
                                        <p:attrNameLst>
                                          <p:attrName>style.visibility</p:attrName>
                                        </p:attrNameLst>
                                      </p:cBhvr>
                                      <p:to>
                                        <p:strVal val="visible"/>
                                      </p:to>
                                    </p:set>
                                    <p:animEffect transition="in" filter="fade">
                                      <p:cBhvr>
                                        <p:cTn id="49" dur="500"/>
                                        <p:tgtEl>
                                          <p:spTgt spid="64">
                                            <p:txEl>
                                              <p:pRg st="7" end="7"/>
                                            </p:txEl>
                                          </p:spTgt>
                                        </p:tgtEl>
                                      </p:cBhvr>
                                    </p:animEffect>
                                  </p:childTnLst>
                                </p:cTn>
                              </p:par>
                              <p:par>
                                <p:cTn id="50" presetID="10" presetClass="entr" presetSubtype="0" fill="hold" nodeType="withEffect">
                                  <p:stCondLst>
                                    <p:cond delay="0"/>
                                  </p:stCondLst>
                                  <p:childTnLst>
                                    <p:set>
                                      <p:cBhvr>
                                        <p:cTn id="51" dur="1" fill="hold">
                                          <p:stCondLst>
                                            <p:cond delay="0"/>
                                          </p:stCondLst>
                                        </p:cTn>
                                        <p:tgtEl>
                                          <p:spTgt spid="66">
                                            <p:txEl>
                                              <p:pRg st="6" end="6"/>
                                            </p:txEl>
                                          </p:spTgt>
                                        </p:tgtEl>
                                        <p:attrNameLst>
                                          <p:attrName>style.visibility</p:attrName>
                                        </p:attrNameLst>
                                      </p:cBhvr>
                                      <p:to>
                                        <p:strVal val="visible"/>
                                      </p:to>
                                    </p:set>
                                    <p:animEffect transition="in" filter="fade">
                                      <p:cBhvr>
                                        <p:cTn id="52" dur="500"/>
                                        <p:tgtEl>
                                          <p:spTgt spid="66">
                                            <p:txEl>
                                              <p:pRg st="6" end="6"/>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66">
                                            <p:txEl>
                                              <p:pRg st="7" end="7"/>
                                            </p:txEl>
                                          </p:spTgt>
                                        </p:tgtEl>
                                        <p:attrNameLst>
                                          <p:attrName>style.visibility</p:attrName>
                                        </p:attrNameLst>
                                      </p:cBhvr>
                                      <p:to>
                                        <p:strVal val="visible"/>
                                      </p:to>
                                    </p:set>
                                    <p:animEffect transition="in" filter="fade">
                                      <p:cBhvr>
                                        <p:cTn id="55" dur="500"/>
                                        <p:tgtEl>
                                          <p:spTgt spid="6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33FAE3AC-A270-4307-AE84-943260A63E72}"/>
              </a:ext>
            </a:extLst>
          </p:cNvPr>
          <p:cNvSpPr txBox="1">
            <a:spLocks/>
          </p:cNvSpPr>
          <p:nvPr/>
        </p:nvSpPr>
        <p:spPr>
          <a:xfrm>
            <a:off x="1230872" y="0"/>
            <a:ext cx="7502956" cy="742058"/>
          </a:xfrm>
          <a:prstGeom prst="rect">
            <a:avLst/>
          </a:prstGeom>
        </p:spPr>
        <p:txBody>
          <a:bodyPr anchor="ctr"/>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defRPr/>
            </a:pPr>
            <a:r>
              <a:rPr lang="en-US" sz="3600" b="1" kern="0" dirty="0">
                <a:solidFill>
                  <a:schemeClr val="tx1"/>
                </a:solidFill>
              </a:rPr>
              <a:t>7 Great Periods of History</a:t>
            </a:r>
          </a:p>
        </p:txBody>
      </p:sp>
      <p:pic>
        <p:nvPicPr>
          <p:cNvPr id="44" name="Picture 43">
            <a:extLst>
              <a:ext uri="{FF2B5EF4-FFF2-40B4-BE49-F238E27FC236}">
                <a16:creationId xmlns:a16="http://schemas.microsoft.com/office/drawing/2014/main" id="{C036D688-0157-4C29-A165-A7058DDE5AE6}"/>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999709" y="1476857"/>
            <a:ext cx="8000362" cy="4741716"/>
          </a:xfrm>
          <a:prstGeom prst="rect">
            <a:avLst/>
          </a:prstGeom>
        </p:spPr>
      </p:pic>
      <p:sp>
        <p:nvSpPr>
          <p:cNvPr id="54" name="Text Box 52">
            <a:extLst>
              <a:ext uri="{FF2B5EF4-FFF2-40B4-BE49-F238E27FC236}">
                <a16:creationId xmlns:a16="http://schemas.microsoft.com/office/drawing/2014/main" id="{6A810DB1-0DF9-48AA-863D-AA29D6DAC8BD}"/>
              </a:ext>
            </a:extLst>
          </p:cNvPr>
          <p:cNvSpPr txBox="1">
            <a:spLocks noChangeArrowheads="1"/>
          </p:cNvSpPr>
          <p:nvPr/>
        </p:nvSpPr>
        <p:spPr bwMode="auto">
          <a:xfrm>
            <a:off x="5486850" y="6348409"/>
            <a:ext cx="3513221" cy="338554"/>
          </a:xfrm>
          <a:prstGeom prst="rect">
            <a:avLst/>
          </a:prstGeom>
          <a:no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r" eaLnBrk="0" hangingPunct="0">
              <a:defRPr/>
            </a:pPr>
            <a:r>
              <a:rPr lang="en-US" sz="1600" b="1" dirty="0">
                <a:solidFill>
                  <a:srgbClr val="000000"/>
                </a:solidFill>
                <a:cs typeface="Arial" charset="0"/>
              </a:rPr>
              <a:t>Terry Hall, Bible Panorama, 157</a:t>
            </a:r>
          </a:p>
        </p:txBody>
      </p:sp>
      <p:sp>
        <p:nvSpPr>
          <p:cNvPr id="64" name="TextBox 63">
            <a:extLst>
              <a:ext uri="{FF2B5EF4-FFF2-40B4-BE49-F238E27FC236}">
                <a16:creationId xmlns:a16="http://schemas.microsoft.com/office/drawing/2014/main" id="{111F1B98-2FC3-4CA8-BF9C-8DA2CAA54EE6}"/>
              </a:ext>
            </a:extLst>
          </p:cNvPr>
          <p:cNvSpPr txBox="1"/>
          <p:nvPr/>
        </p:nvSpPr>
        <p:spPr>
          <a:xfrm>
            <a:off x="3947054" y="926681"/>
            <a:ext cx="2105209" cy="5155257"/>
          </a:xfrm>
          <a:prstGeom prst="rect">
            <a:avLst/>
          </a:prstGeom>
          <a:noFill/>
          <a:ln>
            <a:noFill/>
          </a:ln>
        </p:spPr>
        <p:txBody>
          <a:bodyPr wrap="square" rtlCol="0">
            <a:spAutoFit/>
          </a:bodyPr>
          <a:lstStyle/>
          <a:p>
            <a:pPr algn="ctr">
              <a:spcAft>
                <a:spcPts val="1800"/>
              </a:spcAft>
            </a:pPr>
            <a:r>
              <a:rPr lang="en-US" altLang="zh-CN" sz="2800" b="1" u="sng" spc="-70" dirty="0">
                <a:solidFill>
                  <a:srgbClr val="000000"/>
                </a:solidFill>
                <a:latin typeface="Arial"/>
                <a:ea typeface="华文楷体"/>
                <a:cs typeface="Arial"/>
              </a:rPr>
              <a:t>YEARS</a:t>
            </a:r>
          </a:p>
          <a:p>
            <a:pPr algn="ctr">
              <a:spcAft>
                <a:spcPts val="1800"/>
              </a:spcAft>
            </a:pPr>
            <a:r>
              <a:rPr lang="en-US" altLang="zh-CN" sz="2800" b="1" spc="-70" dirty="0">
                <a:solidFill>
                  <a:schemeClr val="bg1">
                    <a:lumMod val="65000"/>
                  </a:schemeClr>
                </a:solidFill>
                <a:latin typeface="Arial"/>
                <a:ea typeface="华文楷体"/>
                <a:cs typeface="Arial"/>
              </a:rPr>
              <a:t>2000+</a:t>
            </a:r>
          </a:p>
          <a:p>
            <a:pPr algn="ctr">
              <a:spcAft>
                <a:spcPts val="1800"/>
              </a:spcAft>
            </a:pPr>
            <a:r>
              <a:rPr lang="en-US" sz="2800" b="1" spc="-70" dirty="0">
                <a:solidFill>
                  <a:schemeClr val="bg1">
                    <a:lumMod val="65000"/>
                  </a:schemeClr>
                </a:solidFill>
                <a:latin typeface="Arial"/>
                <a:ea typeface="华文楷体"/>
                <a:cs typeface="Arial"/>
              </a:rPr>
              <a:t>2000</a:t>
            </a:r>
          </a:p>
          <a:p>
            <a:pPr algn="ctr">
              <a:spcAft>
                <a:spcPts val="1800"/>
              </a:spcAft>
            </a:pPr>
            <a:r>
              <a:rPr lang="en-US" sz="2800" b="1" spc="-70" dirty="0">
                <a:solidFill>
                  <a:schemeClr val="bg1">
                    <a:lumMod val="65000"/>
                  </a:schemeClr>
                </a:solidFill>
                <a:latin typeface="Arial"/>
                <a:ea typeface="华文楷体"/>
                <a:cs typeface="Arial"/>
              </a:rPr>
              <a:t>400</a:t>
            </a:r>
          </a:p>
          <a:p>
            <a:pPr algn="ctr">
              <a:spcAft>
                <a:spcPts val="1800"/>
              </a:spcAft>
            </a:pPr>
            <a:r>
              <a:rPr lang="en-US" sz="2800" b="1" spc="-70" dirty="0">
                <a:solidFill>
                  <a:schemeClr val="bg1">
                    <a:lumMod val="65000"/>
                  </a:schemeClr>
                </a:solidFill>
                <a:latin typeface="Arial"/>
                <a:ea typeface="华文楷体"/>
                <a:cs typeface="Arial"/>
              </a:rPr>
              <a:t>~33</a:t>
            </a:r>
          </a:p>
          <a:p>
            <a:pPr algn="ctr">
              <a:spcAft>
                <a:spcPts val="1800"/>
              </a:spcAft>
            </a:pPr>
            <a:r>
              <a:rPr lang="en-US" sz="2800" b="1" spc="-70" dirty="0">
                <a:solidFill>
                  <a:schemeClr val="bg1">
                    <a:lumMod val="65000"/>
                  </a:schemeClr>
                </a:solidFill>
                <a:latin typeface="Arial"/>
                <a:ea typeface="华文楷体"/>
                <a:cs typeface="Arial"/>
              </a:rPr>
              <a:t>~1990 + ??</a:t>
            </a:r>
          </a:p>
          <a:p>
            <a:pPr algn="ctr">
              <a:spcAft>
                <a:spcPts val="1800"/>
              </a:spcAft>
            </a:pPr>
            <a:r>
              <a:rPr lang="en-US" sz="2800" b="1" spc="-70" dirty="0">
                <a:solidFill>
                  <a:schemeClr val="bg1">
                    <a:lumMod val="65000"/>
                  </a:schemeClr>
                </a:solidFill>
                <a:latin typeface="Arial"/>
                <a:ea typeface="华文楷体"/>
                <a:cs typeface="Arial"/>
              </a:rPr>
              <a:t>7</a:t>
            </a:r>
          </a:p>
          <a:p>
            <a:pPr algn="ctr">
              <a:spcAft>
                <a:spcPts val="1800"/>
              </a:spcAft>
            </a:pPr>
            <a:r>
              <a:rPr lang="en-US" sz="2800" b="1" spc="-70" dirty="0">
                <a:solidFill>
                  <a:schemeClr val="bg1">
                    <a:lumMod val="65000"/>
                  </a:schemeClr>
                </a:solidFill>
                <a:latin typeface="Arial"/>
                <a:ea typeface="华文楷体"/>
                <a:cs typeface="Arial"/>
              </a:rPr>
              <a:t>1000</a:t>
            </a:r>
          </a:p>
        </p:txBody>
      </p:sp>
      <p:sp>
        <p:nvSpPr>
          <p:cNvPr id="65" name="TextBox 64">
            <a:extLst>
              <a:ext uri="{FF2B5EF4-FFF2-40B4-BE49-F238E27FC236}">
                <a16:creationId xmlns:a16="http://schemas.microsoft.com/office/drawing/2014/main" id="{4A9E3FF0-9BAE-4AB3-BF66-0925269E98F2}"/>
              </a:ext>
            </a:extLst>
          </p:cNvPr>
          <p:cNvSpPr txBox="1"/>
          <p:nvPr/>
        </p:nvSpPr>
        <p:spPr>
          <a:xfrm>
            <a:off x="1069671" y="926681"/>
            <a:ext cx="3053149" cy="5155257"/>
          </a:xfrm>
          <a:prstGeom prst="rect">
            <a:avLst/>
          </a:prstGeom>
          <a:noFill/>
          <a:ln>
            <a:noFill/>
          </a:ln>
        </p:spPr>
        <p:txBody>
          <a:bodyPr wrap="square" rtlCol="0">
            <a:spAutoFit/>
          </a:bodyPr>
          <a:lstStyle/>
          <a:p>
            <a:pPr>
              <a:spcAft>
                <a:spcPts val="1800"/>
              </a:spcAft>
            </a:pPr>
            <a:r>
              <a:rPr lang="en-US" altLang="zh-CN" sz="2800" b="1" u="sng" spc="-70" dirty="0">
                <a:solidFill>
                  <a:srgbClr val="000000"/>
                </a:solidFill>
                <a:latin typeface="Arial"/>
                <a:ea typeface="华文楷体"/>
                <a:cs typeface="Arial"/>
              </a:rPr>
              <a:t>PERIOD</a:t>
            </a:r>
          </a:p>
          <a:p>
            <a:pPr>
              <a:spcAft>
                <a:spcPts val="1800"/>
              </a:spcAft>
            </a:pPr>
            <a:r>
              <a:rPr lang="en-US" altLang="zh-CN" sz="2800" b="1" spc="-70" dirty="0">
                <a:solidFill>
                  <a:schemeClr val="bg1">
                    <a:lumMod val="65000"/>
                  </a:schemeClr>
                </a:solidFill>
                <a:latin typeface="Arial"/>
                <a:ea typeface="华文楷体"/>
                <a:cs typeface="Arial"/>
              </a:rPr>
              <a:t>Nations</a:t>
            </a:r>
          </a:p>
          <a:p>
            <a:pPr>
              <a:spcAft>
                <a:spcPts val="1800"/>
              </a:spcAft>
            </a:pPr>
            <a:r>
              <a:rPr lang="en-US" sz="2800" b="1" spc="-70" dirty="0">
                <a:solidFill>
                  <a:schemeClr val="bg1">
                    <a:lumMod val="65000"/>
                  </a:schemeClr>
                </a:solidFill>
                <a:latin typeface="Arial"/>
                <a:ea typeface="华文楷体"/>
                <a:cs typeface="Arial"/>
              </a:rPr>
              <a:t>Israel</a:t>
            </a:r>
          </a:p>
          <a:p>
            <a:pPr>
              <a:spcAft>
                <a:spcPts val="1800"/>
              </a:spcAft>
            </a:pPr>
            <a:r>
              <a:rPr lang="en-US" sz="2800" b="1" spc="-70" dirty="0">
                <a:solidFill>
                  <a:schemeClr val="bg1">
                    <a:lumMod val="65000"/>
                  </a:schemeClr>
                </a:solidFill>
                <a:latin typeface="Arial"/>
                <a:ea typeface="华文楷体"/>
                <a:cs typeface="Arial"/>
              </a:rPr>
              <a:t>Silent Years</a:t>
            </a:r>
          </a:p>
          <a:p>
            <a:pPr>
              <a:spcAft>
                <a:spcPts val="1800"/>
              </a:spcAft>
            </a:pPr>
            <a:r>
              <a:rPr lang="en-US" sz="2800" b="1" spc="-70" dirty="0">
                <a:solidFill>
                  <a:srgbClr val="000000"/>
                </a:solidFill>
                <a:highlight>
                  <a:srgbClr val="FFFF00"/>
                </a:highlight>
                <a:latin typeface="Arial"/>
                <a:ea typeface="华文楷体"/>
                <a:cs typeface="Arial"/>
              </a:rPr>
              <a:t>Christ on Earth</a:t>
            </a:r>
          </a:p>
          <a:p>
            <a:pPr>
              <a:spcAft>
                <a:spcPts val="1800"/>
              </a:spcAft>
            </a:pPr>
            <a:r>
              <a:rPr lang="en-US" sz="2800" b="1" spc="-70" dirty="0">
                <a:solidFill>
                  <a:schemeClr val="bg1">
                    <a:lumMod val="65000"/>
                  </a:schemeClr>
                </a:solidFill>
                <a:latin typeface="Arial"/>
                <a:ea typeface="华文楷体"/>
                <a:cs typeface="Arial"/>
              </a:rPr>
              <a:t>Church on Earth</a:t>
            </a:r>
          </a:p>
          <a:p>
            <a:pPr>
              <a:spcAft>
                <a:spcPts val="1800"/>
              </a:spcAft>
            </a:pPr>
            <a:r>
              <a:rPr lang="en-US" sz="2800" b="1" spc="-70" dirty="0">
                <a:solidFill>
                  <a:schemeClr val="bg1">
                    <a:lumMod val="65000"/>
                  </a:schemeClr>
                </a:solidFill>
                <a:latin typeface="Arial"/>
                <a:ea typeface="华文楷体"/>
                <a:cs typeface="Arial"/>
              </a:rPr>
              <a:t>Tribulation</a:t>
            </a:r>
          </a:p>
          <a:p>
            <a:pPr>
              <a:spcAft>
                <a:spcPts val="1800"/>
              </a:spcAft>
            </a:pPr>
            <a:r>
              <a:rPr lang="en-US" sz="2800" b="1" spc="-70" dirty="0">
                <a:solidFill>
                  <a:schemeClr val="bg1">
                    <a:lumMod val="65000"/>
                  </a:schemeClr>
                </a:solidFill>
                <a:latin typeface="Arial"/>
                <a:ea typeface="华文楷体"/>
                <a:cs typeface="Arial"/>
              </a:rPr>
              <a:t>Christ's Kingdom</a:t>
            </a:r>
          </a:p>
        </p:txBody>
      </p:sp>
      <p:sp>
        <p:nvSpPr>
          <p:cNvPr id="66" name="TextBox 65">
            <a:extLst>
              <a:ext uri="{FF2B5EF4-FFF2-40B4-BE49-F238E27FC236}">
                <a16:creationId xmlns:a16="http://schemas.microsoft.com/office/drawing/2014/main" id="{6E2AAAF3-A24E-4FDD-86D3-22B43910F490}"/>
              </a:ext>
            </a:extLst>
          </p:cNvPr>
          <p:cNvSpPr txBox="1"/>
          <p:nvPr/>
        </p:nvSpPr>
        <p:spPr>
          <a:xfrm>
            <a:off x="6063914" y="926680"/>
            <a:ext cx="2894503" cy="5155257"/>
          </a:xfrm>
          <a:prstGeom prst="rect">
            <a:avLst/>
          </a:prstGeom>
          <a:noFill/>
          <a:ln>
            <a:noFill/>
          </a:ln>
        </p:spPr>
        <p:txBody>
          <a:bodyPr wrap="square" rtlCol="0">
            <a:spAutoFit/>
          </a:bodyPr>
          <a:lstStyle/>
          <a:p>
            <a:pPr algn="r">
              <a:spcAft>
                <a:spcPts val="1800"/>
              </a:spcAft>
            </a:pPr>
            <a:r>
              <a:rPr lang="en-US" altLang="zh-CN" sz="2800" b="1" u="sng" spc="-70" dirty="0">
                <a:solidFill>
                  <a:srgbClr val="000000"/>
                </a:solidFill>
                <a:latin typeface="Arial"/>
                <a:ea typeface="华文楷体"/>
                <a:cs typeface="Arial"/>
              </a:rPr>
              <a:t>SCRIPTURE</a:t>
            </a:r>
          </a:p>
          <a:p>
            <a:pPr algn="r">
              <a:spcAft>
                <a:spcPts val="1800"/>
              </a:spcAft>
            </a:pPr>
            <a:r>
              <a:rPr lang="en-US" altLang="zh-CN" sz="2800" b="1" spc="-70" dirty="0">
                <a:solidFill>
                  <a:schemeClr val="bg1">
                    <a:lumMod val="65000"/>
                  </a:schemeClr>
                </a:solidFill>
                <a:latin typeface="Arial"/>
                <a:ea typeface="华文楷体"/>
                <a:cs typeface="Arial"/>
              </a:rPr>
              <a:t>Gen 1-11</a:t>
            </a:r>
          </a:p>
          <a:p>
            <a:pPr algn="r">
              <a:spcAft>
                <a:spcPts val="1800"/>
              </a:spcAft>
            </a:pPr>
            <a:r>
              <a:rPr lang="en-US" sz="2800" b="1" spc="-70" dirty="0">
                <a:solidFill>
                  <a:schemeClr val="bg1">
                    <a:lumMod val="65000"/>
                  </a:schemeClr>
                </a:solidFill>
                <a:latin typeface="Arial"/>
                <a:ea typeface="华文楷体"/>
                <a:cs typeface="Arial"/>
              </a:rPr>
              <a:t>Gen 12 – Mal 4</a:t>
            </a:r>
          </a:p>
          <a:p>
            <a:pPr algn="r">
              <a:spcAft>
                <a:spcPts val="1800"/>
              </a:spcAft>
            </a:pPr>
            <a:r>
              <a:rPr lang="en-US" sz="2800" b="1" spc="-70" dirty="0">
                <a:solidFill>
                  <a:schemeClr val="bg1">
                    <a:lumMod val="65000"/>
                  </a:schemeClr>
                </a:solidFill>
                <a:latin typeface="Arial"/>
                <a:ea typeface="华文楷体"/>
                <a:cs typeface="Arial"/>
              </a:rPr>
              <a:t>None</a:t>
            </a:r>
          </a:p>
          <a:p>
            <a:pPr algn="r">
              <a:spcAft>
                <a:spcPts val="1800"/>
              </a:spcAft>
            </a:pPr>
            <a:r>
              <a:rPr lang="en-US" sz="2800" b="1" spc="-70" dirty="0">
                <a:solidFill>
                  <a:schemeClr val="bg1">
                    <a:lumMod val="65000"/>
                  </a:schemeClr>
                </a:solidFill>
                <a:latin typeface="Arial"/>
                <a:ea typeface="华文楷体"/>
                <a:cs typeface="Arial"/>
              </a:rPr>
              <a:t>Matt 1 – Acts 1</a:t>
            </a:r>
          </a:p>
          <a:p>
            <a:pPr algn="r">
              <a:spcAft>
                <a:spcPts val="1800"/>
              </a:spcAft>
            </a:pPr>
            <a:r>
              <a:rPr lang="en-US" sz="2800" b="1" spc="-70" dirty="0">
                <a:solidFill>
                  <a:schemeClr val="bg1">
                    <a:lumMod val="65000"/>
                  </a:schemeClr>
                </a:solidFill>
                <a:latin typeface="Arial"/>
                <a:ea typeface="华文楷体"/>
                <a:cs typeface="Arial"/>
              </a:rPr>
              <a:t>Acts 2 – Rev 3</a:t>
            </a:r>
          </a:p>
          <a:p>
            <a:pPr algn="r">
              <a:spcAft>
                <a:spcPts val="1800"/>
              </a:spcAft>
            </a:pPr>
            <a:r>
              <a:rPr lang="en-US" sz="2800" b="1" spc="-70" dirty="0">
                <a:solidFill>
                  <a:schemeClr val="bg1">
                    <a:lumMod val="65000"/>
                  </a:schemeClr>
                </a:solidFill>
                <a:latin typeface="Arial"/>
                <a:ea typeface="华文楷体"/>
                <a:cs typeface="Arial"/>
              </a:rPr>
              <a:t>Rev 4 – 19</a:t>
            </a:r>
          </a:p>
          <a:p>
            <a:pPr algn="r">
              <a:spcAft>
                <a:spcPts val="1800"/>
              </a:spcAft>
            </a:pPr>
            <a:r>
              <a:rPr lang="en-US" sz="2800" b="1" spc="-70" dirty="0">
                <a:solidFill>
                  <a:schemeClr val="bg1">
                    <a:lumMod val="65000"/>
                  </a:schemeClr>
                </a:solidFill>
                <a:latin typeface="Arial"/>
                <a:ea typeface="华文楷体"/>
                <a:cs typeface="Arial"/>
              </a:rPr>
              <a:t>Rev 20 – 22 </a:t>
            </a:r>
          </a:p>
        </p:txBody>
      </p:sp>
      <p:sp>
        <p:nvSpPr>
          <p:cNvPr id="67" name="TextBox 7">
            <a:extLst>
              <a:ext uri="{FF2B5EF4-FFF2-40B4-BE49-F238E27FC236}">
                <a16:creationId xmlns:a16="http://schemas.microsoft.com/office/drawing/2014/main" id="{7AB3715E-D6B1-4884-800C-2B305E7DAED8}"/>
              </a:ext>
            </a:extLst>
          </p:cNvPr>
          <p:cNvSpPr txBox="1"/>
          <p:nvPr/>
        </p:nvSpPr>
        <p:spPr>
          <a:xfrm rot="16200000">
            <a:off x="-2719753" y="2879725"/>
            <a:ext cx="6424246" cy="664797"/>
          </a:xfrm>
          <a:prstGeom prst="rect">
            <a:avLst/>
          </a:prstGeom>
        </p:spPr>
        <p:txBody>
          <a:bodyPr wrap="square" lIns="0" tIns="0" rIns="0" bIns="0" rtlCol="0" anchor="t">
            <a:spAutoFit/>
          </a:bodyPr>
          <a:lstStyle/>
          <a:p>
            <a:pPr algn="ctr">
              <a:lnSpc>
                <a:spcPct val="90000"/>
              </a:lnSpc>
            </a:pPr>
            <a:r>
              <a:rPr lang="en-US" sz="4800" b="1" spc="-80" dirty="0">
                <a:solidFill>
                  <a:srgbClr val="F4F0D9"/>
                </a:solidFill>
                <a:effectLst>
                  <a:glow>
                    <a:schemeClr val="bg1"/>
                  </a:glow>
                </a:effectLst>
                <a:latin typeface="system-ui"/>
                <a:cs typeface="Arial" panose="020B0604020202020204" pitchFamily="34" charset="0"/>
              </a:rPr>
              <a:t>BACKGROUND</a:t>
            </a:r>
          </a:p>
        </p:txBody>
      </p:sp>
    </p:spTree>
    <p:extLst>
      <p:ext uri="{BB962C8B-B14F-4D97-AF65-F5344CB8AC3E}">
        <p14:creationId xmlns:p14="http://schemas.microsoft.com/office/powerpoint/2010/main" val="117875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p:spPr>
        <p:txBody>
          <a:bodyPr wrap="square">
            <a:spAutoFit/>
          </a:bodyPr>
          <a:lstStyle/>
          <a:p>
            <a:r>
              <a:rPr lang="en-US" sz="3200" b="1" dirty="0">
                <a:solidFill>
                  <a:schemeClr val="bg1"/>
                </a:solidFill>
                <a:latin typeface="system-ui"/>
              </a:rPr>
              <a:t>Zechariah and Elizabeth</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06374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584775"/>
          </a:xfrm>
          <a:prstGeom prst="rect">
            <a:avLst/>
          </a:prstGeom>
          <a:noFill/>
          <a:effectLst/>
        </p:spPr>
        <p:txBody>
          <a:bodyPr wrap="square">
            <a:spAutoFit/>
          </a:bodyPr>
          <a:lstStyle/>
          <a:p>
            <a:r>
              <a:rPr lang="en-US" sz="3200" b="1" dirty="0">
                <a:solidFill>
                  <a:schemeClr val="bg1"/>
                </a:solidFill>
                <a:effectLst/>
                <a:latin typeface="system-ui"/>
              </a:rPr>
              <a:t>Joseph and Mary</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
        <p:nvSpPr>
          <p:cNvPr id="8" name="TextBox 7">
            <a:extLst>
              <a:ext uri="{FF2B5EF4-FFF2-40B4-BE49-F238E27FC236}">
                <a16:creationId xmlns:a16="http://schemas.microsoft.com/office/drawing/2014/main" id="{CCB55DF0-EB1E-4F21-AF9D-9826A16E7D4E}"/>
              </a:ext>
            </a:extLst>
          </p:cNvPr>
          <p:cNvSpPr txBox="1"/>
          <p:nvPr/>
        </p:nvSpPr>
        <p:spPr>
          <a:xfrm>
            <a:off x="3442446" y="598165"/>
            <a:ext cx="5131398" cy="707886"/>
          </a:xfrm>
          <a:prstGeom prst="rect">
            <a:avLst/>
          </a:prstGeom>
          <a:noFill/>
        </p:spPr>
        <p:txBody>
          <a:bodyPr wrap="square">
            <a:spAutoFit/>
          </a:bodyPr>
          <a:lstStyle/>
          <a:p>
            <a:r>
              <a:rPr lang="en-US" sz="4000" b="1" i="0" dirty="0">
                <a:solidFill>
                  <a:schemeClr val="bg1"/>
                </a:solidFill>
                <a:effectLst/>
                <a:latin typeface="system-ui"/>
              </a:rPr>
              <a:t>Birth Announcement</a:t>
            </a:r>
          </a:p>
        </p:txBody>
      </p:sp>
    </p:spTree>
    <p:extLst>
      <p:ext uri="{BB962C8B-B14F-4D97-AF65-F5344CB8AC3E}">
        <p14:creationId xmlns:p14="http://schemas.microsoft.com/office/powerpoint/2010/main" val="96176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7FA34397-3325-4FDF-BCAF-7BDF2A3EC87C}"/>
              </a:ext>
            </a:extLst>
          </p:cNvPr>
          <p:cNvSpPr txBox="1"/>
          <p:nvPr/>
        </p:nvSpPr>
        <p:spPr>
          <a:xfrm>
            <a:off x="0" y="0"/>
            <a:ext cx="9144000" cy="1578894"/>
          </a:xfrm>
          <a:prstGeom prst="rect">
            <a:avLst/>
          </a:prstGeom>
          <a:solidFill>
            <a:schemeClr val="accent1">
              <a:lumMod val="75000"/>
            </a:schemeClr>
          </a:solidFill>
        </p:spPr>
        <p:txBody>
          <a:bodyPr wrap="square" lIns="0" tIns="0" rIns="0" bIns="0" rtlCol="0" anchor="t">
            <a:spAutoFit/>
          </a:bodyPr>
          <a:lstStyle/>
          <a:p>
            <a:pPr algn="ctr">
              <a:lnSpc>
                <a:spcPct val="90000"/>
              </a:lnSpc>
            </a:pPr>
            <a:endParaRPr lang="en-US" sz="2000" b="1" spc="-80" dirty="0">
              <a:solidFill>
                <a:srgbClr val="638C80"/>
              </a:solidFill>
              <a:effectLst>
                <a:glow>
                  <a:schemeClr val="bg1"/>
                </a:glow>
              </a:effectLst>
              <a:latin typeface="system-ui"/>
              <a:cs typeface="Arial" panose="020B0604020202020204" pitchFamily="34" charset="0"/>
            </a:endParaRPr>
          </a:p>
          <a:p>
            <a:pPr algn="ctr">
              <a:lnSpc>
                <a:spcPct val="90000"/>
              </a:lnSpc>
            </a:pPr>
            <a:r>
              <a:rPr lang="en-US" sz="7200" b="1" spc="-80" dirty="0">
                <a:solidFill>
                  <a:schemeClr val="bg1"/>
                </a:solidFill>
                <a:effectLst>
                  <a:glow>
                    <a:schemeClr val="bg1"/>
                  </a:glow>
                </a:effectLst>
                <a:latin typeface="system-ui"/>
                <a:cs typeface="Arial" panose="020B0604020202020204" pitchFamily="34" charset="0"/>
              </a:rPr>
              <a:t>December 2021</a:t>
            </a:r>
          </a:p>
          <a:p>
            <a:pPr algn="ctr">
              <a:lnSpc>
                <a:spcPct val="90000"/>
              </a:lnSpc>
            </a:pPr>
            <a:endParaRPr lang="en-US" b="1" spc="-80" dirty="0">
              <a:solidFill>
                <a:srgbClr val="638C80"/>
              </a:solidFill>
              <a:effectLst>
                <a:glow>
                  <a:schemeClr val="bg1"/>
                </a:glow>
              </a:effectLst>
              <a:latin typeface="system-ui"/>
              <a:cs typeface="Arial" panose="020B0604020202020204" pitchFamily="34" charset="0"/>
            </a:endParaRPr>
          </a:p>
        </p:txBody>
      </p:sp>
      <p:graphicFrame>
        <p:nvGraphicFramePr>
          <p:cNvPr id="3" name="Table 3">
            <a:extLst>
              <a:ext uri="{FF2B5EF4-FFF2-40B4-BE49-F238E27FC236}">
                <a16:creationId xmlns:a16="http://schemas.microsoft.com/office/drawing/2014/main" id="{19F0872E-31DC-4C7A-901D-852DED7554CD}"/>
              </a:ext>
            </a:extLst>
          </p:cNvPr>
          <p:cNvGraphicFramePr>
            <a:graphicFrameLocks noGrp="1"/>
          </p:cNvGraphicFramePr>
          <p:nvPr>
            <p:extLst>
              <p:ext uri="{D42A27DB-BD31-4B8C-83A1-F6EECF244321}">
                <p14:modId xmlns:p14="http://schemas.microsoft.com/office/powerpoint/2010/main" val="2845375776"/>
              </p:ext>
            </p:extLst>
          </p:nvPr>
        </p:nvGraphicFramePr>
        <p:xfrm>
          <a:off x="372035" y="1854199"/>
          <a:ext cx="8399930" cy="4632960"/>
        </p:xfrm>
        <a:graphic>
          <a:graphicData uri="http://schemas.openxmlformats.org/drawingml/2006/table">
            <a:tbl>
              <a:tblPr firstRow="1" bandRow="1">
                <a:tableStyleId>{5C22544A-7EE6-4342-B048-85BDC9FD1C3A}</a:tableStyleId>
              </a:tblPr>
              <a:tblGrid>
                <a:gridCol w="1199990">
                  <a:extLst>
                    <a:ext uri="{9D8B030D-6E8A-4147-A177-3AD203B41FA5}">
                      <a16:colId xmlns:a16="http://schemas.microsoft.com/office/drawing/2014/main" val="479346094"/>
                    </a:ext>
                  </a:extLst>
                </a:gridCol>
                <a:gridCol w="1199990">
                  <a:extLst>
                    <a:ext uri="{9D8B030D-6E8A-4147-A177-3AD203B41FA5}">
                      <a16:colId xmlns:a16="http://schemas.microsoft.com/office/drawing/2014/main" val="2544023895"/>
                    </a:ext>
                  </a:extLst>
                </a:gridCol>
                <a:gridCol w="1199990">
                  <a:extLst>
                    <a:ext uri="{9D8B030D-6E8A-4147-A177-3AD203B41FA5}">
                      <a16:colId xmlns:a16="http://schemas.microsoft.com/office/drawing/2014/main" val="494193236"/>
                    </a:ext>
                  </a:extLst>
                </a:gridCol>
                <a:gridCol w="1199990">
                  <a:extLst>
                    <a:ext uri="{9D8B030D-6E8A-4147-A177-3AD203B41FA5}">
                      <a16:colId xmlns:a16="http://schemas.microsoft.com/office/drawing/2014/main" val="3354418822"/>
                    </a:ext>
                  </a:extLst>
                </a:gridCol>
                <a:gridCol w="1199990">
                  <a:extLst>
                    <a:ext uri="{9D8B030D-6E8A-4147-A177-3AD203B41FA5}">
                      <a16:colId xmlns:a16="http://schemas.microsoft.com/office/drawing/2014/main" val="235205663"/>
                    </a:ext>
                  </a:extLst>
                </a:gridCol>
                <a:gridCol w="1199990">
                  <a:extLst>
                    <a:ext uri="{9D8B030D-6E8A-4147-A177-3AD203B41FA5}">
                      <a16:colId xmlns:a16="http://schemas.microsoft.com/office/drawing/2014/main" val="3884274291"/>
                    </a:ext>
                  </a:extLst>
                </a:gridCol>
                <a:gridCol w="1199990">
                  <a:extLst>
                    <a:ext uri="{9D8B030D-6E8A-4147-A177-3AD203B41FA5}">
                      <a16:colId xmlns:a16="http://schemas.microsoft.com/office/drawing/2014/main" val="1230883692"/>
                    </a:ext>
                  </a:extLst>
                </a:gridCol>
              </a:tblGrid>
              <a:tr h="445248">
                <a:tc>
                  <a:txBody>
                    <a:bodyPr/>
                    <a:lstStyle/>
                    <a:p>
                      <a:pPr algn="ctr"/>
                      <a:r>
                        <a:rPr lang="en-US" sz="2800" b="1" dirty="0">
                          <a:solidFill>
                            <a:schemeClr val="accent1">
                              <a:lumMod val="50000"/>
                            </a:schemeClr>
                          </a:solidFill>
                        </a:rPr>
                        <a:t>MON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TUE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WED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THU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FRI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SAT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b="1" dirty="0">
                          <a:solidFill>
                            <a:schemeClr val="accent1">
                              <a:lumMod val="50000"/>
                            </a:schemeClr>
                          </a:solidFill>
                        </a:rPr>
                        <a:t>SUN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1064222"/>
                  </a:ext>
                </a:extLst>
              </a:tr>
              <a:tr h="761402">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22301653"/>
                  </a:ext>
                </a:extLst>
              </a:tr>
              <a:tr h="761402">
                <a:tc>
                  <a:txBody>
                    <a:bodyPr/>
                    <a:lstStyle/>
                    <a:p>
                      <a:pPr algn="ctr"/>
                      <a:r>
                        <a:rPr lang="en-US" sz="4800" b="1" dirty="0">
                          <a:solidFill>
                            <a:schemeClr val="accent1">
                              <a:lumMod val="50000"/>
                            </a:schemeClr>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578617"/>
                  </a:ext>
                </a:extLst>
              </a:tr>
              <a:tr h="761402">
                <a:tc>
                  <a:txBody>
                    <a:bodyPr/>
                    <a:lstStyle/>
                    <a:p>
                      <a:pPr algn="ctr"/>
                      <a:r>
                        <a:rPr lang="en-US" sz="4800" b="1" dirty="0">
                          <a:solidFill>
                            <a:schemeClr val="accent1">
                              <a:lumMod val="50000"/>
                            </a:schemeClr>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4726887"/>
                  </a:ext>
                </a:extLst>
              </a:tr>
              <a:tr h="761402">
                <a:tc>
                  <a:txBody>
                    <a:bodyPr/>
                    <a:lstStyle/>
                    <a:p>
                      <a:pPr algn="ctr"/>
                      <a:r>
                        <a:rPr lang="en-US" sz="4800" b="1" dirty="0">
                          <a:solidFill>
                            <a:schemeClr val="accent1">
                              <a:lumMod val="50000"/>
                            </a:schemeClr>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66916566"/>
                  </a:ext>
                </a:extLst>
              </a:tr>
              <a:tr h="761402">
                <a:tc>
                  <a:txBody>
                    <a:bodyPr/>
                    <a:lstStyle/>
                    <a:p>
                      <a:pPr algn="ctr"/>
                      <a:r>
                        <a:rPr lang="en-US" sz="4800" b="1" dirty="0">
                          <a:solidFill>
                            <a:schemeClr val="accent1">
                              <a:lumMod val="50000"/>
                            </a:schemeClr>
                          </a:solidFill>
                        </a:rPr>
                        <a:t>27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4800" b="1" dirty="0">
                          <a:solidFill>
                            <a:schemeClr val="accent1">
                              <a:lumMod val="50000"/>
                            </a:schemeClr>
                          </a:solidFill>
                        </a:rPr>
                        <a:t>31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4800" b="1" dirty="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343469"/>
                  </a:ext>
                </a:extLst>
              </a:tr>
            </a:tbl>
          </a:graphicData>
        </a:graphic>
      </p:graphicFrame>
    </p:spTree>
    <p:extLst>
      <p:ext uri="{BB962C8B-B14F-4D97-AF65-F5344CB8AC3E}">
        <p14:creationId xmlns:p14="http://schemas.microsoft.com/office/powerpoint/2010/main" val="1811576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b="1" dirty="0">
                <a:solidFill>
                  <a:schemeClr val="bg1"/>
                </a:solidFill>
                <a:latin typeface="system-ui"/>
              </a:rPr>
              <a:t>Both descended from Aaron (Priest) </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0165552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1077218"/>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b="1" dirty="0">
                <a:solidFill>
                  <a:schemeClr val="bg1"/>
                </a:solidFill>
                <a:effectLst/>
                <a:latin typeface="system-ui"/>
              </a:rPr>
              <a:t>Both descended from King David </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2478464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2062103"/>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b="1" dirty="0">
                <a:solidFill>
                  <a:schemeClr val="bg1"/>
                </a:solidFill>
                <a:latin typeface="system-ui"/>
              </a:rPr>
              <a:t>Had no children</a:t>
            </a:r>
          </a:p>
          <a:p>
            <a:pPr marL="457200" indent="-457200">
              <a:buFont typeface="Arial" panose="020B0604020202020204" pitchFamily="34" charset="0"/>
              <a:buChar char="•"/>
            </a:pPr>
            <a:r>
              <a:rPr lang="en-US" sz="3200" b="1" dirty="0">
                <a:solidFill>
                  <a:schemeClr val="bg1"/>
                </a:solidFill>
                <a:latin typeface="system-ui"/>
              </a:rPr>
              <a:t>Both were old and Elizabeth was barren</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3900047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93975"/>
            <a:ext cx="8614611" cy="2062103"/>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b="1" dirty="0">
                <a:solidFill>
                  <a:schemeClr val="bg1"/>
                </a:solidFill>
                <a:latin typeface="system-ui"/>
              </a:rPr>
              <a:t>Had no children</a:t>
            </a:r>
          </a:p>
          <a:p>
            <a:pPr marL="457200" indent="-457200">
              <a:buFont typeface="Arial" panose="020B0604020202020204" pitchFamily="34" charset="0"/>
              <a:buChar char="•"/>
            </a:pPr>
            <a:r>
              <a:rPr lang="en-US" sz="3200" b="1" dirty="0">
                <a:solidFill>
                  <a:schemeClr val="bg1"/>
                </a:solidFill>
                <a:effectLst/>
                <a:latin typeface="system-ui"/>
              </a:rPr>
              <a:t>Betrothed (not yet married)</a:t>
            </a: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40846882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046988"/>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b="1" dirty="0">
                <a:solidFill>
                  <a:schemeClr val="bg1"/>
                </a:solidFill>
                <a:latin typeface="system-ui"/>
              </a:rPr>
              <a:t>“Were righteous in God’s eyes, careful to obey all of the Lord’s commandments” (Luke 1:6)</a:t>
            </a: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5552437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dirty="0">
                <a:solidFill>
                  <a:srgbClr val="8FA2BB"/>
                </a:solidFill>
                <a:latin typeface="system-ui"/>
              </a:rPr>
              <a:t>Had no children</a:t>
            </a:r>
          </a:p>
          <a:p>
            <a:pPr marL="457200" indent="-457200">
              <a:buFont typeface="Arial" panose="020B0604020202020204" pitchFamily="34" charset="0"/>
              <a:buChar char="•"/>
            </a:pPr>
            <a:r>
              <a:rPr lang="en-US" sz="3200" dirty="0">
                <a:solidFill>
                  <a:srgbClr val="8FA2BB"/>
                </a:solidFill>
                <a:effectLst/>
                <a:latin typeface="system-ui"/>
              </a:rPr>
              <a:t>Betrothed (not yet married)</a:t>
            </a:r>
          </a:p>
          <a:p>
            <a:pPr marL="457200" indent="-457200">
              <a:buFont typeface="Arial" panose="020B0604020202020204" pitchFamily="34" charset="0"/>
              <a:buChar char="•"/>
            </a:pPr>
            <a:r>
              <a:rPr lang="en-US" sz="3200" b="1" dirty="0">
                <a:solidFill>
                  <a:schemeClr val="bg1"/>
                </a:solidFill>
                <a:effectLst/>
                <a:latin typeface="system-ui"/>
              </a:rPr>
              <a:t>“Joseph . . . was a righteous man” (Matt 1:19)</a:t>
            </a:r>
          </a:p>
          <a:p>
            <a:pPr marL="457200" indent="-457200">
              <a:buFont typeface="Arial" panose="020B0604020202020204" pitchFamily="34" charset="0"/>
              <a:buChar char="•"/>
            </a:pPr>
            <a:r>
              <a:rPr lang="en-US" sz="3200" b="1" dirty="0">
                <a:solidFill>
                  <a:schemeClr val="bg1"/>
                </a:solidFill>
                <a:effectLst/>
                <a:latin typeface="system-ui"/>
              </a:rPr>
              <a:t>Mary “found favor with God” (Luke 1:30)</a:t>
            </a:r>
          </a:p>
          <a:p>
            <a:pPr marL="457200" indent="-457200">
              <a:buFont typeface="Arial" panose="020B0604020202020204" pitchFamily="34" charset="0"/>
              <a:buChar char="•"/>
            </a:pPr>
            <a:endParaRPr lang="en-US" sz="3200" dirty="0">
              <a:solidFill>
                <a:schemeClr val="bg1"/>
              </a:solidFill>
              <a:effectLst/>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38664743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dirty="0">
                <a:solidFill>
                  <a:srgbClr val="DEA5DF"/>
                </a:solidFill>
                <a:latin typeface="system-ui"/>
              </a:rPr>
              <a:t>“Were righteous in God’s eyes, careful to obey all of the Lord’s commandments” (Luke 1:6)</a:t>
            </a:r>
          </a:p>
          <a:p>
            <a:pPr marL="457200" indent="-457200">
              <a:buFont typeface="Arial" panose="020B0604020202020204" pitchFamily="34" charset="0"/>
              <a:buChar char="•"/>
            </a:pPr>
            <a:r>
              <a:rPr lang="en-US" sz="3200" b="1" dirty="0">
                <a:solidFill>
                  <a:schemeClr val="bg1"/>
                </a:solidFill>
                <a:latin typeface="system-ui"/>
              </a:rPr>
              <a:t>Zechariah was visited by an angel</a:t>
            </a: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30822263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4031873"/>
          </a:xfrm>
          <a:prstGeom prst="rect">
            <a:avLst/>
          </a:prstGeom>
          <a:noFill/>
          <a:effectLst/>
        </p:spPr>
        <p:txBody>
          <a:bodyPr wrap="square">
            <a:spAutoFit/>
          </a:bodyPr>
          <a:lstStyle/>
          <a:p>
            <a:r>
              <a:rPr lang="en-US" sz="3200" b="1" dirty="0">
                <a:solidFill>
                  <a:schemeClr val="bg1"/>
                </a:solidFill>
                <a:effectLst/>
                <a:latin typeface="system-ui"/>
              </a:rPr>
              <a:t>Joseph and Mary</a:t>
            </a:r>
          </a:p>
          <a:p>
            <a:pPr marL="457200" indent="-457200">
              <a:buFont typeface="Arial" panose="020B0604020202020204" pitchFamily="34" charset="0"/>
              <a:buChar char="•"/>
            </a:pPr>
            <a:r>
              <a:rPr lang="en-US" sz="3200" dirty="0">
                <a:solidFill>
                  <a:srgbClr val="8FA2BB"/>
                </a:solidFill>
                <a:effectLst/>
                <a:latin typeface="system-ui"/>
              </a:rPr>
              <a:t>Both descended from King David </a:t>
            </a:r>
          </a:p>
          <a:p>
            <a:pPr marL="457200" indent="-457200">
              <a:buFont typeface="Arial" panose="020B0604020202020204" pitchFamily="34" charset="0"/>
              <a:buChar char="•"/>
            </a:pPr>
            <a:r>
              <a:rPr lang="en-US" sz="3200" dirty="0">
                <a:solidFill>
                  <a:srgbClr val="8FA2BB"/>
                </a:solidFill>
                <a:latin typeface="system-ui"/>
              </a:rPr>
              <a:t>Had no children</a:t>
            </a:r>
          </a:p>
          <a:p>
            <a:pPr marL="457200" indent="-457200">
              <a:buFont typeface="Arial" panose="020B0604020202020204" pitchFamily="34" charset="0"/>
              <a:buChar char="•"/>
            </a:pPr>
            <a:r>
              <a:rPr lang="en-US" sz="3200" dirty="0">
                <a:solidFill>
                  <a:srgbClr val="8FA2BB"/>
                </a:solidFill>
                <a:effectLst/>
                <a:latin typeface="system-ui"/>
              </a:rPr>
              <a:t>Betrothed (not yet married)</a:t>
            </a:r>
          </a:p>
          <a:p>
            <a:pPr marL="457200" indent="-457200">
              <a:buFont typeface="Arial" panose="020B0604020202020204" pitchFamily="34" charset="0"/>
              <a:buChar char="•"/>
            </a:pPr>
            <a:r>
              <a:rPr lang="en-US" sz="3200" dirty="0">
                <a:solidFill>
                  <a:srgbClr val="8FA2BB"/>
                </a:solidFill>
                <a:effectLst/>
                <a:latin typeface="system-ui"/>
              </a:rPr>
              <a:t>“Joseph . . . was a righteous man” (Matt 1:19)</a:t>
            </a:r>
          </a:p>
          <a:p>
            <a:pPr marL="457200" indent="-457200">
              <a:buFont typeface="Arial" panose="020B0604020202020204" pitchFamily="34" charset="0"/>
              <a:buChar char="•"/>
            </a:pPr>
            <a:r>
              <a:rPr lang="en-US" sz="3200" dirty="0">
                <a:solidFill>
                  <a:srgbClr val="8FA2BB"/>
                </a:solidFill>
                <a:effectLst/>
                <a:latin typeface="system-ui"/>
              </a:rPr>
              <a:t>Mary “found favor with God” (Luke 1:30)</a:t>
            </a:r>
          </a:p>
          <a:p>
            <a:pPr marL="457200" indent="-457200">
              <a:buFont typeface="Arial" panose="020B0604020202020204" pitchFamily="34" charset="0"/>
              <a:buChar char="•"/>
            </a:pPr>
            <a:r>
              <a:rPr lang="en-US" sz="3200" b="1" dirty="0">
                <a:solidFill>
                  <a:schemeClr val="bg1"/>
                </a:solidFill>
                <a:latin typeface="system-ui"/>
              </a:rPr>
              <a:t>Mary and Joseph were both visited by an angel</a:t>
            </a:r>
            <a:endParaRPr lang="en-US" sz="3200" b="1" dirty="0">
              <a:solidFill>
                <a:schemeClr val="bg1"/>
              </a:solidFill>
              <a:effectLst/>
              <a:latin typeface="system-ui"/>
            </a:endParaRPr>
          </a:p>
          <a:p>
            <a:pPr marL="457200" indent="-457200">
              <a:buFont typeface="Arial" panose="020B0604020202020204" pitchFamily="34" charset="0"/>
              <a:buChar char="•"/>
            </a:pPr>
            <a:endParaRPr lang="en-US" sz="3200" dirty="0">
              <a:solidFill>
                <a:schemeClr val="bg1"/>
              </a:solidFill>
              <a:effectLst/>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3633537" cy="707886"/>
          </a:xfrm>
          <a:prstGeom prst="rect">
            <a:avLst/>
          </a:prstGeom>
          <a:noFill/>
        </p:spPr>
        <p:txBody>
          <a:bodyPr wrap="square">
            <a:spAutoFit/>
          </a:bodyPr>
          <a:lstStyle/>
          <a:p>
            <a:r>
              <a:rPr lang="en-US" sz="4000" b="1" i="0" dirty="0">
                <a:solidFill>
                  <a:schemeClr val="bg1"/>
                </a:solidFill>
                <a:effectLst/>
                <a:latin typeface="system-ui"/>
              </a:rPr>
              <a:t>Luke 1:26-38</a:t>
            </a:r>
          </a:p>
        </p:txBody>
      </p:sp>
      <p:sp>
        <p:nvSpPr>
          <p:cNvPr id="6" name="TextBox 5">
            <a:extLst>
              <a:ext uri="{FF2B5EF4-FFF2-40B4-BE49-F238E27FC236}">
                <a16:creationId xmlns:a16="http://schemas.microsoft.com/office/drawing/2014/main" id="{5CC923C5-179F-4BA9-A9C7-3D933AD329F9}"/>
              </a:ext>
            </a:extLst>
          </p:cNvPr>
          <p:cNvSpPr txBox="1"/>
          <p:nvPr/>
        </p:nvSpPr>
        <p:spPr>
          <a:xfrm>
            <a:off x="3016034" y="594126"/>
            <a:ext cx="3633537" cy="707886"/>
          </a:xfrm>
          <a:prstGeom prst="rect">
            <a:avLst/>
          </a:prstGeom>
          <a:noFill/>
        </p:spPr>
        <p:txBody>
          <a:bodyPr wrap="square">
            <a:spAutoFit/>
          </a:bodyPr>
          <a:lstStyle/>
          <a:p>
            <a:r>
              <a:rPr lang="en-US" sz="4000" b="1" i="0" dirty="0">
                <a:solidFill>
                  <a:schemeClr val="bg1"/>
                </a:solidFill>
                <a:effectLst/>
                <a:latin typeface="system-ui"/>
              </a:rPr>
              <a:t>/ Matt 1:18-24</a:t>
            </a:r>
          </a:p>
        </p:txBody>
      </p:sp>
    </p:spTree>
    <p:extLst>
      <p:ext uri="{BB962C8B-B14F-4D97-AF65-F5344CB8AC3E}">
        <p14:creationId xmlns:p14="http://schemas.microsoft.com/office/powerpoint/2010/main" val="37170874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and Elizabeth</a:t>
            </a:r>
          </a:p>
          <a:p>
            <a:pPr marL="457200" indent="-457200">
              <a:buFont typeface="Arial" panose="020B0604020202020204" pitchFamily="34" charset="0"/>
              <a:buChar char="•"/>
            </a:pPr>
            <a:r>
              <a:rPr lang="en-US" sz="3200" dirty="0">
                <a:solidFill>
                  <a:srgbClr val="DEA5DF"/>
                </a:solidFill>
                <a:latin typeface="system-ui"/>
              </a:rPr>
              <a:t>Both descended from Aaron (Priest) </a:t>
            </a:r>
          </a:p>
          <a:p>
            <a:pPr marL="457200" indent="-457200">
              <a:buFont typeface="Arial" panose="020B0604020202020204" pitchFamily="34" charset="0"/>
              <a:buChar char="•"/>
            </a:pPr>
            <a:r>
              <a:rPr lang="en-US" sz="3200" dirty="0">
                <a:solidFill>
                  <a:srgbClr val="DEA5DF"/>
                </a:solidFill>
                <a:latin typeface="system-ui"/>
              </a:rPr>
              <a:t>Had no children</a:t>
            </a:r>
          </a:p>
          <a:p>
            <a:pPr marL="457200" indent="-457200">
              <a:buFont typeface="Arial" panose="020B0604020202020204" pitchFamily="34" charset="0"/>
              <a:buChar char="•"/>
            </a:pPr>
            <a:r>
              <a:rPr lang="en-US" sz="3200" dirty="0">
                <a:solidFill>
                  <a:srgbClr val="DEA5DF"/>
                </a:solidFill>
                <a:latin typeface="system-ui"/>
              </a:rPr>
              <a:t>Both were old and Elizabeth was barren</a:t>
            </a:r>
          </a:p>
          <a:p>
            <a:pPr marL="457200" indent="-457200">
              <a:buFont typeface="Arial" panose="020B0604020202020204" pitchFamily="34" charset="0"/>
              <a:buChar char="•"/>
            </a:pPr>
            <a:r>
              <a:rPr lang="en-US" sz="3200" dirty="0">
                <a:solidFill>
                  <a:srgbClr val="DEA5DF"/>
                </a:solidFill>
                <a:latin typeface="system-ui"/>
              </a:rPr>
              <a:t>“Were righteous in God’s eyes, careful to obey all of the Lord’s commandments” (Luke 1:6)</a:t>
            </a:r>
          </a:p>
          <a:p>
            <a:pPr marL="457200" indent="-457200">
              <a:buFont typeface="Arial" panose="020B0604020202020204" pitchFamily="34" charset="0"/>
              <a:buChar char="•"/>
            </a:pPr>
            <a:r>
              <a:rPr lang="en-US" sz="3200" dirty="0">
                <a:solidFill>
                  <a:srgbClr val="DEA5DF"/>
                </a:solidFill>
                <a:latin typeface="system-ui"/>
              </a:rPr>
              <a:t>Zechariah was visited by an angel</a:t>
            </a:r>
            <a:endParaRPr lang="en-US" sz="3200" dirty="0">
              <a:solidFill>
                <a:srgbClr val="DEA5DF"/>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
        <p:nvSpPr>
          <p:cNvPr id="2" name="Double Wave 1">
            <a:extLst>
              <a:ext uri="{FF2B5EF4-FFF2-40B4-BE49-F238E27FC236}">
                <a16:creationId xmlns:a16="http://schemas.microsoft.com/office/drawing/2014/main" id="{D0D604AD-5B43-4B76-86DE-426D9030A80F}"/>
              </a:ext>
            </a:extLst>
          </p:cNvPr>
          <p:cNvSpPr/>
          <p:nvPr/>
        </p:nvSpPr>
        <p:spPr>
          <a:xfrm>
            <a:off x="1270000" y="2806700"/>
            <a:ext cx="6273800" cy="33274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i="0" dirty="0">
                <a:solidFill>
                  <a:schemeClr val="bg1"/>
                </a:solidFill>
                <a:effectLst/>
                <a:latin typeface="Comic Sans MS" panose="030F0702030302020204" pitchFamily="66" charset="0"/>
              </a:rPr>
              <a:t>Retelling of an old Story</a:t>
            </a:r>
          </a:p>
        </p:txBody>
      </p:sp>
    </p:spTree>
    <p:extLst>
      <p:ext uri="{BB962C8B-B14F-4D97-AF65-F5344CB8AC3E}">
        <p14:creationId xmlns:p14="http://schemas.microsoft.com/office/powerpoint/2010/main" val="35728508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B525A7F-306D-4DEB-8A71-3E1FA1C3CCD8}"/>
              </a:ext>
            </a:extLst>
          </p:cNvPr>
          <p:cNvSpPr txBox="1">
            <a:spLocks/>
          </p:cNvSpPr>
          <p:nvPr/>
        </p:nvSpPr>
        <p:spPr>
          <a:xfrm>
            <a:off x="264694" y="606465"/>
            <a:ext cx="4512202" cy="742058"/>
          </a:xfrm>
          <a:prstGeom prst="rect">
            <a:avLst/>
          </a:prstGeom>
        </p:spPr>
        <p:txBody>
          <a:bodyPr anchor="t"/>
          <a:lstStyle>
            <a:lvl1pPr algn="ctr" rtl="0" eaLnBrk="0" fontAlgn="base" hangingPunct="0">
              <a:spcBef>
                <a:spcPct val="0"/>
              </a:spcBef>
              <a:spcAft>
                <a:spcPct val="0"/>
              </a:spcAft>
              <a:defRPr sz="4000" i="1">
                <a:solidFill>
                  <a:schemeClr val="tx2"/>
                </a:solidFill>
                <a:latin typeface="Arial"/>
                <a:ea typeface="Geneva" charset="-128"/>
                <a:cs typeface="Arial"/>
              </a:defRPr>
            </a:lvl1pPr>
            <a:lvl2pPr algn="ctr" rtl="0" eaLnBrk="0" fontAlgn="base" hangingPunct="0">
              <a:spcBef>
                <a:spcPct val="0"/>
              </a:spcBef>
              <a:spcAft>
                <a:spcPct val="0"/>
              </a:spcAft>
              <a:defRPr sz="4000" i="1">
                <a:solidFill>
                  <a:schemeClr val="tx2"/>
                </a:solidFill>
                <a:latin typeface="Arial" charset="0"/>
                <a:ea typeface="Geneva" charset="-128"/>
                <a:cs typeface="Geneva" charset="-128"/>
              </a:defRPr>
            </a:lvl2pPr>
            <a:lvl3pPr algn="ctr" rtl="0" eaLnBrk="0" fontAlgn="base" hangingPunct="0">
              <a:spcBef>
                <a:spcPct val="0"/>
              </a:spcBef>
              <a:spcAft>
                <a:spcPct val="0"/>
              </a:spcAft>
              <a:defRPr sz="4000" i="1">
                <a:solidFill>
                  <a:schemeClr val="tx2"/>
                </a:solidFill>
                <a:latin typeface="Arial" charset="0"/>
                <a:ea typeface="Geneva" charset="-128"/>
                <a:cs typeface="Geneva" charset="-128"/>
              </a:defRPr>
            </a:lvl3pPr>
            <a:lvl4pPr algn="ctr" rtl="0" eaLnBrk="0" fontAlgn="base" hangingPunct="0">
              <a:spcBef>
                <a:spcPct val="0"/>
              </a:spcBef>
              <a:spcAft>
                <a:spcPct val="0"/>
              </a:spcAft>
              <a:defRPr sz="4000" i="1">
                <a:solidFill>
                  <a:schemeClr val="tx2"/>
                </a:solidFill>
                <a:latin typeface="Arial" charset="0"/>
                <a:ea typeface="Geneva" charset="-128"/>
                <a:cs typeface="Geneva" charset="-128"/>
              </a:defRPr>
            </a:lvl4pPr>
            <a:lvl5pPr algn="ctr" rtl="0" eaLnBrk="0" fontAlgn="base" hangingPunct="0">
              <a:spcBef>
                <a:spcPct val="0"/>
              </a:spcBef>
              <a:spcAft>
                <a:spcPct val="0"/>
              </a:spcAft>
              <a:defRPr sz="4000" i="1">
                <a:solidFill>
                  <a:schemeClr val="tx2"/>
                </a:solidFill>
                <a:latin typeface="Arial" charset="0"/>
                <a:ea typeface="Geneva" charset="-128"/>
                <a:cs typeface="Geneva" charset="-128"/>
              </a:defRPr>
            </a:lvl5pPr>
            <a:lvl6pPr marL="457200" algn="ctr" rtl="0" fontAlgn="base">
              <a:spcBef>
                <a:spcPct val="0"/>
              </a:spcBef>
              <a:spcAft>
                <a:spcPct val="0"/>
              </a:spcAft>
              <a:defRPr sz="4400" i="1">
                <a:solidFill>
                  <a:schemeClr val="tx2"/>
                </a:solidFill>
                <a:latin typeface="Times New Roman" pitchFamily="-128" charset="0"/>
              </a:defRPr>
            </a:lvl6pPr>
            <a:lvl7pPr marL="914400" algn="ctr" rtl="0" fontAlgn="base">
              <a:spcBef>
                <a:spcPct val="0"/>
              </a:spcBef>
              <a:spcAft>
                <a:spcPct val="0"/>
              </a:spcAft>
              <a:defRPr sz="4400" i="1">
                <a:solidFill>
                  <a:schemeClr val="tx2"/>
                </a:solidFill>
                <a:latin typeface="Times New Roman" pitchFamily="-128" charset="0"/>
              </a:defRPr>
            </a:lvl7pPr>
            <a:lvl8pPr marL="1371600" algn="ctr" rtl="0" fontAlgn="base">
              <a:spcBef>
                <a:spcPct val="0"/>
              </a:spcBef>
              <a:spcAft>
                <a:spcPct val="0"/>
              </a:spcAft>
              <a:defRPr sz="4400" i="1">
                <a:solidFill>
                  <a:schemeClr val="tx2"/>
                </a:solidFill>
                <a:latin typeface="Times New Roman" pitchFamily="-128" charset="0"/>
              </a:defRPr>
            </a:lvl8pPr>
            <a:lvl9pPr marL="1828800" algn="ctr" rtl="0" fontAlgn="base">
              <a:spcBef>
                <a:spcPct val="0"/>
              </a:spcBef>
              <a:spcAft>
                <a:spcPct val="0"/>
              </a:spcAft>
              <a:defRPr sz="4400" i="1">
                <a:solidFill>
                  <a:schemeClr val="tx2"/>
                </a:solidFill>
                <a:latin typeface="Times New Roman" pitchFamily="-128" charset="0"/>
              </a:defRPr>
            </a:lvl9pPr>
          </a:lstStyle>
          <a:p>
            <a:pPr>
              <a:lnSpc>
                <a:spcPct val="90000"/>
              </a:lnSpc>
              <a:defRPr/>
            </a:pPr>
            <a:r>
              <a:rPr lang="en-US" sz="3200" b="1" i="0" kern="0" dirty="0">
                <a:solidFill>
                  <a:schemeClr val="tx1"/>
                </a:solidFill>
              </a:rPr>
              <a:t>Barren Women in the Old Testament</a:t>
            </a:r>
          </a:p>
        </p:txBody>
      </p:sp>
      <p:sp>
        <p:nvSpPr>
          <p:cNvPr id="8" name="TextBox 7">
            <a:extLst>
              <a:ext uri="{FF2B5EF4-FFF2-40B4-BE49-F238E27FC236}">
                <a16:creationId xmlns:a16="http://schemas.microsoft.com/office/drawing/2014/main" id="{FFF63E16-443C-42A4-AFFC-D9C7CB2E571D}"/>
              </a:ext>
            </a:extLst>
          </p:cNvPr>
          <p:cNvSpPr txBox="1"/>
          <p:nvPr/>
        </p:nvSpPr>
        <p:spPr>
          <a:xfrm>
            <a:off x="264694" y="3048246"/>
            <a:ext cx="8614611" cy="3539430"/>
          </a:xfrm>
          <a:prstGeom prst="rect">
            <a:avLst/>
          </a:prstGeom>
          <a:noFill/>
        </p:spPr>
        <p:txBody>
          <a:bodyPr wrap="square">
            <a:spAutoFit/>
          </a:bodyPr>
          <a:lstStyle/>
          <a:p>
            <a:pPr marL="457200" indent="-457200">
              <a:buFont typeface="Arial" panose="020B0604020202020204" pitchFamily="34" charset="0"/>
              <a:buChar char="•"/>
            </a:pPr>
            <a:r>
              <a:rPr lang="en-US" sz="3200" b="1" dirty="0">
                <a:latin typeface="system-ui"/>
              </a:rPr>
              <a:t>Sarah 				</a:t>
            </a:r>
          </a:p>
          <a:p>
            <a:pPr marL="457200" indent="-457200">
              <a:buFont typeface="Arial" panose="020B0604020202020204" pitchFamily="34" charset="0"/>
              <a:buChar char="•"/>
            </a:pPr>
            <a:r>
              <a:rPr lang="en-US" sz="3200" b="1" dirty="0">
                <a:latin typeface="system-ui"/>
              </a:rPr>
              <a:t>Rebekah</a:t>
            </a:r>
          </a:p>
          <a:p>
            <a:pPr marL="457200" indent="-457200">
              <a:buFont typeface="Arial" panose="020B0604020202020204" pitchFamily="34" charset="0"/>
              <a:buChar char="•"/>
            </a:pPr>
            <a:r>
              <a:rPr lang="en-US" sz="3200" b="1" dirty="0">
                <a:latin typeface="system-ui"/>
              </a:rPr>
              <a:t>Rachel</a:t>
            </a:r>
          </a:p>
          <a:p>
            <a:pPr marL="457200" indent="-457200">
              <a:buFont typeface="Arial" panose="020B0604020202020204" pitchFamily="34" charset="0"/>
              <a:buChar char="•"/>
            </a:pPr>
            <a:r>
              <a:rPr lang="en-US" sz="3200" b="1" dirty="0">
                <a:latin typeface="system-ui"/>
              </a:rPr>
              <a:t>Hannah </a:t>
            </a:r>
          </a:p>
          <a:p>
            <a:pPr marL="457200" indent="-457200">
              <a:buFont typeface="Arial" panose="020B0604020202020204" pitchFamily="34" charset="0"/>
              <a:buChar char="•"/>
            </a:pPr>
            <a:r>
              <a:rPr lang="en-US" sz="3200" b="1" dirty="0">
                <a:latin typeface="system-ui"/>
              </a:rPr>
              <a:t>Mother of Samson</a:t>
            </a:r>
          </a:p>
          <a:p>
            <a:pPr marL="457200" indent="-457200">
              <a:buFont typeface="Arial" panose="020B0604020202020204" pitchFamily="34" charset="0"/>
              <a:buChar char="•"/>
            </a:pPr>
            <a:r>
              <a:rPr lang="en-US" sz="3200" b="1" dirty="0">
                <a:latin typeface="system-ui"/>
              </a:rPr>
              <a:t>the Shunammite, </a:t>
            </a:r>
          </a:p>
          <a:p>
            <a:r>
              <a:rPr lang="en-US" sz="2400" b="1" i="1" dirty="0">
                <a:latin typeface="system-ui"/>
              </a:rPr>
              <a:t>      (an acolyte of the prophet Elisha )</a:t>
            </a:r>
          </a:p>
        </p:txBody>
      </p:sp>
    </p:spTree>
    <p:extLst>
      <p:ext uri="{BB962C8B-B14F-4D97-AF65-F5344CB8AC3E}">
        <p14:creationId xmlns:p14="http://schemas.microsoft.com/office/powerpoint/2010/main" val="3678861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D23941-63B4-4453-8463-8441171B7B6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West Side Story                           Dec 10</a:t>
            </a:r>
            <a:r>
              <a:rPr lang="en-US" sz="4400" b="1" spc="-80" baseline="30000" dirty="0">
                <a:effectLst>
                  <a:glow>
                    <a:schemeClr val="bg1"/>
                  </a:glow>
                </a:effectLst>
                <a:latin typeface="system-ui"/>
                <a:cs typeface="Arial" panose="020B0604020202020204" pitchFamily="34" charset="0"/>
              </a:rPr>
              <a:t>th</a:t>
            </a:r>
            <a:r>
              <a:rPr lang="en-US" sz="4400" b="1" spc="-80" dirty="0">
                <a:effectLst>
                  <a:glow>
                    <a:schemeClr val="bg1"/>
                  </a:glow>
                </a:effectLst>
                <a:latin typeface="system-ui"/>
                <a:cs typeface="Arial" panose="020B0604020202020204" pitchFamily="34" charset="0"/>
              </a:rPr>
              <a:t> </a:t>
            </a:r>
          </a:p>
          <a:p>
            <a:pPr>
              <a:lnSpc>
                <a:spcPct val="90000"/>
              </a:lnSpc>
            </a:pPr>
            <a:endParaRPr lang="en-US" sz="1600" b="1" spc="-80" dirty="0">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1883773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6AF9389-49B8-4424-A523-C520671AFBA5}"/>
              </a:ext>
            </a:extLst>
          </p:cNvPr>
          <p:cNvSpPr txBox="1"/>
          <p:nvPr/>
        </p:nvSpPr>
        <p:spPr>
          <a:xfrm>
            <a:off x="264694" y="1472460"/>
            <a:ext cx="8614611" cy="3539430"/>
          </a:xfrm>
          <a:prstGeom prst="rect">
            <a:avLst/>
          </a:prstGeom>
          <a:noFill/>
        </p:spPr>
        <p:txBody>
          <a:bodyPr wrap="square">
            <a:spAutoFit/>
          </a:bodyPr>
          <a:lstStyle/>
          <a:p>
            <a:r>
              <a:rPr lang="en-US" sz="3200" b="1" dirty="0">
                <a:solidFill>
                  <a:schemeClr val="bg1"/>
                </a:solidFill>
                <a:latin typeface="system-ui"/>
              </a:rPr>
              <a:t>Zechariah was visited by an angel</a:t>
            </a:r>
          </a:p>
          <a:p>
            <a:pPr marL="457200" indent="-457200">
              <a:buFont typeface="Arial" panose="020B0604020202020204" pitchFamily="34" charset="0"/>
              <a:buChar char="•"/>
            </a:pPr>
            <a:r>
              <a:rPr lang="en-US" sz="3200" b="1" dirty="0">
                <a:solidFill>
                  <a:schemeClr val="bg1"/>
                </a:solidFill>
                <a:latin typeface="system-ui"/>
              </a:rPr>
              <a:t>Was troubled</a:t>
            </a:r>
          </a:p>
          <a:p>
            <a:pPr marL="457200" indent="-457200">
              <a:buFont typeface="Arial" panose="020B0604020202020204" pitchFamily="34" charset="0"/>
              <a:buChar char="•"/>
            </a:pPr>
            <a:r>
              <a:rPr lang="en-US" sz="3200" b="1" dirty="0">
                <a:solidFill>
                  <a:schemeClr val="bg1"/>
                </a:solidFill>
                <a:latin typeface="system-ui"/>
              </a:rPr>
              <a:t>Angel explained </a:t>
            </a:r>
          </a:p>
          <a:p>
            <a:pPr marL="457200" indent="-457200">
              <a:buFont typeface="Arial" panose="020B0604020202020204" pitchFamily="34" charset="0"/>
              <a:buChar char="•"/>
            </a:pPr>
            <a:r>
              <a:rPr lang="en-US" sz="3200" b="1" dirty="0">
                <a:solidFill>
                  <a:schemeClr val="bg1"/>
                </a:solidFill>
                <a:latin typeface="system-ui"/>
              </a:rPr>
              <a:t>Asked for a sign (i.e. didn’t believe)</a:t>
            </a:r>
          </a:p>
          <a:p>
            <a:pPr marL="457200" indent="-457200">
              <a:buFont typeface="Arial" panose="020B0604020202020204" pitchFamily="34" charset="0"/>
              <a:buChar char="•"/>
            </a:pPr>
            <a:r>
              <a:rPr lang="en-US" sz="3200" b="1" dirty="0">
                <a:solidFill>
                  <a:schemeClr val="bg1"/>
                </a:solidFill>
              </a:rPr>
              <a:t>Made mute</a:t>
            </a:r>
          </a:p>
          <a:p>
            <a:pPr marL="457200" indent="-457200">
              <a:buFont typeface="Arial" panose="020B0604020202020204" pitchFamily="34" charset="0"/>
              <a:buChar char="•"/>
            </a:pPr>
            <a:r>
              <a:rPr lang="en-US" sz="3200" b="1" dirty="0">
                <a:solidFill>
                  <a:schemeClr val="bg1"/>
                </a:solidFill>
              </a:rPr>
              <a:t>Elizabeth became pregnant</a:t>
            </a:r>
          </a:p>
          <a:p>
            <a:pPr marL="457200" indent="-457200">
              <a:buFont typeface="Arial" panose="020B0604020202020204" pitchFamily="34" charset="0"/>
              <a:buChar char="•"/>
            </a:pPr>
            <a:endParaRPr lang="en-US" sz="3200" b="1" dirty="0">
              <a:solidFill>
                <a:schemeClr val="bg1"/>
              </a:solidFill>
            </a:endParaRPr>
          </a:p>
        </p:txBody>
      </p:sp>
      <p:sp>
        <p:nvSpPr>
          <p:cNvPr id="5" name="TextBox 4">
            <a:extLst>
              <a:ext uri="{FF2B5EF4-FFF2-40B4-BE49-F238E27FC236}">
                <a16:creationId xmlns:a16="http://schemas.microsoft.com/office/drawing/2014/main" id="{31A1CF59-89F6-4615-8835-3C35924AF118}"/>
              </a:ext>
            </a:extLst>
          </p:cNvPr>
          <p:cNvSpPr txBox="1"/>
          <p:nvPr/>
        </p:nvSpPr>
        <p:spPr>
          <a:xfrm>
            <a:off x="232610" y="598165"/>
            <a:ext cx="8125327" cy="707886"/>
          </a:xfrm>
          <a:prstGeom prst="rect">
            <a:avLst/>
          </a:prstGeom>
          <a:noFill/>
        </p:spPr>
        <p:txBody>
          <a:bodyPr wrap="square">
            <a:spAutoFit/>
          </a:bodyPr>
          <a:lstStyle/>
          <a:p>
            <a:r>
              <a:rPr lang="en-US" sz="4000" b="1" i="0" dirty="0">
                <a:solidFill>
                  <a:schemeClr val="bg1"/>
                </a:solidFill>
                <a:effectLst/>
                <a:latin typeface="system-ui"/>
              </a:rPr>
              <a:t>Luke 1:5-25		Birth Announcement </a:t>
            </a:r>
          </a:p>
        </p:txBody>
      </p:sp>
    </p:spTree>
    <p:extLst>
      <p:ext uri="{BB962C8B-B14F-4D97-AF65-F5344CB8AC3E}">
        <p14:creationId xmlns:p14="http://schemas.microsoft.com/office/powerpoint/2010/main" val="1356005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672114" y="2235200"/>
            <a:ext cx="2757715"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321413" y="636190"/>
            <a:ext cx="5681910" cy="5585619"/>
          </a:xfrm>
          <a:prstGeom prst="rect">
            <a:avLst/>
          </a:prstGeom>
        </p:spPr>
        <p:txBody>
          <a:bodyPr vert="horz" lIns="91440" tIns="45720" rIns="91440" bIns="45720" rtlCol="0" anchor="ctr">
            <a:normAutofit/>
          </a:bodyPr>
          <a:lstStyle/>
          <a:p>
            <a:pPr defTabSz="914400">
              <a:lnSpc>
                <a:spcPct val="90000"/>
              </a:lnSpc>
              <a:spcAft>
                <a:spcPts val="600"/>
              </a:spcAft>
            </a:pPr>
            <a:r>
              <a:rPr lang="en-US" sz="2800" b="1" i="0" baseline="30000" dirty="0">
                <a:effectLst/>
              </a:rPr>
              <a:t>26 </a:t>
            </a:r>
            <a:r>
              <a:rPr lang="en-US" sz="2800" b="0" i="0" dirty="0">
                <a:effectLst/>
              </a:rPr>
              <a:t>In the sixth month of Elizabeth’s pregnancy, God sent the angel Gabriel to Nazareth, a village in Galilee, </a:t>
            </a:r>
            <a:r>
              <a:rPr lang="en-US" sz="2800" b="1" i="0" baseline="30000" dirty="0">
                <a:effectLst/>
              </a:rPr>
              <a:t>27 </a:t>
            </a:r>
            <a:r>
              <a:rPr lang="en-US" sz="2800" b="0" i="0" dirty="0">
                <a:effectLst/>
              </a:rPr>
              <a:t>to a virgin named Mary. She was engaged to be married to a man named Joseph, a descendant of King David. </a:t>
            </a:r>
            <a:endParaRPr lang="en-US" sz="2800" dirty="0">
              <a:effectLst/>
            </a:endParaRPr>
          </a:p>
        </p:txBody>
      </p:sp>
    </p:spTree>
    <p:extLst>
      <p:ext uri="{BB962C8B-B14F-4D97-AF65-F5344CB8AC3E}">
        <p14:creationId xmlns:p14="http://schemas.microsoft.com/office/powerpoint/2010/main" val="2420717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33A4A11-0B70-4F99-B4E2-4560368D4AD5}"/>
              </a:ext>
            </a:extLst>
          </p:cNvPr>
          <p:cNvSpPr/>
          <p:nvPr/>
        </p:nvSpPr>
        <p:spPr>
          <a:xfrm>
            <a:off x="4866873" y="47051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E08B1BFF-1D31-4725-B07A-F6FF8751A31B}"/>
              </a:ext>
            </a:extLst>
          </p:cNvPr>
          <p:cNvSpPr/>
          <p:nvPr/>
        </p:nvSpPr>
        <p:spPr>
          <a:xfrm>
            <a:off x="2548408" y="44435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6A5AA97-A1F6-4A4D-9958-22B6E8C69B7B}"/>
              </a:ext>
            </a:extLst>
          </p:cNvPr>
          <p:cNvPicPr>
            <a:picLocks noChangeAspect="1"/>
          </p:cNvPicPr>
          <p:nvPr/>
        </p:nvPicPr>
        <p:blipFill>
          <a:blip r:embed="rId2"/>
          <a:stretch>
            <a:fillRect/>
          </a:stretch>
        </p:blipFill>
        <p:spPr>
          <a:xfrm rot="16200000">
            <a:off x="2404119" y="4675841"/>
            <a:ext cx="260003" cy="28575"/>
          </a:xfrm>
          <a:prstGeom prst="rect">
            <a:avLst/>
          </a:prstGeom>
        </p:spPr>
      </p:pic>
      <p:sp>
        <p:nvSpPr>
          <p:cNvPr id="4" name="TextBox 3">
            <a:extLst>
              <a:ext uri="{FF2B5EF4-FFF2-40B4-BE49-F238E27FC236}">
                <a16:creationId xmlns:a16="http://schemas.microsoft.com/office/drawing/2014/main" id="{F03BADFA-B6E9-43DE-86B8-8795E3576DAB}"/>
              </a:ext>
            </a:extLst>
          </p:cNvPr>
          <p:cNvSpPr txBox="1"/>
          <p:nvPr/>
        </p:nvSpPr>
        <p:spPr>
          <a:xfrm>
            <a:off x="617675" y="4680299"/>
            <a:ext cx="1189024"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Mary</a:t>
            </a:r>
            <a:endParaRPr lang="en-US" sz="2800" b="1" spc="-70" dirty="0">
              <a:solidFill>
                <a:srgbClr val="000000"/>
              </a:solidFill>
              <a:latin typeface="Arial"/>
              <a:ea typeface="华文楷体"/>
              <a:cs typeface="Arial"/>
            </a:endParaRPr>
          </a:p>
        </p:txBody>
      </p:sp>
      <p:pic>
        <p:nvPicPr>
          <p:cNvPr id="5" name="Picture 4">
            <a:extLst>
              <a:ext uri="{FF2B5EF4-FFF2-40B4-BE49-F238E27FC236}">
                <a16:creationId xmlns:a16="http://schemas.microsoft.com/office/drawing/2014/main" id="{12759BCE-6E17-4CD1-8FD6-B3D55102B993}"/>
              </a:ext>
            </a:extLst>
          </p:cNvPr>
          <p:cNvPicPr>
            <a:picLocks noChangeAspect="1"/>
          </p:cNvPicPr>
          <p:nvPr/>
        </p:nvPicPr>
        <p:blipFill>
          <a:blip r:embed="rId2"/>
          <a:stretch>
            <a:fillRect/>
          </a:stretch>
        </p:blipFill>
        <p:spPr>
          <a:xfrm rot="16200000">
            <a:off x="4763631" y="4669278"/>
            <a:ext cx="260003" cy="28575"/>
          </a:xfrm>
          <a:prstGeom prst="rect">
            <a:avLst/>
          </a:prstGeom>
        </p:spPr>
      </p:pic>
      <p:pic>
        <p:nvPicPr>
          <p:cNvPr id="6" name="Picture 5">
            <a:extLst>
              <a:ext uri="{FF2B5EF4-FFF2-40B4-BE49-F238E27FC236}">
                <a16:creationId xmlns:a16="http://schemas.microsoft.com/office/drawing/2014/main" id="{67F124E6-F528-43D3-9530-1A7C9A1CB928}"/>
              </a:ext>
            </a:extLst>
          </p:cNvPr>
          <p:cNvPicPr>
            <a:picLocks noChangeAspect="1"/>
          </p:cNvPicPr>
          <p:nvPr/>
        </p:nvPicPr>
        <p:blipFill>
          <a:blip r:embed="rId2"/>
          <a:stretch>
            <a:fillRect/>
          </a:stretch>
        </p:blipFill>
        <p:spPr>
          <a:xfrm rot="16200000">
            <a:off x="8249552" y="4669278"/>
            <a:ext cx="260003" cy="28575"/>
          </a:xfrm>
          <a:prstGeom prst="rect">
            <a:avLst/>
          </a:prstGeom>
        </p:spPr>
      </p:pic>
      <p:sp>
        <p:nvSpPr>
          <p:cNvPr id="14" name="TextBox 13">
            <a:extLst>
              <a:ext uri="{FF2B5EF4-FFF2-40B4-BE49-F238E27FC236}">
                <a16:creationId xmlns:a16="http://schemas.microsoft.com/office/drawing/2014/main" id="{210632A9-AD53-4360-B1F3-C3EEB398CB22}"/>
              </a:ext>
            </a:extLst>
          </p:cNvPr>
          <p:cNvSpPr txBox="1"/>
          <p:nvPr/>
        </p:nvSpPr>
        <p:spPr>
          <a:xfrm>
            <a:off x="379542" y="4162363"/>
            <a:ext cx="1838242"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Elizabeth</a:t>
            </a:r>
            <a:endParaRPr lang="en-US" sz="2800" b="1" spc="-70" dirty="0">
              <a:solidFill>
                <a:srgbClr val="000000"/>
              </a:solidFill>
              <a:latin typeface="Arial"/>
              <a:ea typeface="华文楷体"/>
              <a:cs typeface="Arial"/>
            </a:endParaRPr>
          </a:p>
        </p:txBody>
      </p:sp>
      <p:pic>
        <p:nvPicPr>
          <p:cNvPr id="8" name="Picture 7">
            <a:extLst>
              <a:ext uri="{FF2B5EF4-FFF2-40B4-BE49-F238E27FC236}">
                <a16:creationId xmlns:a16="http://schemas.microsoft.com/office/drawing/2014/main" id="{7C81D77E-2AE5-4E12-849F-E40CFEFA98C2}"/>
              </a:ext>
            </a:extLst>
          </p:cNvPr>
          <p:cNvPicPr>
            <a:picLocks noChangeAspect="1"/>
          </p:cNvPicPr>
          <p:nvPr/>
        </p:nvPicPr>
        <p:blipFill>
          <a:blip r:embed="rId2"/>
          <a:stretch>
            <a:fillRect/>
          </a:stretch>
        </p:blipFill>
        <p:spPr>
          <a:xfrm>
            <a:off x="464192" y="4668139"/>
            <a:ext cx="7931904" cy="28575"/>
          </a:xfrm>
          <a:prstGeom prst="rect">
            <a:avLst/>
          </a:prstGeom>
        </p:spPr>
      </p:pic>
      <p:sp>
        <p:nvSpPr>
          <p:cNvPr id="17" name="Left Brace 16">
            <a:extLst>
              <a:ext uri="{FF2B5EF4-FFF2-40B4-BE49-F238E27FC236}">
                <a16:creationId xmlns:a16="http://schemas.microsoft.com/office/drawing/2014/main" id="{300CBC35-87CE-4EB6-A899-A2B205BFEBA6}"/>
              </a:ext>
            </a:extLst>
          </p:cNvPr>
          <p:cNvSpPr/>
          <p:nvPr/>
        </p:nvSpPr>
        <p:spPr>
          <a:xfrm rot="16200000">
            <a:off x="3497083" y="41682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peech Bubble: Rectangle with Corners Rounded 18">
            <a:extLst>
              <a:ext uri="{FF2B5EF4-FFF2-40B4-BE49-F238E27FC236}">
                <a16:creationId xmlns:a16="http://schemas.microsoft.com/office/drawing/2014/main" id="{B8CB0F43-2FF5-4258-AFC8-7F4FFC35C5CE}"/>
              </a:ext>
            </a:extLst>
          </p:cNvPr>
          <p:cNvSpPr/>
          <p:nvPr/>
        </p:nvSpPr>
        <p:spPr>
          <a:xfrm>
            <a:off x="854748" y="30196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Zechariah </a:t>
            </a:r>
          </a:p>
        </p:txBody>
      </p:sp>
      <p:sp>
        <p:nvSpPr>
          <p:cNvPr id="20" name="Speech Bubble: Rectangle with Corners Rounded 19">
            <a:extLst>
              <a:ext uri="{FF2B5EF4-FFF2-40B4-BE49-F238E27FC236}">
                <a16:creationId xmlns:a16="http://schemas.microsoft.com/office/drawing/2014/main" id="{940DB709-9560-4870-A1BF-3EAD3CEA0998}"/>
              </a:ext>
            </a:extLst>
          </p:cNvPr>
          <p:cNvSpPr/>
          <p:nvPr/>
        </p:nvSpPr>
        <p:spPr>
          <a:xfrm>
            <a:off x="3158484" y="17341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Mary </a:t>
            </a:r>
          </a:p>
        </p:txBody>
      </p:sp>
      <p:sp>
        <p:nvSpPr>
          <p:cNvPr id="22" name="Speech Bubble: Rectangle with Corners Rounded 21">
            <a:extLst>
              <a:ext uri="{FF2B5EF4-FFF2-40B4-BE49-F238E27FC236}">
                <a16:creationId xmlns:a16="http://schemas.microsoft.com/office/drawing/2014/main" id="{C88C54D2-FCA2-40FE-8DF7-BEE2422D7849}"/>
              </a:ext>
            </a:extLst>
          </p:cNvPr>
          <p:cNvSpPr/>
          <p:nvPr/>
        </p:nvSpPr>
        <p:spPr>
          <a:xfrm>
            <a:off x="6203047" y="30196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Jesus is Born</a:t>
            </a:r>
          </a:p>
        </p:txBody>
      </p:sp>
      <p:sp>
        <p:nvSpPr>
          <p:cNvPr id="26" name="Left Brace 25">
            <a:extLst>
              <a:ext uri="{FF2B5EF4-FFF2-40B4-BE49-F238E27FC236}">
                <a16:creationId xmlns:a16="http://schemas.microsoft.com/office/drawing/2014/main" id="{61EA96F1-8CAF-4CEF-9952-7D6E4C907C99}"/>
              </a:ext>
            </a:extLst>
          </p:cNvPr>
          <p:cNvSpPr/>
          <p:nvPr/>
        </p:nvSpPr>
        <p:spPr>
          <a:xfrm rot="16200000">
            <a:off x="6393987" y="36308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a:extLst>
              <a:ext uri="{FF2B5EF4-FFF2-40B4-BE49-F238E27FC236}">
                <a16:creationId xmlns:a16="http://schemas.microsoft.com/office/drawing/2014/main" id="{2CA96969-4838-429D-B6AB-269F6A03CA9D}"/>
              </a:ext>
            </a:extLst>
          </p:cNvPr>
          <p:cNvSpPr txBox="1"/>
          <p:nvPr/>
        </p:nvSpPr>
        <p:spPr>
          <a:xfrm>
            <a:off x="2703337" y="5468202"/>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6 months</a:t>
            </a:r>
            <a:endParaRPr lang="en-US" sz="2800" b="1" spc="-70" dirty="0">
              <a:solidFill>
                <a:srgbClr val="000000"/>
              </a:solidFill>
              <a:latin typeface="Arial"/>
              <a:ea typeface="华文楷体"/>
              <a:cs typeface="Arial"/>
            </a:endParaRPr>
          </a:p>
        </p:txBody>
      </p:sp>
      <p:sp>
        <p:nvSpPr>
          <p:cNvPr id="28" name="TextBox 27">
            <a:extLst>
              <a:ext uri="{FF2B5EF4-FFF2-40B4-BE49-F238E27FC236}">
                <a16:creationId xmlns:a16="http://schemas.microsoft.com/office/drawing/2014/main" id="{AAA5BE75-986D-41F3-8B2F-60A5FF554156}"/>
              </a:ext>
            </a:extLst>
          </p:cNvPr>
          <p:cNvSpPr txBox="1"/>
          <p:nvPr/>
        </p:nvSpPr>
        <p:spPr>
          <a:xfrm>
            <a:off x="5737251" y="5447843"/>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9 months</a:t>
            </a:r>
            <a:endParaRPr lang="en-US" sz="2800" b="1" spc="-70" dirty="0">
              <a:solidFill>
                <a:srgbClr val="000000"/>
              </a:solidFill>
              <a:latin typeface="Arial"/>
              <a:ea typeface="华文楷体"/>
              <a:cs typeface="Arial"/>
            </a:endParaRPr>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en-US" altLang="zh-CN" sz="4000" b="1" spc="-70" dirty="0">
                <a:solidFill>
                  <a:srgbClr val="000000"/>
                </a:solidFill>
                <a:latin typeface="Arial"/>
                <a:ea typeface="华文楷体"/>
                <a:cs typeface="Arial"/>
              </a:rPr>
              <a:t>When was Jesus Born?</a:t>
            </a:r>
            <a:endParaRPr lang="en-US" sz="4000" b="1" spc="-70" dirty="0">
              <a:solidFill>
                <a:srgbClr val="000000"/>
              </a:solidFill>
              <a:latin typeface="Arial"/>
              <a:ea typeface="华文楷体"/>
              <a:cs typeface="Arial"/>
            </a:endParaRPr>
          </a:p>
        </p:txBody>
      </p:sp>
    </p:spTree>
    <p:extLst>
      <p:ext uri="{BB962C8B-B14F-4D97-AF65-F5344CB8AC3E}">
        <p14:creationId xmlns:p14="http://schemas.microsoft.com/office/powerpoint/2010/main" val="126583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4" grpId="0"/>
      <p:bldP spid="14" grpId="0"/>
      <p:bldP spid="17" grpId="0" animBg="1"/>
      <p:bldP spid="19" grpId="0" animBg="1"/>
      <p:bldP spid="20" grpId="0" animBg="1"/>
      <p:bldP spid="22" grpId="0" animBg="1"/>
      <p:bldP spid="26" grpId="0" animBg="1"/>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BCCC2B-B3E4-4B91-AB20-639E05967E61}"/>
              </a:ext>
            </a:extLst>
          </p:cNvPr>
          <p:cNvSpPr txBox="1"/>
          <p:nvPr/>
        </p:nvSpPr>
        <p:spPr>
          <a:xfrm>
            <a:off x="0" y="598165"/>
            <a:ext cx="9144000" cy="707886"/>
          </a:xfrm>
          <a:prstGeom prst="rect">
            <a:avLst/>
          </a:prstGeom>
          <a:noFill/>
        </p:spPr>
        <p:txBody>
          <a:bodyPr wrap="square">
            <a:spAutoFit/>
          </a:bodyPr>
          <a:lstStyle/>
          <a:p>
            <a:pPr algn="ctr"/>
            <a:r>
              <a:rPr lang="en-US" sz="4000" b="1" i="0" dirty="0">
                <a:solidFill>
                  <a:schemeClr val="bg1"/>
                </a:solidFill>
                <a:effectLst/>
                <a:latin typeface="system-ui"/>
              </a:rPr>
              <a:t>Zechariah’s Duty</a:t>
            </a:r>
          </a:p>
        </p:txBody>
      </p:sp>
      <p:sp>
        <p:nvSpPr>
          <p:cNvPr id="4" name="TextBox 3">
            <a:extLst>
              <a:ext uri="{FF2B5EF4-FFF2-40B4-BE49-F238E27FC236}">
                <a16:creationId xmlns:a16="http://schemas.microsoft.com/office/drawing/2014/main" id="{F957B416-21B3-4BEB-95C1-CC70FDD4AF36}"/>
              </a:ext>
            </a:extLst>
          </p:cNvPr>
          <p:cNvSpPr txBox="1"/>
          <p:nvPr/>
        </p:nvSpPr>
        <p:spPr>
          <a:xfrm>
            <a:off x="522515" y="1721508"/>
            <a:ext cx="8125327" cy="1815882"/>
          </a:xfrm>
          <a:prstGeom prst="rect">
            <a:avLst/>
          </a:prstGeom>
          <a:noFill/>
        </p:spPr>
        <p:txBody>
          <a:bodyPr wrap="square">
            <a:spAutoFit/>
          </a:bodyPr>
          <a:lstStyle/>
          <a:p>
            <a:r>
              <a:rPr lang="en-US" sz="2800" b="1" i="0" baseline="30000" dirty="0">
                <a:solidFill>
                  <a:schemeClr val="bg1"/>
                </a:solidFill>
                <a:effectLst/>
                <a:latin typeface="system-ui"/>
              </a:rPr>
              <a:t>8 </a:t>
            </a:r>
            <a:r>
              <a:rPr lang="en-US" sz="2800" b="0" i="0" dirty="0">
                <a:solidFill>
                  <a:schemeClr val="bg1"/>
                </a:solidFill>
                <a:effectLst/>
                <a:latin typeface="system-ui"/>
              </a:rPr>
              <a:t>Now while he was serving as priest before God when his division was on duty, </a:t>
            </a:r>
            <a:r>
              <a:rPr lang="en-US" sz="2800" b="1" i="0" baseline="30000" dirty="0">
                <a:solidFill>
                  <a:schemeClr val="bg1"/>
                </a:solidFill>
                <a:effectLst/>
                <a:latin typeface="system-ui"/>
              </a:rPr>
              <a:t>9 </a:t>
            </a:r>
            <a:r>
              <a:rPr lang="en-US" sz="2800" b="0" i="0" dirty="0">
                <a:solidFill>
                  <a:schemeClr val="bg1"/>
                </a:solidFill>
                <a:effectLst/>
                <a:latin typeface="system-ui"/>
              </a:rPr>
              <a:t>according to the custom of the priesthood, he was chosen by lot to enter the temple of the Lord and burn incense.</a:t>
            </a:r>
            <a:endParaRPr lang="en-US" sz="2800" dirty="0">
              <a:solidFill>
                <a:schemeClr val="bg1"/>
              </a:solidFill>
            </a:endParaRPr>
          </a:p>
        </p:txBody>
      </p:sp>
      <p:sp>
        <p:nvSpPr>
          <p:cNvPr id="6" name="TextBox 5">
            <a:extLst>
              <a:ext uri="{FF2B5EF4-FFF2-40B4-BE49-F238E27FC236}">
                <a16:creationId xmlns:a16="http://schemas.microsoft.com/office/drawing/2014/main" id="{EBD278B4-0CD5-4A60-A2A7-B17C8C996551}"/>
              </a:ext>
            </a:extLst>
          </p:cNvPr>
          <p:cNvSpPr txBox="1"/>
          <p:nvPr/>
        </p:nvSpPr>
        <p:spPr>
          <a:xfrm>
            <a:off x="522516" y="4480449"/>
            <a:ext cx="7835422" cy="954107"/>
          </a:xfrm>
          <a:prstGeom prst="rect">
            <a:avLst/>
          </a:prstGeom>
          <a:noFill/>
        </p:spPr>
        <p:txBody>
          <a:bodyPr wrap="square">
            <a:spAutoFit/>
          </a:bodyPr>
          <a:lstStyle/>
          <a:p>
            <a:r>
              <a:rPr lang="en-US" sz="2800" i="0" baseline="30000" dirty="0">
                <a:solidFill>
                  <a:schemeClr val="bg1"/>
                </a:solidFill>
                <a:effectLst/>
                <a:latin typeface="system-ui"/>
              </a:rPr>
              <a:t>21 </a:t>
            </a:r>
            <a:r>
              <a:rPr lang="en-US" sz="2800" i="0" dirty="0">
                <a:solidFill>
                  <a:schemeClr val="bg1"/>
                </a:solidFill>
                <a:effectLst/>
                <a:latin typeface="system-ui"/>
              </a:rPr>
              <a:t>And the people were waiting for Zechariah, and they were wondering at his delay in the temple.</a:t>
            </a:r>
            <a:endParaRPr lang="en-US" sz="2800" dirty="0">
              <a:solidFill>
                <a:schemeClr val="bg1"/>
              </a:solidFill>
            </a:endParaRPr>
          </a:p>
        </p:txBody>
      </p:sp>
    </p:spTree>
    <p:extLst>
      <p:ext uri="{BB962C8B-B14F-4D97-AF65-F5344CB8AC3E}">
        <p14:creationId xmlns:p14="http://schemas.microsoft.com/office/powerpoint/2010/main" val="364654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9532CFE-3D5B-4A24-815E-184F10150819}"/>
              </a:ext>
            </a:extLst>
          </p:cNvPr>
          <p:cNvSpPr txBox="1"/>
          <p:nvPr/>
        </p:nvSpPr>
        <p:spPr>
          <a:xfrm>
            <a:off x="0" y="598165"/>
            <a:ext cx="9144000" cy="707886"/>
          </a:xfrm>
          <a:prstGeom prst="rect">
            <a:avLst/>
          </a:prstGeom>
          <a:solidFill>
            <a:srgbClr val="3C5C26">
              <a:alpha val="56078"/>
            </a:srgbClr>
          </a:solidFill>
        </p:spPr>
        <p:txBody>
          <a:bodyPr wrap="square">
            <a:spAutoFit/>
          </a:bodyPr>
          <a:lstStyle/>
          <a:p>
            <a:pPr algn="ctr"/>
            <a:r>
              <a:rPr lang="en-US" sz="4000" b="1" i="0" dirty="0">
                <a:solidFill>
                  <a:schemeClr val="bg1"/>
                </a:solidFill>
                <a:effectLst/>
                <a:latin typeface="system-ui"/>
              </a:rPr>
              <a:t>Leviticus</a:t>
            </a:r>
          </a:p>
        </p:txBody>
      </p:sp>
      <p:sp>
        <p:nvSpPr>
          <p:cNvPr id="3" name="Isosceles Triangle 2">
            <a:extLst>
              <a:ext uri="{FF2B5EF4-FFF2-40B4-BE49-F238E27FC236}">
                <a16:creationId xmlns:a16="http://schemas.microsoft.com/office/drawing/2014/main" id="{2182DCD7-F50E-4A89-B77F-F7D223CFB152}"/>
              </a:ext>
            </a:extLst>
          </p:cNvPr>
          <p:cNvSpPr/>
          <p:nvPr/>
        </p:nvSpPr>
        <p:spPr>
          <a:xfrm>
            <a:off x="616857" y="1857828"/>
            <a:ext cx="7910285" cy="4572000"/>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B59FE1CE-9B3E-4DF1-91CA-5FFB1564A0E4}"/>
              </a:ext>
            </a:extLst>
          </p:cNvPr>
          <p:cNvSpPr/>
          <p:nvPr/>
        </p:nvSpPr>
        <p:spPr>
          <a:xfrm>
            <a:off x="1480456" y="1857828"/>
            <a:ext cx="6204857" cy="3570515"/>
          </a:xfrm>
          <a:prstGeom prs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Isosceles Triangle 4">
            <a:extLst>
              <a:ext uri="{FF2B5EF4-FFF2-40B4-BE49-F238E27FC236}">
                <a16:creationId xmlns:a16="http://schemas.microsoft.com/office/drawing/2014/main" id="{2A7D570D-FC73-4060-9497-F959A41072B4}"/>
              </a:ext>
            </a:extLst>
          </p:cNvPr>
          <p:cNvSpPr/>
          <p:nvPr/>
        </p:nvSpPr>
        <p:spPr>
          <a:xfrm>
            <a:off x="2278743" y="1857828"/>
            <a:ext cx="4615543" cy="2656115"/>
          </a:xfrm>
          <a:prstGeom prs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Isosceles Triangle 5">
            <a:extLst>
              <a:ext uri="{FF2B5EF4-FFF2-40B4-BE49-F238E27FC236}">
                <a16:creationId xmlns:a16="http://schemas.microsoft.com/office/drawing/2014/main" id="{EFA0A998-33DD-4EE6-87F5-C2FF231AFFFE}"/>
              </a:ext>
            </a:extLst>
          </p:cNvPr>
          <p:cNvSpPr/>
          <p:nvPr/>
        </p:nvSpPr>
        <p:spPr>
          <a:xfrm>
            <a:off x="3078178" y="1857828"/>
            <a:ext cx="3023857" cy="1754506"/>
          </a:xfrm>
          <a:prstGeom prst="triangl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74099439-E5C8-4711-9EBE-043ADBCAD513}"/>
              </a:ext>
            </a:extLst>
          </p:cNvPr>
          <p:cNvSpPr txBox="1"/>
          <p:nvPr/>
        </p:nvSpPr>
        <p:spPr>
          <a:xfrm>
            <a:off x="3571592" y="5556803"/>
            <a:ext cx="1901228" cy="646331"/>
          </a:xfrm>
          <a:prstGeom prst="rect">
            <a:avLst/>
          </a:prstGeom>
          <a:noFill/>
        </p:spPr>
        <p:txBody>
          <a:bodyPr wrap="square">
            <a:spAutoFit/>
          </a:bodyPr>
          <a:lstStyle/>
          <a:p>
            <a:pPr algn="ctr"/>
            <a:r>
              <a:rPr lang="en-US" sz="3600" b="1" dirty="0">
                <a:latin typeface="system-ui"/>
              </a:rPr>
              <a:t>Ritual</a:t>
            </a:r>
            <a:endParaRPr lang="en-US" sz="4000" b="1" i="0" dirty="0">
              <a:effectLst/>
              <a:latin typeface="system-ui"/>
            </a:endParaRPr>
          </a:p>
        </p:txBody>
      </p:sp>
      <p:sp>
        <p:nvSpPr>
          <p:cNvPr id="8" name="TextBox 7">
            <a:extLst>
              <a:ext uri="{FF2B5EF4-FFF2-40B4-BE49-F238E27FC236}">
                <a16:creationId xmlns:a16="http://schemas.microsoft.com/office/drawing/2014/main" id="{CDCAF400-E4ED-404C-805F-084657C5DB05}"/>
              </a:ext>
            </a:extLst>
          </p:cNvPr>
          <p:cNvSpPr txBox="1"/>
          <p:nvPr/>
        </p:nvSpPr>
        <p:spPr>
          <a:xfrm>
            <a:off x="3245668" y="4642403"/>
            <a:ext cx="2553077" cy="646331"/>
          </a:xfrm>
          <a:prstGeom prst="rect">
            <a:avLst/>
          </a:prstGeom>
          <a:noFill/>
        </p:spPr>
        <p:txBody>
          <a:bodyPr wrap="square">
            <a:spAutoFit/>
          </a:bodyPr>
          <a:lstStyle/>
          <a:p>
            <a:pPr algn="ctr"/>
            <a:r>
              <a:rPr lang="en-US" sz="3600" b="1" i="0" dirty="0">
                <a:effectLst/>
                <a:latin typeface="system-ui"/>
              </a:rPr>
              <a:t>Priesthood</a:t>
            </a:r>
            <a:endParaRPr lang="en-US" sz="4000" b="1" i="0" dirty="0">
              <a:effectLst/>
              <a:latin typeface="system-ui"/>
            </a:endParaRPr>
          </a:p>
        </p:txBody>
      </p:sp>
      <p:sp>
        <p:nvSpPr>
          <p:cNvPr id="10" name="TextBox 9">
            <a:extLst>
              <a:ext uri="{FF2B5EF4-FFF2-40B4-BE49-F238E27FC236}">
                <a16:creationId xmlns:a16="http://schemas.microsoft.com/office/drawing/2014/main" id="{32B26013-E3F3-4E73-991E-507840FDC041}"/>
              </a:ext>
            </a:extLst>
          </p:cNvPr>
          <p:cNvSpPr txBox="1"/>
          <p:nvPr/>
        </p:nvSpPr>
        <p:spPr>
          <a:xfrm>
            <a:off x="616858" y="5845053"/>
            <a:ext cx="1220996" cy="584775"/>
          </a:xfrm>
          <a:prstGeom prst="rect">
            <a:avLst/>
          </a:prstGeom>
          <a:noFill/>
        </p:spPr>
        <p:txBody>
          <a:bodyPr wrap="square">
            <a:spAutoFit/>
          </a:bodyPr>
          <a:lstStyle/>
          <a:p>
            <a:pPr algn="ctr"/>
            <a:r>
              <a:rPr lang="en-US" sz="3200" b="1" dirty="0">
                <a:latin typeface="system-ui"/>
              </a:rPr>
              <a:t>1-7</a:t>
            </a:r>
            <a:endParaRPr lang="en-US" sz="3200" b="1" i="0" dirty="0">
              <a:effectLst/>
              <a:latin typeface="system-ui"/>
            </a:endParaRPr>
          </a:p>
        </p:txBody>
      </p:sp>
      <p:sp>
        <p:nvSpPr>
          <p:cNvPr id="11" name="TextBox 10">
            <a:extLst>
              <a:ext uri="{FF2B5EF4-FFF2-40B4-BE49-F238E27FC236}">
                <a16:creationId xmlns:a16="http://schemas.microsoft.com/office/drawing/2014/main" id="{4E78073F-8ADC-4BE2-B723-5C3EC12A2660}"/>
              </a:ext>
            </a:extLst>
          </p:cNvPr>
          <p:cNvSpPr txBox="1"/>
          <p:nvPr/>
        </p:nvSpPr>
        <p:spPr>
          <a:xfrm>
            <a:off x="7152240" y="5909283"/>
            <a:ext cx="1220996" cy="584775"/>
          </a:xfrm>
          <a:prstGeom prst="rect">
            <a:avLst/>
          </a:prstGeom>
          <a:noFill/>
        </p:spPr>
        <p:txBody>
          <a:bodyPr wrap="square">
            <a:spAutoFit/>
          </a:bodyPr>
          <a:lstStyle/>
          <a:p>
            <a:pPr algn="ctr"/>
            <a:r>
              <a:rPr lang="en-US" sz="3200" b="1" dirty="0">
                <a:latin typeface="system-ui"/>
              </a:rPr>
              <a:t>23-27</a:t>
            </a:r>
            <a:endParaRPr lang="en-US" sz="3200" b="1" i="0" dirty="0">
              <a:effectLst/>
              <a:latin typeface="system-ui"/>
            </a:endParaRPr>
          </a:p>
        </p:txBody>
      </p:sp>
      <p:sp>
        <p:nvSpPr>
          <p:cNvPr id="12" name="TextBox 11">
            <a:extLst>
              <a:ext uri="{FF2B5EF4-FFF2-40B4-BE49-F238E27FC236}">
                <a16:creationId xmlns:a16="http://schemas.microsoft.com/office/drawing/2014/main" id="{E2D76758-7FAA-4FD6-8FF4-C2D961F51EEC}"/>
              </a:ext>
            </a:extLst>
          </p:cNvPr>
          <p:cNvSpPr txBox="1"/>
          <p:nvPr/>
        </p:nvSpPr>
        <p:spPr>
          <a:xfrm>
            <a:off x="1421105" y="4994883"/>
            <a:ext cx="1220996" cy="584775"/>
          </a:xfrm>
          <a:prstGeom prst="rect">
            <a:avLst/>
          </a:prstGeom>
          <a:noFill/>
        </p:spPr>
        <p:txBody>
          <a:bodyPr wrap="square">
            <a:spAutoFit/>
          </a:bodyPr>
          <a:lstStyle/>
          <a:p>
            <a:pPr algn="ctr"/>
            <a:r>
              <a:rPr lang="en-US" sz="3200" b="1" dirty="0">
                <a:latin typeface="system-ui"/>
              </a:rPr>
              <a:t>8-10</a:t>
            </a:r>
            <a:endParaRPr lang="en-US" sz="3200" b="1" i="0" dirty="0">
              <a:effectLst/>
              <a:latin typeface="system-ui"/>
            </a:endParaRPr>
          </a:p>
        </p:txBody>
      </p:sp>
      <p:sp>
        <p:nvSpPr>
          <p:cNvPr id="13" name="TextBox 12">
            <a:extLst>
              <a:ext uri="{FF2B5EF4-FFF2-40B4-BE49-F238E27FC236}">
                <a16:creationId xmlns:a16="http://schemas.microsoft.com/office/drawing/2014/main" id="{19B23759-1A63-4FDB-98B2-E28E353FACD4}"/>
              </a:ext>
            </a:extLst>
          </p:cNvPr>
          <p:cNvSpPr txBox="1"/>
          <p:nvPr/>
        </p:nvSpPr>
        <p:spPr>
          <a:xfrm>
            <a:off x="6363689" y="4972028"/>
            <a:ext cx="1220996" cy="584775"/>
          </a:xfrm>
          <a:prstGeom prst="rect">
            <a:avLst/>
          </a:prstGeom>
          <a:noFill/>
        </p:spPr>
        <p:txBody>
          <a:bodyPr wrap="square">
            <a:spAutoFit/>
          </a:bodyPr>
          <a:lstStyle/>
          <a:p>
            <a:pPr algn="ctr"/>
            <a:r>
              <a:rPr lang="en-US" sz="3200" b="1" dirty="0">
                <a:latin typeface="system-ui"/>
              </a:rPr>
              <a:t>21-22</a:t>
            </a:r>
            <a:endParaRPr lang="en-US" sz="3200" b="1" i="0" dirty="0">
              <a:effectLst/>
              <a:latin typeface="system-ui"/>
            </a:endParaRPr>
          </a:p>
        </p:txBody>
      </p:sp>
      <p:sp>
        <p:nvSpPr>
          <p:cNvPr id="14" name="TextBox 13">
            <a:extLst>
              <a:ext uri="{FF2B5EF4-FFF2-40B4-BE49-F238E27FC236}">
                <a16:creationId xmlns:a16="http://schemas.microsoft.com/office/drawing/2014/main" id="{8805B86B-A2C9-424D-AB15-8530DB3D861C}"/>
              </a:ext>
            </a:extLst>
          </p:cNvPr>
          <p:cNvSpPr txBox="1"/>
          <p:nvPr/>
        </p:nvSpPr>
        <p:spPr>
          <a:xfrm>
            <a:off x="3644019" y="3715591"/>
            <a:ext cx="1892174" cy="646331"/>
          </a:xfrm>
          <a:prstGeom prst="rect">
            <a:avLst/>
          </a:prstGeom>
          <a:noFill/>
        </p:spPr>
        <p:txBody>
          <a:bodyPr wrap="square">
            <a:spAutoFit/>
          </a:bodyPr>
          <a:lstStyle/>
          <a:p>
            <a:pPr algn="ctr"/>
            <a:r>
              <a:rPr lang="en-US" sz="3600" b="1" i="0" dirty="0">
                <a:effectLst/>
                <a:latin typeface="system-ui"/>
              </a:rPr>
              <a:t>Purity</a:t>
            </a:r>
          </a:p>
        </p:txBody>
      </p:sp>
      <p:sp>
        <p:nvSpPr>
          <p:cNvPr id="15" name="TextBox 14">
            <a:extLst>
              <a:ext uri="{FF2B5EF4-FFF2-40B4-BE49-F238E27FC236}">
                <a16:creationId xmlns:a16="http://schemas.microsoft.com/office/drawing/2014/main" id="{B4119E42-FA05-4471-90F9-A860AB1F889E}"/>
              </a:ext>
            </a:extLst>
          </p:cNvPr>
          <p:cNvSpPr txBox="1"/>
          <p:nvPr/>
        </p:nvSpPr>
        <p:spPr>
          <a:xfrm>
            <a:off x="2249714" y="4053491"/>
            <a:ext cx="1220996" cy="584775"/>
          </a:xfrm>
          <a:prstGeom prst="rect">
            <a:avLst/>
          </a:prstGeom>
          <a:noFill/>
        </p:spPr>
        <p:txBody>
          <a:bodyPr wrap="square">
            <a:spAutoFit/>
          </a:bodyPr>
          <a:lstStyle/>
          <a:p>
            <a:pPr algn="ctr"/>
            <a:r>
              <a:rPr lang="en-US" sz="3200" b="1" dirty="0">
                <a:latin typeface="system-ui"/>
              </a:rPr>
              <a:t>11-15</a:t>
            </a:r>
            <a:endParaRPr lang="en-US" sz="3200" b="1" i="0" dirty="0">
              <a:effectLst/>
              <a:latin typeface="system-ui"/>
            </a:endParaRPr>
          </a:p>
        </p:txBody>
      </p:sp>
      <p:sp>
        <p:nvSpPr>
          <p:cNvPr id="16" name="TextBox 15">
            <a:extLst>
              <a:ext uri="{FF2B5EF4-FFF2-40B4-BE49-F238E27FC236}">
                <a16:creationId xmlns:a16="http://schemas.microsoft.com/office/drawing/2014/main" id="{1D33FECD-7C77-4413-9295-9E0E2DB398E5}"/>
              </a:ext>
            </a:extLst>
          </p:cNvPr>
          <p:cNvSpPr txBox="1"/>
          <p:nvPr/>
        </p:nvSpPr>
        <p:spPr>
          <a:xfrm>
            <a:off x="5536193" y="4032425"/>
            <a:ext cx="1220996" cy="584775"/>
          </a:xfrm>
          <a:prstGeom prst="rect">
            <a:avLst/>
          </a:prstGeom>
          <a:noFill/>
        </p:spPr>
        <p:txBody>
          <a:bodyPr wrap="square">
            <a:spAutoFit/>
          </a:bodyPr>
          <a:lstStyle/>
          <a:p>
            <a:pPr algn="ctr"/>
            <a:r>
              <a:rPr lang="en-US" sz="3200" b="1" dirty="0">
                <a:latin typeface="system-ui"/>
              </a:rPr>
              <a:t>17-20</a:t>
            </a:r>
            <a:endParaRPr lang="en-US" sz="3200" b="1" i="0" dirty="0">
              <a:effectLst/>
              <a:latin typeface="system-ui"/>
            </a:endParaRPr>
          </a:p>
        </p:txBody>
      </p:sp>
      <p:sp>
        <p:nvSpPr>
          <p:cNvPr id="17" name="TextBox 16">
            <a:extLst>
              <a:ext uri="{FF2B5EF4-FFF2-40B4-BE49-F238E27FC236}">
                <a16:creationId xmlns:a16="http://schemas.microsoft.com/office/drawing/2014/main" id="{CD0C8832-FF83-4B4D-AF57-AB0540482388}"/>
              </a:ext>
            </a:extLst>
          </p:cNvPr>
          <p:cNvSpPr txBox="1"/>
          <p:nvPr/>
        </p:nvSpPr>
        <p:spPr>
          <a:xfrm>
            <a:off x="3190413" y="2758488"/>
            <a:ext cx="2824287" cy="892873"/>
          </a:xfrm>
          <a:prstGeom prst="rect">
            <a:avLst/>
          </a:prstGeom>
          <a:noFill/>
        </p:spPr>
        <p:txBody>
          <a:bodyPr wrap="square">
            <a:spAutoFit/>
          </a:bodyPr>
          <a:lstStyle/>
          <a:p>
            <a:pPr algn="ctr">
              <a:lnSpc>
                <a:spcPct val="70000"/>
              </a:lnSpc>
            </a:pPr>
            <a:r>
              <a:rPr lang="en-US" sz="3600" b="1" i="0" dirty="0">
                <a:effectLst/>
                <a:latin typeface="system-ui"/>
              </a:rPr>
              <a:t>Day of Atonement</a:t>
            </a:r>
          </a:p>
        </p:txBody>
      </p:sp>
      <p:sp>
        <p:nvSpPr>
          <p:cNvPr id="18" name="TextBox 17">
            <a:extLst>
              <a:ext uri="{FF2B5EF4-FFF2-40B4-BE49-F238E27FC236}">
                <a16:creationId xmlns:a16="http://schemas.microsoft.com/office/drawing/2014/main" id="{88B5F362-6734-4626-9928-B238D439918C}"/>
              </a:ext>
            </a:extLst>
          </p:cNvPr>
          <p:cNvSpPr txBox="1"/>
          <p:nvPr/>
        </p:nvSpPr>
        <p:spPr>
          <a:xfrm>
            <a:off x="3961501" y="2053097"/>
            <a:ext cx="1220996" cy="584775"/>
          </a:xfrm>
          <a:prstGeom prst="rect">
            <a:avLst/>
          </a:prstGeom>
          <a:noFill/>
        </p:spPr>
        <p:txBody>
          <a:bodyPr wrap="square">
            <a:spAutoFit/>
          </a:bodyPr>
          <a:lstStyle/>
          <a:p>
            <a:pPr algn="ctr"/>
            <a:r>
              <a:rPr lang="en-US" sz="3200" b="1" dirty="0">
                <a:latin typeface="system-ui"/>
              </a:rPr>
              <a:t>16</a:t>
            </a:r>
            <a:endParaRPr lang="en-US" sz="3200" b="1" i="0" dirty="0">
              <a:effectLst/>
              <a:latin typeface="system-ui"/>
            </a:endParaRPr>
          </a:p>
        </p:txBody>
      </p:sp>
      <p:sp>
        <p:nvSpPr>
          <p:cNvPr id="21" name="TextBox 20">
            <a:extLst>
              <a:ext uri="{FF2B5EF4-FFF2-40B4-BE49-F238E27FC236}">
                <a16:creationId xmlns:a16="http://schemas.microsoft.com/office/drawing/2014/main" id="{B6571FD2-83C3-4F1D-8FC9-94174644F0D2}"/>
              </a:ext>
            </a:extLst>
          </p:cNvPr>
          <p:cNvSpPr txBox="1"/>
          <p:nvPr/>
        </p:nvSpPr>
        <p:spPr>
          <a:xfrm>
            <a:off x="92923" y="1446653"/>
            <a:ext cx="3076327" cy="1569660"/>
          </a:xfrm>
          <a:prstGeom prst="rect">
            <a:avLst/>
          </a:prstGeom>
          <a:noFill/>
        </p:spPr>
        <p:txBody>
          <a:bodyPr wrap="square">
            <a:spAutoFit/>
          </a:bodyPr>
          <a:lstStyle/>
          <a:p>
            <a:r>
              <a:rPr lang="en-US" sz="2400" b="0" i="0" dirty="0">
                <a:solidFill>
                  <a:srgbClr val="000000"/>
                </a:solidFill>
                <a:effectLst/>
                <a:latin typeface="system-ui"/>
              </a:rPr>
              <a:t>Lev 16:39 (NLT)</a:t>
            </a:r>
          </a:p>
          <a:p>
            <a:r>
              <a:rPr lang="en-US" sz="2400" b="0" i="0" dirty="0">
                <a:solidFill>
                  <a:srgbClr val="000000"/>
                </a:solidFill>
                <a:effectLst/>
                <a:latin typeface="system-ui"/>
              </a:rPr>
              <a:t>“On the tenth day of the appointed month in early autumn*</a:t>
            </a:r>
            <a:endParaRPr lang="en-US" sz="2400" dirty="0"/>
          </a:p>
        </p:txBody>
      </p:sp>
      <p:grpSp>
        <p:nvGrpSpPr>
          <p:cNvPr id="20" name="Group 19">
            <a:extLst>
              <a:ext uri="{FF2B5EF4-FFF2-40B4-BE49-F238E27FC236}">
                <a16:creationId xmlns:a16="http://schemas.microsoft.com/office/drawing/2014/main" id="{544441B9-0BF8-47DC-B46C-732C876316B4}"/>
              </a:ext>
            </a:extLst>
          </p:cNvPr>
          <p:cNvGrpSpPr/>
          <p:nvPr/>
        </p:nvGrpSpPr>
        <p:grpSpPr>
          <a:xfrm>
            <a:off x="4466664" y="3987793"/>
            <a:ext cx="4333343" cy="2355678"/>
            <a:chOff x="1089321" y="1472732"/>
            <a:chExt cx="4333343" cy="2416769"/>
          </a:xfrm>
        </p:grpSpPr>
        <p:sp>
          <p:nvSpPr>
            <p:cNvPr id="22" name="Rectangle: Rounded Corners 21">
              <a:extLst>
                <a:ext uri="{FF2B5EF4-FFF2-40B4-BE49-F238E27FC236}">
                  <a16:creationId xmlns:a16="http://schemas.microsoft.com/office/drawing/2014/main" id="{B8F76B6D-92F9-4247-9585-AF58DF582AA7}"/>
                </a:ext>
              </a:extLst>
            </p:cNvPr>
            <p:cNvSpPr/>
            <p:nvPr/>
          </p:nvSpPr>
          <p:spPr>
            <a:xfrm>
              <a:off x="1089321" y="1472732"/>
              <a:ext cx="4333343" cy="2416769"/>
            </a:xfrm>
            <a:prstGeom prst="roundRect">
              <a:avLst>
                <a:gd name="adj" fmla="val 10454"/>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base" latinLnBrk="0" hangingPunct="1">
                <a:lnSpc>
                  <a:spcPct val="50000"/>
                </a:lnSpc>
                <a:spcBef>
                  <a:spcPct val="0"/>
                </a:spcBef>
                <a:spcAft>
                  <a:spcPct val="0"/>
                </a:spcAft>
                <a:buClrTx/>
                <a:buSzTx/>
                <a:buFontTx/>
                <a:buNone/>
                <a:tabLst/>
                <a:defRPr/>
              </a:pPr>
              <a:r>
                <a:rPr kumimoji="0" lang="en-US" sz="2200" b="1" i="0" u="sng" strike="noStrike" kern="1200" cap="none" spc="0" normalizeH="0" baseline="0" noProof="0" dirty="0">
                  <a:ln>
                    <a:noFill/>
                  </a:ln>
                  <a:solidFill>
                    <a:prstClr val="white"/>
                  </a:solidFill>
                  <a:effectLst/>
                  <a:uLnTx/>
                  <a:uFillTx/>
                  <a:latin typeface="Calibri"/>
                  <a:ea typeface="+mn-ea"/>
                  <a:cs typeface="+mn-cs"/>
                </a:rPr>
                <a:t>Footnote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5F713652-7C85-4FE8-9B2D-2A2A55899042}"/>
                </a:ext>
              </a:extLst>
            </p:cNvPr>
            <p:cNvSpPr/>
            <p:nvPr/>
          </p:nvSpPr>
          <p:spPr>
            <a:xfrm>
              <a:off x="1149926" y="1889744"/>
              <a:ext cx="4231172" cy="1569660"/>
            </a:xfrm>
            <a:prstGeom prst="rect">
              <a:avLst/>
            </a:prstGeom>
            <a:solidFill>
              <a:schemeClr val="bg1"/>
            </a:solid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prstClr val="black"/>
                  </a:solidFill>
                  <a:effectLst/>
                  <a:uLnTx/>
                  <a:uFillTx/>
                  <a:latin typeface="Helvetica Neue"/>
                  <a:ea typeface="+mn-ea"/>
                  <a:cs typeface="+mn-cs"/>
                </a:rPr>
                <a:t>*This day in the ancient Hebrew lunar calendar occurred in September or October.</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Tree>
    <p:extLst>
      <p:ext uri="{BB962C8B-B14F-4D97-AF65-F5344CB8AC3E}">
        <p14:creationId xmlns:p14="http://schemas.microsoft.com/office/powerpoint/2010/main" val="2211302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8" grpId="0"/>
      <p:bldP spid="10" grpId="0"/>
      <p:bldP spid="11" grpId="0"/>
      <p:bldP spid="12" grpId="0"/>
      <p:bldP spid="13" grpId="0"/>
      <p:bldP spid="14" grpId="0"/>
      <p:bldP spid="15" grpId="0"/>
      <p:bldP spid="16" grpId="0"/>
      <p:bldP spid="17" grpId="0"/>
      <p:bldP spid="18" grpId="0"/>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B505F266-09D9-45BC-AB1B-50F4DF0B7D37}"/>
              </a:ext>
            </a:extLst>
          </p:cNvPr>
          <p:cNvSpPr/>
          <p:nvPr/>
        </p:nvSpPr>
        <p:spPr>
          <a:xfrm>
            <a:off x="0" y="0"/>
            <a:ext cx="9144000" cy="6858000"/>
          </a:xfrm>
          <a:prstGeom prst="rect">
            <a:avLst/>
          </a:prstGeom>
          <a:solidFill>
            <a:srgbClr val="FFFFFF">
              <a:alpha val="5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1AA05BE-13C1-46AC-8177-F0E16A66AFC4}"/>
              </a:ext>
            </a:extLst>
          </p:cNvPr>
          <p:cNvSpPr txBox="1"/>
          <p:nvPr/>
        </p:nvSpPr>
        <p:spPr>
          <a:xfrm>
            <a:off x="854748" y="336412"/>
            <a:ext cx="7281620" cy="707886"/>
          </a:xfrm>
          <a:prstGeom prst="rect">
            <a:avLst/>
          </a:prstGeom>
          <a:noFill/>
          <a:ln>
            <a:noFill/>
          </a:ln>
        </p:spPr>
        <p:txBody>
          <a:bodyPr wrap="square" rtlCol="0">
            <a:spAutoFit/>
          </a:bodyPr>
          <a:lstStyle/>
          <a:p>
            <a:pPr algn="ctr"/>
            <a:r>
              <a:rPr lang="en-US" altLang="zh-CN" sz="4000" b="1" spc="-70" dirty="0">
                <a:solidFill>
                  <a:srgbClr val="000000"/>
                </a:solidFill>
                <a:latin typeface="Arial"/>
                <a:ea typeface="华文楷体"/>
                <a:cs typeface="Arial"/>
              </a:rPr>
              <a:t>When was Jesus Born?</a:t>
            </a:r>
            <a:endParaRPr lang="en-US" sz="4000" b="1" spc="-70" dirty="0">
              <a:solidFill>
                <a:srgbClr val="000000"/>
              </a:solidFill>
              <a:latin typeface="Arial"/>
              <a:ea typeface="华文楷体"/>
              <a:cs typeface="Arial"/>
            </a:endParaRPr>
          </a:p>
        </p:txBody>
      </p:sp>
      <p:sp>
        <p:nvSpPr>
          <p:cNvPr id="23" name="Speech Bubble: Rectangle with Corners Rounded 22">
            <a:extLst>
              <a:ext uri="{FF2B5EF4-FFF2-40B4-BE49-F238E27FC236}">
                <a16:creationId xmlns:a16="http://schemas.microsoft.com/office/drawing/2014/main" id="{9B405759-C8B8-4EB7-B578-F698D4929506}"/>
              </a:ext>
            </a:extLst>
          </p:cNvPr>
          <p:cNvSpPr/>
          <p:nvPr/>
        </p:nvSpPr>
        <p:spPr>
          <a:xfrm>
            <a:off x="308565" y="5434436"/>
            <a:ext cx="2086208" cy="494646"/>
          </a:xfrm>
          <a:prstGeom prst="wedgeRoundRectCallout">
            <a:avLst>
              <a:gd name="adj1" fmla="val 54951"/>
              <a:gd name="adj2" fmla="val -25832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Sep / Oct</a:t>
            </a:r>
          </a:p>
        </p:txBody>
      </p:sp>
      <p:sp>
        <p:nvSpPr>
          <p:cNvPr id="34" name="Speech Bubble: Rectangle with Corners Rounded 33">
            <a:extLst>
              <a:ext uri="{FF2B5EF4-FFF2-40B4-BE49-F238E27FC236}">
                <a16:creationId xmlns:a16="http://schemas.microsoft.com/office/drawing/2014/main" id="{D150D3C9-35F9-4A44-A67F-CDC1630DD4A3}"/>
              </a:ext>
            </a:extLst>
          </p:cNvPr>
          <p:cNvSpPr/>
          <p:nvPr/>
        </p:nvSpPr>
        <p:spPr>
          <a:xfrm>
            <a:off x="2973794" y="5997809"/>
            <a:ext cx="2086208" cy="494646"/>
          </a:xfrm>
          <a:prstGeom prst="wedgeRoundRectCallout">
            <a:avLst>
              <a:gd name="adj1" fmla="val 42800"/>
              <a:gd name="adj2" fmla="val -351665"/>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Mar / Apr</a:t>
            </a:r>
          </a:p>
        </p:txBody>
      </p:sp>
      <p:sp>
        <p:nvSpPr>
          <p:cNvPr id="35" name="Speech Bubble: Rectangle with Corners Rounded 34">
            <a:extLst>
              <a:ext uri="{FF2B5EF4-FFF2-40B4-BE49-F238E27FC236}">
                <a16:creationId xmlns:a16="http://schemas.microsoft.com/office/drawing/2014/main" id="{1E09CC7D-EB7B-4F85-9BB9-27E973E54656}"/>
              </a:ext>
            </a:extLst>
          </p:cNvPr>
          <p:cNvSpPr/>
          <p:nvPr/>
        </p:nvSpPr>
        <p:spPr>
          <a:xfrm>
            <a:off x="7622514" y="5381614"/>
            <a:ext cx="1485504" cy="494646"/>
          </a:xfrm>
          <a:prstGeom prst="wedgeRoundRectCallout">
            <a:avLst>
              <a:gd name="adj1" fmla="val 3233"/>
              <a:gd name="adj2" fmla="val -256490"/>
              <a:gd name="adj3" fmla="val 16667"/>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Nov / Dec</a:t>
            </a:r>
          </a:p>
        </p:txBody>
      </p:sp>
      <p:sp>
        <p:nvSpPr>
          <p:cNvPr id="37" name="Rectangle 36">
            <a:extLst>
              <a:ext uri="{FF2B5EF4-FFF2-40B4-BE49-F238E27FC236}">
                <a16:creationId xmlns:a16="http://schemas.microsoft.com/office/drawing/2014/main" id="{E81F0F00-3A91-4E54-8F91-A1FB95CC035E}"/>
              </a:ext>
            </a:extLst>
          </p:cNvPr>
          <p:cNvSpPr/>
          <p:nvPr/>
        </p:nvSpPr>
        <p:spPr>
          <a:xfrm>
            <a:off x="4866873" y="4235260"/>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1043EDE-1906-403E-8823-828101FC066E}"/>
              </a:ext>
            </a:extLst>
          </p:cNvPr>
          <p:cNvSpPr/>
          <p:nvPr/>
        </p:nvSpPr>
        <p:spPr>
          <a:xfrm>
            <a:off x="2548408" y="3973601"/>
            <a:ext cx="3467564" cy="21641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a:extLst>
              <a:ext uri="{FF2B5EF4-FFF2-40B4-BE49-F238E27FC236}">
                <a16:creationId xmlns:a16="http://schemas.microsoft.com/office/drawing/2014/main" id="{AAEBBB09-857B-4B58-9D61-F286F4166E8F}"/>
              </a:ext>
            </a:extLst>
          </p:cNvPr>
          <p:cNvPicPr>
            <a:picLocks noChangeAspect="1"/>
          </p:cNvPicPr>
          <p:nvPr/>
        </p:nvPicPr>
        <p:blipFill>
          <a:blip r:embed="rId2"/>
          <a:stretch>
            <a:fillRect/>
          </a:stretch>
        </p:blipFill>
        <p:spPr>
          <a:xfrm rot="16200000">
            <a:off x="2404119" y="4205941"/>
            <a:ext cx="260003" cy="28575"/>
          </a:xfrm>
          <a:prstGeom prst="rect">
            <a:avLst/>
          </a:prstGeom>
        </p:spPr>
      </p:pic>
      <p:sp>
        <p:nvSpPr>
          <p:cNvPr id="40" name="TextBox 39">
            <a:extLst>
              <a:ext uri="{FF2B5EF4-FFF2-40B4-BE49-F238E27FC236}">
                <a16:creationId xmlns:a16="http://schemas.microsoft.com/office/drawing/2014/main" id="{A4D498D7-5B92-4F4A-B792-CDB297CAD6E8}"/>
              </a:ext>
            </a:extLst>
          </p:cNvPr>
          <p:cNvSpPr txBox="1"/>
          <p:nvPr/>
        </p:nvSpPr>
        <p:spPr>
          <a:xfrm>
            <a:off x="617675" y="4210399"/>
            <a:ext cx="1189024"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Mary</a:t>
            </a:r>
            <a:endParaRPr lang="en-US" sz="2800" b="1" spc="-70" dirty="0">
              <a:solidFill>
                <a:srgbClr val="000000"/>
              </a:solidFill>
              <a:latin typeface="Arial"/>
              <a:ea typeface="华文楷体"/>
              <a:cs typeface="Arial"/>
            </a:endParaRPr>
          </a:p>
        </p:txBody>
      </p:sp>
      <p:pic>
        <p:nvPicPr>
          <p:cNvPr id="41" name="Picture 40">
            <a:extLst>
              <a:ext uri="{FF2B5EF4-FFF2-40B4-BE49-F238E27FC236}">
                <a16:creationId xmlns:a16="http://schemas.microsoft.com/office/drawing/2014/main" id="{757A7551-3F2C-42CB-96A3-DB373C4CC9FF}"/>
              </a:ext>
            </a:extLst>
          </p:cNvPr>
          <p:cNvPicPr>
            <a:picLocks noChangeAspect="1"/>
          </p:cNvPicPr>
          <p:nvPr/>
        </p:nvPicPr>
        <p:blipFill>
          <a:blip r:embed="rId2"/>
          <a:stretch>
            <a:fillRect/>
          </a:stretch>
        </p:blipFill>
        <p:spPr>
          <a:xfrm rot="16200000">
            <a:off x="4763631" y="4199378"/>
            <a:ext cx="260003" cy="28575"/>
          </a:xfrm>
          <a:prstGeom prst="rect">
            <a:avLst/>
          </a:prstGeom>
        </p:spPr>
      </p:pic>
      <p:pic>
        <p:nvPicPr>
          <p:cNvPr id="42" name="Picture 41">
            <a:extLst>
              <a:ext uri="{FF2B5EF4-FFF2-40B4-BE49-F238E27FC236}">
                <a16:creationId xmlns:a16="http://schemas.microsoft.com/office/drawing/2014/main" id="{75C3E653-2B8E-4428-8C51-4237F427D0E0}"/>
              </a:ext>
            </a:extLst>
          </p:cNvPr>
          <p:cNvPicPr>
            <a:picLocks noChangeAspect="1"/>
          </p:cNvPicPr>
          <p:nvPr/>
        </p:nvPicPr>
        <p:blipFill>
          <a:blip r:embed="rId2"/>
          <a:stretch>
            <a:fillRect/>
          </a:stretch>
        </p:blipFill>
        <p:spPr>
          <a:xfrm rot="16200000">
            <a:off x="8249552" y="4199378"/>
            <a:ext cx="260003" cy="28575"/>
          </a:xfrm>
          <a:prstGeom prst="rect">
            <a:avLst/>
          </a:prstGeom>
        </p:spPr>
      </p:pic>
      <p:sp>
        <p:nvSpPr>
          <p:cNvPr id="43" name="TextBox 42">
            <a:extLst>
              <a:ext uri="{FF2B5EF4-FFF2-40B4-BE49-F238E27FC236}">
                <a16:creationId xmlns:a16="http://schemas.microsoft.com/office/drawing/2014/main" id="{7E02E787-0631-459E-AAC3-AB5A25DD7FF9}"/>
              </a:ext>
            </a:extLst>
          </p:cNvPr>
          <p:cNvSpPr txBox="1"/>
          <p:nvPr/>
        </p:nvSpPr>
        <p:spPr>
          <a:xfrm>
            <a:off x="379542" y="3692463"/>
            <a:ext cx="1838242" cy="523220"/>
          </a:xfrm>
          <a:prstGeom prst="rect">
            <a:avLst/>
          </a:prstGeom>
          <a:noFill/>
          <a:ln>
            <a:noFill/>
          </a:ln>
        </p:spPr>
        <p:txBody>
          <a:bodyPr wrap="square" rtlCol="0">
            <a:spAutoFit/>
          </a:bodyPr>
          <a:lstStyle/>
          <a:p>
            <a:r>
              <a:rPr lang="en-US" altLang="zh-CN" sz="2800" b="1" spc="-70" dirty="0">
                <a:solidFill>
                  <a:srgbClr val="000000"/>
                </a:solidFill>
                <a:latin typeface="Arial"/>
                <a:ea typeface="华文楷体"/>
                <a:cs typeface="Arial"/>
              </a:rPr>
              <a:t>Elizabeth</a:t>
            </a:r>
            <a:endParaRPr lang="en-US" sz="2800" b="1" spc="-70" dirty="0">
              <a:solidFill>
                <a:srgbClr val="000000"/>
              </a:solidFill>
              <a:latin typeface="Arial"/>
              <a:ea typeface="华文楷体"/>
              <a:cs typeface="Arial"/>
            </a:endParaRPr>
          </a:p>
        </p:txBody>
      </p:sp>
      <p:pic>
        <p:nvPicPr>
          <p:cNvPr id="44" name="Picture 43">
            <a:extLst>
              <a:ext uri="{FF2B5EF4-FFF2-40B4-BE49-F238E27FC236}">
                <a16:creationId xmlns:a16="http://schemas.microsoft.com/office/drawing/2014/main" id="{305B6D9E-8D00-4E23-B80B-1371567847AD}"/>
              </a:ext>
            </a:extLst>
          </p:cNvPr>
          <p:cNvPicPr>
            <a:picLocks noChangeAspect="1"/>
          </p:cNvPicPr>
          <p:nvPr/>
        </p:nvPicPr>
        <p:blipFill>
          <a:blip r:embed="rId2"/>
          <a:stretch>
            <a:fillRect/>
          </a:stretch>
        </p:blipFill>
        <p:spPr>
          <a:xfrm>
            <a:off x="464192" y="4198239"/>
            <a:ext cx="7931904" cy="28575"/>
          </a:xfrm>
          <a:prstGeom prst="rect">
            <a:avLst/>
          </a:prstGeom>
        </p:spPr>
      </p:pic>
      <p:sp>
        <p:nvSpPr>
          <p:cNvPr id="45" name="Left Brace 44">
            <a:extLst>
              <a:ext uri="{FF2B5EF4-FFF2-40B4-BE49-F238E27FC236}">
                <a16:creationId xmlns:a16="http://schemas.microsoft.com/office/drawing/2014/main" id="{EC080E3F-B0E7-4063-A653-4A80FEA1031D}"/>
              </a:ext>
            </a:extLst>
          </p:cNvPr>
          <p:cNvSpPr/>
          <p:nvPr/>
        </p:nvSpPr>
        <p:spPr>
          <a:xfrm rot="16200000">
            <a:off x="3497083" y="3698302"/>
            <a:ext cx="454382" cy="2351732"/>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Speech Bubble: Rectangle with Corners Rounded 45">
            <a:extLst>
              <a:ext uri="{FF2B5EF4-FFF2-40B4-BE49-F238E27FC236}">
                <a16:creationId xmlns:a16="http://schemas.microsoft.com/office/drawing/2014/main" id="{1289AC4A-A1C3-420B-921E-FDCBF01D6EB0}"/>
              </a:ext>
            </a:extLst>
          </p:cNvPr>
          <p:cNvSpPr/>
          <p:nvPr/>
        </p:nvSpPr>
        <p:spPr>
          <a:xfrm>
            <a:off x="854748" y="2549725"/>
            <a:ext cx="2086208" cy="897385"/>
          </a:xfrm>
          <a:prstGeom prst="wedgeRoundRectCallout">
            <a:avLst>
              <a:gd name="adj1" fmla="val 28913"/>
              <a:gd name="adj2" fmla="val 1054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Zechariah </a:t>
            </a:r>
          </a:p>
        </p:txBody>
      </p:sp>
      <p:sp>
        <p:nvSpPr>
          <p:cNvPr id="47" name="Speech Bubble: Rectangle with Corners Rounded 46">
            <a:extLst>
              <a:ext uri="{FF2B5EF4-FFF2-40B4-BE49-F238E27FC236}">
                <a16:creationId xmlns:a16="http://schemas.microsoft.com/office/drawing/2014/main" id="{83A5D4F3-5D70-48ED-A813-F3757FF1505F}"/>
              </a:ext>
            </a:extLst>
          </p:cNvPr>
          <p:cNvSpPr/>
          <p:nvPr/>
        </p:nvSpPr>
        <p:spPr>
          <a:xfrm>
            <a:off x="3158484" y="1264295"/>
            <a:ext cx="2674148" cy="897385"/>
          </a:xfrm>
          <a:prstGeom prst="wedgeRoundRectCallout">
            <a:avLst>
              <a:gd name="adj1" fmla="val 11399"/>
              <a:gd name="adj2" fmla="val 25636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Gabriel Visits Mary </a:t>
            </a:r>
          </a:p>
        </p:txBody>
      </p:sp>
      <p:sp>
        <p:nvSpPr>
          <p:cNvPr id="48" name="Speech Bubble: Rectangle with Corners Rounded 47">
            <a:extLst>
              <a:ext uri="{FF2B5EF4-FFF2-40B4-BE49-F238E27FC236}">
                <a16:creationId xmlns:a16="http://schemas.microsoft.com/office/drawing/2014/main" id="{1B037A92-EFB5-4A6C-8D9C-556ED919681D}"/>
              </a:ext>
            </a:extLst>
          </p:cNvPr>
          <p:cNvSpPr/>
          <p:nvPr/>
        </p:nvSpPr>
        <p:spPr>
          <a:xfrm>
            <a:off x="6203047" y="2549725"/>
            <a:ext cx="2190794" cy="897385"/>
          </a:xfrm>
          <a:prstGeom prst="wedgeRoundRectCallout">
            <a:avLst>
              <a:gd name="adj1" fmla="val 48126"/>
              <a:gd name="adj2" fmla="val 117965"/>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Jesus is Born</a:t>
            </a:r>
          </a:p>
        </p:txBody>
      </p:sp>
      <p:sp>
        <p:nvSpPr>
          <p:cNvPr id="49" name="Left Brace 48">
            <a:extLst>
              <a:ext uri="{FF2B5EF4-FFF2-40B4-BE49-F238E27FC236}">
                <a16:creationId xmlns:a16="http://schemas.microsoft.com/office/drawing/2014/main" id="{441B63DB-4200-4378-96C5-EEDB4279BAA1}"/>
              </a:ext>
            </a:extLst>
          </p:cNvPr>
          <p:cNvSpPr/>
          <p:nvPr/>
        </p:nvSpPr>
        <p:spPr>
          <a:xfrm rot="16200000">
            <a:off x="6393987" y="3160909"/>
            <a:ext cx="454382" cy="3426517"/>
          </a:xfrm>
          <a:prstGeom prst="lef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TextBox 49">
            <a:extLst>
              <a:ext uri="{FF2B5EF4-FFF2-40B4-BE49-F238E27FC236}">
                <a16:creationId xmlns:a16="http://schemas.microsoft.com/office/drawing/2014/main" id="{8CD81A3F-4C7A-47DE-AD47-5C4471532A36}"/>
              </a:ext>
            </a:extLst>
          </p:cNvPr>
          <p:cNvSpPr txBox="1"/>
          <p:nvPr/>
        </p:nvSpPr>
        <p:spPr>
          <a:xfrm>
            <a:off x="2703337" y="4998302"/>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6 months</a:t>
            </a:r>
            <a:endParaRPr lang="en-US" sz="2800" b="1" spc="-70" dirty="0">
              <a:solidFill>
                <a:srgbClr val="000000"/>
              </a:solidFill>
              <a:latin typeface="Arial"/>
              <a:ea typeface="华文楷体"/>
              <a:cs typeface="Arial"/>
            </a:endParaRPr>
          </a:p>
        </p:txBody>
      </p:sp>
      <p:sp>
        <p:nvSpPr>
          <p:cNvPr id="51" name="TextBox 50">
            <a:extLst>
              <a:ext uri="{FF2B5EF4-FFF2-40B4-BE49-F238E27FC236}">
                <a16:creationId xmlns:a16="http://schemas.microsoft.com/office/drawing/2014/main" id="{560E5902-1C83-40C8-8161-7DC581A64E46}"/>
              </a:ext>
            </a:extLst>
          </p:cNvPr>
          <p:cNvSpPr txBox="1"/>
          <p:nvPr/>
        </p:nvSpPr>
        <p:spPr>
          <a:xfrm>
            <a:off x="5737251" y="4977943"/>
            <a:ext cx="1726807" cy="523220"/>
          </a:xfrm>
          <a:prstGeom prst="rect">
            <a:avLst/>
          </a:prstGeom>
          <a:noFill/>
          <a:ln>
            <a:noFill/>
          </a:ln>
        </p:spPr>
        <p:txBody>
          <a:bodyPr wrap="square" rtlCol="0">
            <a:spAutoFit/>
          </a:bodyPr>
          <a:lstStyle/>
          <a:p>
            <a:pPr algn="ctr"/>
            <a:r>
              <a:rPr lang="en-US" altLang="zh-CN" sz="2800" b="1" spc="-70" dirty="0">
                <a:solidFill>
                  <a:srgbClr val="000000"/>
                </a:solidFill>
                <a:latin typeface="Arial"/>
                <a:ea typeface="华文楷体"/>
                <a:cs typeface="Arial"/>
              </a:rPr>
              <a:t>9 months</a:t>
            </a:r>
            <a:endParaRPr lang="en-US" sz="2800" b="1" spc="-70" dirty="0">
              <a:solidFill>
                <a:srgbClr val="000000"/>
              </a:solidFill>
              <a:latin typeface="Arial"/>
              <a:ea typeface="华文楷体"/>
              <a:cs typeface="Arial"/>
            </a:endParaRPr>
          </a:p>
        </p:txBody>
      </p:sp>
    </p:spTree>
    <p:extLst>
      <p:ext uri="{BB962C8B-B14F-4D97-AF65-F5344CB8AC3E}">
        <p14:creationId xmlns:p14="http://schemas.microsoft.com/office/powerpoint/2010/main" val="54230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590633" y="3566059"/>
            <a:ext cx="3634032"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293772" y="282874"/>
            <a:ext cx="5681910" cy="5585619"/>
          </a:xfrm>
          <a:prstGeom prst="rect">
            <a:avLst/>
          </a:prstGeom>
        </p:spPr>
        <p:txBody>
          <a:bodyPr vert="horz" lIns="91440" tIns="45720" rIns="91440" bIns="45720" rtlCol="0" anchor="ctr">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28 </a:t>
            </a:r>
            <a:r>
              <a:rPr lang="en-US" sz="2800" b="0" i="0" dirty="0">
                <a:solidFill>
                  <a:srgbClr val="000000"/>
                </a:solidFill>
                <a:effectLst/>
                <a:latin typeface="system-ui"/>
              </a:rPr>
              <a:t>Gabriel appeared to her and said, “Greetings,</a:t>
            </a:r>
            <a:r>
              <a:rPr lang="en-US" sz="2800" b="0" i="0" baseline="30000" dirty="0">
                <a:solidFill>
                  <a:srgbClr val="000000"/>
                </a:solidFill>
                <a:effectLst/>
                <a:latin typeface="system-ui"/>
              </a:rPr>
              <a:t> </a:t>
            </a:r>
            <a:r>
              <a:rPr lang="en-US" sz="2800" b="0" i="0" dirty="0">
                <a:solidFill>
                  <a:srgbClr val="000000"/>
                </a:solidFill>
                <a:effectLst/>
                <a:latin typeface="system-ui"/>
              </a:rPr>
              <a:t>favored woman! The Lord is with you!”</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29 </a:t>
            </a:r>
            <a:r>
              <a:rPr lang="en-US" sz="2800" b="0" i="0" dirty="0">
                <a:solidFill>
                  <a:srgbClr val="000000"/>
                </a:solidFill>
                <a:effectLst/>
                <a:latin typeface="system-ui"/>
              </a:rPr>
              <a:t>Confused and disturbed, Mary tried to think what the angel could mean. </a:t>
            </a:r>
          </a:p>
        </p:txBody>
      </p:sp>
    </p:spTree>
    <p:extLst>
      <p:ext uri="{BB962C8B-B14F-4D97-AF65-F5344CB8AC3E}">
        <p14:creationId xmlns:p14="http://schemas.microsoft.com/office/powerpoint/2010/main" val="147093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7" name="Picture 106">
            <a:extLst>
              <a:ext uri="{FF2B5EF4-FFF2-40B4-BE49-F238E27FC236}">
                <a16:creationId xmlns:a16="http://schemas.microsoft.com/office/drawing/2014/main" id="{8747E47E-9F9E-415B-B789-48F11A35BBB5}"/>
              </a:ext>
            </a:extLst>
          </p:cNvPr>
          <p:cNvPicPr>
            <a:picLocks noChangeAspect="1"/>
          </p:cNvPicPr>
          <p:nvPr/>
        </p:nvPicPr>
        <p:blipFill>
          <a:blip r:embed="rId3">
            <a:clrChange>
              <a:clrFrom>
                <a:srgbClr val="FFFFFF"/>
              </a:clrFrom>
              <a:clrTo>
                <a:srgbClr val="FFFFFF">
                  <a:alpha val="0"/>
                </a:srgbClr>
              </a:clrTo>
            </a:clrChange>
          </a:blip>
          <a:stretch>
            <a:fillRect/>
          </a:stretch>
        </p:blipFill>
        <p:spPr>
          <a:xfrm rot="10800000">
            <a:off x="379399" y="2282454"/>
            <a:ext cx="8324375" cy="571500"/>
          </a:xfrm>
          <a:prstGeom prst="rect">
            <a:avLst/>
          </a:prstGeom>
        </p:spPr>
      </p:pic>
      <p:pic>
        <p:nvPicPr>
          <p:cNvPr id="108" name="Picture 107">
            <a:extLst>
              <a:ext uri="{FF2B5EF4-FFF2-40B4-BE49-F238E27FC236}">
                <a16:creationId xmlns:a16="http://schemas.microsoft.com/office/drawing/2014/main" id="{31E3B454-C636-470A-B405-7098B8192690}"/>
              </a:ext>
            </a:extLst>
          </p:cNvPr>
          <p:cNvPicPr>
            <a:picLocks noChangeAspect="1"/>
          </p:cNvPicPr>
          <p:nvPr/>
        </p:nvPicPr>
        <p:blipFill>
          <a:blip r:embed="rId4">
            <a:clrChange>
              <a:clrFrom>
                <a:srgbClr val="FFFFFF"/>
              </a:clrFrom>
              <a:clrTo>
                <a:srgbClr val="FFFFFF">
                  <a:alpha val="0"/>
                </a:srgbClr>
              </a:clrTo>
            </a:clrChange>
          </a:blip>
          <a:stretch>
            <a:fillRect/>
          </a:stretch>
        </p:blipFill>
        <p:spPr>
          <a:xfrm rot="10800000">
            <a:off x="412845" y="3721872"/>
            <a:ext cx="8324374" cy="409575"/>
          </a:xfrm>
          <a:prstGeom prst="rect">
            <a:avLst/>
          </a:prstGeom>
        </p:spPr>
      </p:pic>
      <p:grpSp>
        <p:nvGrpSpPr>
          <p:cNvPr id="109" name="Group 108">
            <a:extLst>
              <a:ext uri="{FF2B5EF4-FFF2-40B4-BE49-F238E27FC236}">
                <a16:creationId xmlns:a16="http://schemas.microsoft.com/office/drawing/2014/main" id="{808C38AB-FB03-4AED-A669-9343B7C460E2}"/>
              </a:ext>
            </a:extLst>
          </p:cNvPr>
          <p:cNvGrpSpPr/>
          <p:nvPr/>
        </p:nvGrpSpPr>
        <p:grpSpPr>
          <a:xfrm>
            <a:off x="803355" y="983937"/>
            <a:ext cx="2752361" cy="1612102"/>
            <a:chOff x="1219814" y="911501"/>
            <a:chExt cx="2752361" cy="1612102"/>
          </a:xfrm>
        </p:grpSpPr>
        <p:pic>
          <p:nvPicPr>
            <p:cNvPr id="110" name="Picture 109">
              <a:extLst>
                <a:ext uri="{FF2B5EF4-FFF2-40B4-BE49-F238E27FC236}">
                  <a16:creationId xmlns:a16="http://schemas.microsoft.com/office/drawing/2014/main" id="{3B44A765-FACC-4468-B7D8-6D736E516540}"/>
                </a:ext>
              </a:extLst>
            </p:cNvPr>
            <p:cNvPicPr>
              <a:picLocks noChangeAspect="1"/>
            </p:cNvPicPr>
            <p:nvPr/>
          </p:nvPicPr>
          <p:blipFill>
            <a:blip r:embed="rId5">
              <a:clrChange>
                <a:clrFrom>
                  <a:srgbClr val="99D9EA"/>
                </a:clrFrom>
                <a:clrTo>
                  <a:srgbClr val="99D9EA">
                    <a:alpha val="0"/>
                  </a:srgbClr>
                </a:clrTo>
              </a:clrChange>
            </a:blip>
            <a:stretch>
              <a:fillRect/>
            </a:stretch>
          </p:blipFill>
          <p:spPr>
            <a:xfrm>
              <a:off x="1219814" y="911501"/>
              <a:ext cx="2752361" cy="1362076"/>
            </a:xfrm>
            <a:prstGeom prst="rect">
              <a:avLst/>
            </a:prstGeom>
          </p:spPr>
        </p:pic>
        <p:sp>
          <p:nvSpPr>
            <p:cNvPr id="111" name="TextBox 110">
              <a:extLst>
                <a:ext uri="{FF2B5EF4-FFF2-40B4-BE49-F238E27FC236}">
                  <a16:creationId xmlns:a16="http://schemas.microsoft.com/office/drawing/2014/main" id="{27F9ADD3-B2C2-460A-8E60-D649269E1ECE}"/>
                </a:ext>
              </a:extLst>
            </p:cNvPr>
            <p:cNvSpPr txBox="1"/>
            <p:nvPr/>
          </p:nvSpPr>
          <p:spPr>
            <a:xfrm>
              <a:off x="1536363" y="1016189"/>
              <a:ext cx="20284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GENESIS</a:t>
              </a:r>
            </a:p>
          </p:txBody>
        </p:sp>
        <p:sp>
          <p:nvSpPr>
            <p:cNvPr id="112" name="TextBox 111">
              <a:extLst>
                <a:ext uri="{FF2B5EF4-FFF2-40B4-BE49-F238E27FC236}">
                  <a16:creationId xmlns:a16="http://schemas.microsoft.com/office/drawing/2014/main" id="{3B12BB4C-6F3A-4744-A646-958442DD21FA}"/>
                </a:ext>
              </a:extLst>
            </p:cNvPr>
            <p:cNvSpPr txBox="1"/>
            <p:nvPr/>
          </p:nvSpPr>
          <p:spPr>
            <a:xfrm>
              <a:off x="1345759" y="1270159"/>
              <a:ext cx="2219010"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EXODUS</a:t>
              </a:r>
            </a:p>
          </p:txBody>
        </p:sp>
        <p:sp>
          <p:nvSpPr>
            <p:cNvPr id="113" name="TextBox 112">
              <a:extLst>
                <a:ext uri="{FF2B5EF4-FFF2-40B4-BE49-F238E27FC236}">
                  <a16:creationId xmlns:a16="http://schemas.microsoft.com/office/drawing/2014/main" id="{8E477683-98C1-424F-9471-B0FD27AE5BF5}"/>
                </a:ext>
              </a:extLst>
            </p:cNvPr>
            <p:cNvSpPr txBox="1"/>
            <p:nvPr/>
          </p:nvSpPr>
          <p:spPr>
            <a:xfrm>
              <a:off x="1345759" y="1505902"/>
              <a:ext cx="2219009"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LEVITICUS</a:t>
              </a:r>
            </a:p>
          </p:txBody>
        </p:sp>
        <p:sp>
          <p:nvSpPr>
            <p:cNvPr id="114" name="TextBox 113">
              <a:extLst>
                <a:ext uri="{FF2B5EF4-FFF2-40B4-BE49-F238E27FC236}">
                  <a16:creationId xmlns:a16="http://schemas.microsoft.com/office/drawing/2014/main" id="{EECE7FB2-8582-4DC3-810A-F5E6F0A4C9B0}"/>
                </a:ext>
              </a:extLst>
            </p:cNvPr>
            <p:cNvSpPr txBox="1"/>
            <p:nvPr/>
          </p:nvSpPr>
          <p:spPr>
            <a:xfrm>
              <a:off x="1332027" y="1750819"/>
              <a:ext cx="208788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NUMBERS</a:t>
              </a:r>
            </a:p>
          </p:txBody>
        </p:sp>
        <p:sp>
          <p:nvSpPr>
            <p:cNvPr id="115" name="TextBox 114">
              <a:extLst>
                <a:ext uri="{FF2B5EF4-FFF2-40B4-BE49-F238E27FC236}">
                  <a16:creationId xmlns:a16="http://schemas.microsoft.com/office/drawing/2014/main" id="{CEFFE1E1-51B1-4FA6-9735-7C8375714F5C}"/>
                </a:ext>
              </a:extLst>
            </p:cNvPr>
            <p:cNvSpPr txBox="1"/>
            <p:nvPr/>
          </p:nvSpPr>
          <p:spPr>
            <a:xfrm>
              <a:off x="1345758" y="2013720"/>
              <a:ext cx="233670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DEUTERONOMY</a:t>
              </a:r>
            </a:p>
          </p:txBody>
        </p:sp>
        <p:sp>
          <p:nvSpPr>
            <p:cNvPr id="116" name="TextBox 115">
              <a:extLst>
                <a:ext uri="{FF2B5EF4-FFF2-40B4-BE49-F238E27FC236}">
                  <a16:creationId xmlns:a16="http://schemas.microsoft.com/office/drawing/2014/main" id="{1B37507B-D29B-4B64-A54D-E37AAC3E1EFB}"/>
                </a:ext>
              </a:extLst>
            </p:cNvPr>
            <p:cNvSpPr txBox="1"/>
            <p:nvPr/>
          </p:nvSpPr>
          <p:spPr>
            <a:xfrm>
              <a:off x="1836502" y="2266417"/>
              <a:ext cx="1522500"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LAW</a:t>
              </a:r>
            </a:p>
          </p:txBody>
        </p:sp>
      </p:grpSp>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190" name="Group 189">
            <a:extLst>
              <a:ext uri="{FF2B5EF4-FFF2-40B4-BE49-F238E27FC236}">
                <a16:creationId xmlns:a16="http://schemas.microsoft.com/office/drawing/2014/main" id="{5D9DC002-3028-4B5B-A08F-5D7A8C004F62}"/>
              </a:ext>
            </a:extLst>
          </p:cNvPr>
          <p:cNvGrpSpPr/>
          <p:nvPr/>
        </p:nvGrpSpPr>
        <p:grpSpPr>
          <a:xfrm>
            <a:off x="3559083" y="789598"/>
            <a:ext cx="5086425" cy="1805764"/>
            <a:chOff x="3975542" y="717162"/>
            <a:chExt cx="5086425" cy="1805764"/>
          </a:xfrm>
        </p:grpSpPr>
        <p:pic>
          <p:nvPicPr>
            <p:cNvPr id="192" name="Picture 191">
              <a:extLst>
                <a:ext uri="{FF2B5EF4-FFF2-40B4-BE49-F238E27FC236}">
                  <a16:creationId xmlns:a16="http://schemas.microsoft.com/office/drawing/2014/main" id="{9E1C7102-3CCE-4A52-8693-26501739D28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975542" y="717162"/>
              <a:ext cx="5086425" cy="1533525"/>
            </a:xfrm>
            <a:prstGeom prst="rect">
              <a:avLst/>
            </a:prstGeom>
          </p:spPr>
        </p:pic>
        <p:sp>
          <p:nvSpPr>
            <p:cNvPr id="194" name="TextBox 193">
              <a:extLst>
                <a:ext uri="{FF2B5EF4-FFF2-40B4-BE49-F238E27FC236}">
                  <a16:creationId xmlns:a16="http://schemas.microsoft.com/office/drawing/2014/main" id="{4DFCFC26-D3AA-450B-99B1-B1B4A7E6283F}"/>
                </a:ext>
              </a:extLst>
            </p:cNvPr>
            <p:cNvSpPr txBox="1"/>
            <p:nvPr/>
          </p:nvSpPr>
          <p:spPr>
            <a:xfrm rot="5400000">
              <a:off x="3740027" y="148729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JOSHUA</a:t>
              </a:r>
            </a:p>
          </p:txBody>
        </p:sp>
        <p:sp>
          <p:nvSpPr>
            <p:cNvPr id="196" name="TextBox 195">
              <a:extLst>
                <a:ext uri="{FF2B5EF4-FFF2-40B4-BE49-F238E27FC236}">
                  <a16:creationId xmlns:a16="http://schemas.microsoft.com/office/drawing/2014/main" id="{F056CE88-5D21-4252-9CE2-BF5013706839}"/>
                </a:ext>
              </a:extLst>
            </p:cNvPr>
            <p:cNvSpPr txBox="1"/>
            <p:nvPr/>
          </p:nvSpPr>
          <p:spPr>
            <a:xfrm rot="5400000">
              <a:off x="4138226" y="139383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JUDGES</a:t>
              </a:r>
            </a:p>
          </p:txBody>
        </p:sp>
        <p:sp>
          <p:nvSpPr>
            <p:cNvPr id="198" name="TextBox 197">
              <a:extLst>
                <a:ext uri="{FF2B5EF4-FFF2-40B4-BE49-F238E27FC236}">
                  <a16:creationId xmlns:a16="http://schemas.microsoft.com/office/drawing/2014/main" id="{91D43ED3-7FFF-4FEE-A7B5-60B182F102BC}"/>
                </a:ext>
              </a:extLst>
            </p:cNvPr>
            <p:cNvSpPr txBox="1"/>
            <p:nvPr/>
          </p:nvSpPr>
          <p:spPr>
            <a:xfrm rot="5400000">
              <a:off x="4562665" y="15930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RUTH</a:t>
              </a:r>
            </a:p>
          </p:txBody>
        </p:sp>
        <p:sp>
          <p:nvSpPr>
            <p:cNvPr id="200" name="TextBox 199">
              <a:extLst>
                <a:ext uri="{FF2B5EF4-FFF2-40B4-BE49-F238E27FC236}">
                  <a16:creationId xmlns:a16="http://schemas.microsoft.com/office/drawing/2014/main" id="{EF07DEF8-B0BF-4283-8682-393B5B2A4E18}"/>
                </a:ext>
              </a:extLst>
            </p:cNvPr>
            <p:cNvSpPr txBox="1"/>
            <p:nvPr/>
          </p:nvSpPr>
          <p:spPr>
            <a:xfrm rot="5400000">
              <a:off x="4839776" y="141310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SAMUEL</a:t>
              </a:r>
            </a:p>
          </p:txBody>
        </p:sp>
        <p:sp>
          <p:nvSpPr>
            <p:cNvPr id="202" name="TextBox 201">
              <a:extLst>
                <a:ext uri="{FF2B5EF4-FFF2-40B4-BE49-F238E27FC236}">
                  <a16:creationId xmlns:a16="http://schemas.microsoft.com/office/drawing/2014/main" id="{302560C0-9BBA-4AD3-A6DE-DB10AA9C8A9F}"/>
                </a:ext>
              </a:extLst>
            </p:cNvPr>
            <p:cNvSpPr txBox="1"/>
            <p:nvPr/>
          </p:nvSpPr>
          <p:spPr>
            <a:xfrm rot="5400000">
              <a:off x="6440360" y="1448991"/>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CHRON</a:t>
              </a:r>
            </a:p>
          </p:txBody>
        </p:sp>
        <p:sp>
          <p:nvSpPr>
            <p:cNvPr id="206" name="TextBox 205">
              <a:extLst>
                <a:ext uri="{FF2B5EF4-FFF2-40B4-BE49-F238E27FC236}">
                  <a16:creationId xmlns:a16="http://schemas.microsoft.com/office/drawing/2014/main" id="{B45AD2B4-A015-4529-959C-7326C79DC84F}"/>
                </a:ext>
              </a:extLst>
            </p:cNvPr>
            <p:cNvSpPr txBox="1"/>
            <p:nvPr/>
          </p:nvSpPr>
          <p:spPr>
            <a:xfrm rot="5400000">
              <a:off x="5270971" y="1455641"/>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SAMUEL</a:t>
              </a:r>
            </a:p>
          </p:txBody>
        </p:sp>
        <p:sp>
          <p:nvSpPr>
            <p:cNvPr id="208" name="TextBox 207">
              <a:extLst>
                <a:ext uri="{FF2B5EF4-FFF2-40B4-BE49-F238E27FC236}">
                  <a16:creationId xmlns:a16="http://schemas.microsoft.com/office/drawing/2014/main" id="{3E5FB850-DD93-4D50-AD21-BDCBD0505799}"/>
                </a:ext>
              </a:extLst>
            </p:cNvPr>
            <p:cNvSpPr txBox="1"/>
            <p:nvPr/>
          </p:nvSpPr>
          <p:spPr>
            <a:xfrm rot="5400000">
              <a:off x="6016482" y="146350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KINGS</a:t>
              </a:r>
            </a:p>
          </p:txBody>
        </p:sp>
        <p:sp>
          <p:nvSpPr>
            <p:cNvPr id="209" name="TextBox 208">
              <a:extLst>
                <a:ext uri="{FF2B5EF4-FFF2-40B4-BE49-F238E27FC236}">
                  <a16:creationId xmlns:a16="http://schemas.microsoft.com/office/drawing/2014/main" id="{386353F5-1F5C-42E3-8EA6-1C9E2CB8F8AF}"/>
                </a:ext>
              </a:extLst>
            </p:cNvPr>
            <p:cNvSpPr txBox="1"/>
            <p:nvPr/>
          </p:nvSpPr>
          <p:spPr>
            <a:xfrm rot="5400000">
              <a:off x="5651725" y="147195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1 KINGS</a:t>
              </a:r>
            </a:p>
          </p:txBody>
        </p:sp>
        <p:sp>
          <p:nvSpPr>
            <p:cNvPr id="210" name="TextBox 209">
              <a:extLst>
                <a:ext uri="{FF2B5EF4-FFF2-40B4-BE49-F238E27FC236}">
                  <a16:creationId xmlns:a16="http://schemas.microsoft.com/office/drawing/2014/main" id="{EF7C4776-5B90-4946-BB6E-94DFEC27CEA8}"/>
                </a:ext>
              </a:extLst>
            </p:cNvPr>
            <p:cNvSpPr txBox="1"/>
            <p:nvPr/>
          </p:nvSpPr>
          <p:spPr>
            <a:xfrm rot="5400000">
              <a:off x="6848315" y="1478144"/>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2 CHRON</a:t>
              </a:r>
            </a:p>
          </p:txBody>
        </p:sp>
        <p:sp>
          <p:nvSpPr>
            <p:cNvPr id="211" name="TextBox 210">
              <a:extLst>
                <a:ext uri="{FF2B5EF4-FFF2-40B4-BE49-F238E27FC236}">
                  <a16:creationId xmlns:a16="http://schemas.microsoft.com/office/drawing/2014/main" id="{56809085-115E-47C0-8F16-7BE18627F26C}"/>
                </a:ext>
              </a:extLst>
            </p:cNvPr>
            <p:cNvSpPr txBox="1"/>
            <p:nvPr/>
          </p:nvSpPr>
          <p:spPr>
            <a:xfrm rot="5400000">
              <a:off x="7293128" y="1549525"/>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EZRA</a:t>
              </a:r>
            </a:p>
          </p:txBody>
        </p:sp>
        <p:sp>
          <p:nvSpPr>
            <p:cNvPr id="212" name="TextBox 211">
              <a:extLst>
                <a:ext uri="{FF2B5EF4-FFF2-40B4-BE49-F238E27FC236}">
                  <a16:creationId xmlns:a16="http://schemas.microsoft.com/office/drawing/2014/main" id="{2034FC1C-B2C2-48E8-A227-5B1DA8C31533}"/>
                </a:ext>
              </a:extLst>
            </p:cNvPr>
            <p:cNvSpPr txBox="1"/>
            <p:nvPr/>
          </p:nvSpPr>
          <p:spPr>
            <a:xfrm rot="5400000">
              <a:off x="7550031" y="1432657"/>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NEHEMIAH</a:t>
              </a:r>
            </a:p>
          </p:txBody>
        </p:sp>
        <p:sp>
          <p:nvSpPr>
            <p:cNvPr id="213" name="TextBox 212">
              <a:extLst>
                <a:ext uri="{FF2B5EF4-FFF2-40B4-BE49-F238E27FC236}">
                  <a16:creationId xmlns:a16="http://schemas.microsoft.com/office/drawing/2014/main" id="{12EB37D2-798B-4DF1-B6FD-5DE5B034BDE9}"/>
                </a:ext>
              </a:extLst>
            </p:cNvPr>
            <p:cNvSpPr txBox="1"/>
            <p:nvPr/>
          </p:nvSpPr>
          <p:spPr>
            <a:xfrm rot="5400000">
              <a:off x="8153261" y="1399839"/>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ESTHER</a:t>
              </a:r>
            </a:p>
          </p:txBody>
        </p:sp>
        <p:sp>
          <p:nvSpPr>
            <p:cNvPr id="214" name="TextBox 213">
              <a:extLst>
                <a:ext uri="{FF2B5EF4-FFF2-40B4-BE49-F238E27FC236}">
                  <a16:creationId xmlns:a16="http://schemas.microsoft.com/office/drawing/2014/main" id="{5FF58EA9-A2A3-417F-A636-781199B0BC79}"/>
                </a:ext>
              </a:extLst>
            </p:cNvPr>
            <p:cNvSpPr txBox="1"/>
            <p:nvPr/>
          </p:nvSpPr>
          <p:spPr>
            <a:xfrm>
              <a:off x="5675793" y="2261226"/>
              <a:ext cx="2201199" cy="261700"/>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HISTORY</a:t>
              </a:r>
            </a:p>
          </p:txBody>
        </p:sp>
      </p:grpSp>
      <p:grpSp>
        <p:nvGrpSpPr>
          <p:cNvPr id="215" name="Group 214">
            <a:extLst>
              <a:ext uri="{FF2B5EF4-FFF2-40B4-BE49-F238E27FC236}">
                <a16:creationId xmlns:a16="http://schemas.microsoft.com/office/drawing/2014/main" id="{8408F09A-42C0-42BB-BF86-3A7DF417F82A}"/>
              </a:ext>
            </a:extLst>
          </p:cNvPr>
          <p:cNvGrpSpPr/>
          <p:nvPr/>
        </p:nvGrpSpPr>
        <p:grpSpPr>
          <a:xfrm>
            <a:off x="652528" y="2501071"/>
            <a:ext cx="2672991" cy="2979924"/>
            <a:chOff x="1068987" y="2428635"/>
            <a:chExt cx="2672991" cy="2979924"/>
          </a:xfrm>
        </p:grpSpPr>
        <p:sp>
          <p:nvSpPr>
            <p:cNvPr id="216" name="TextBox 215">
              <a:extLst>
                <a:ext uri="{FF2B5EF4-FFF2-40B4-BE49-F238E27FC236}">
                  <a16:creationId xmlns:a16="http://schemas.microsoft.com/office/drawing/2014/main" id="{3BDACE71-675F-4E5C-8064-01B3C7AD909F}"/>
                </a:ext>
              </a:extLst>
            </p:cNvPr>
            <p:cNvSpPr txBox="1"/>
            <p:nvPr/>
          </p:nvSpPr>
          <p:spPr>
            <a:xfrm>
              <a:off x="1411331" y="3707614"/>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pic>
          <p:nvPicPr>
            <p:cNvPr id="217" name="Picture 216">
              <a:extLst>
                <a:ext uri="{FF2B5EF4-FFF2-40B4-BE49-F238E27FC236}">
                  <a16:creationId xmlns:a16="http://schemas.microsoft.com/office/drawing/2014/main" id="{8953C0FB-B2D8-4A29-9C50-E67D029206CB}"/>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1090442" y="3727828"/>
              <a:ext cx="2493916" cy="1451551"/>
            </a:xfrm>
            <a:prstGeom prst="rect">
              <a:avLst/>
            </a:prstGeom>
          </p:spPr>
        </p:pic>
        <p:sp>
          <p:nvSpPr>
            <p:cNvPr id="218" name="TextBox 217">
              <a:extLst>
                <a:ext uri="{FF2B5EF4-FFF2-40B4-BE49-F238E27FC236}">
                  <a16:creationId xmlns:a16="http://schemas.microsoft.com/office/drawing/2014/main" id="{601CFE92-1191-48AF-8217-D6D63282F189}"/>
                </a:ext>
              </a:extLst>
            </p:cNvPr>
            <p:cNvSpPr txBox="1"/>
            <p:nvPr/>
          </p:nvSpPr>
          <p:spPr>
            <a:xfrm>
              <a:off x="1544817" y="4091593"/>
              <a:ext cx="1101723"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Song of</a:t>
              </a:r>
            </a:p>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Solomon</a:t>
              </a:r>
            </a:p>
          </p:txBody>
        </p:sp>
        <p:sp>
          <p:nvSpPr>
            <p:cNvPr id="219" name="TextBox 218">
              <a:extLst>
                <a:ext uri="{FF2B5EF4-FFF2-40B4-BE49-F238E27FC236}">
                  <a16:creationId xmlns:a16="http://schemas.microsoft.com/office/drawing/2014/main" id="{0713C4DE-6A9C-46C8-BFD5-DC9890400274}"/>
                </a:ext>
              </a:extLst>
            </p:cNvPr>
            <p:cNvSpPr txBox="1"/>
            <p:nvPr/>
          </p:nvSpPr>
          <p:spPr>
            <a:xfrm>
              <a:off x="1343654" y="4747677"/>
              <a:ext cx="143827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Ecclesiastes</a:t>
              </a:r>
              <a:endParaRPr kumimoji="0" lang="en-US" sz="1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0" name="Picture 219">
              <a:extLst>
                <a:ext uri="{FF2B5EF4-FFF2-40B4-BE49-F238E27FC236}">
                  <a16:creationId xmlns:a16="http://schemas.microsoft.com/office/drawing/2014/main" id="{DBD6B596-D361-4B22-AA46-E3DB26A3F531}"/>
                </a:ext>
              </a:extLst>
            </p:cNvPr>
            <p:cNvPicPr>
              <a:picLocks noChangeAspect="1"/>
            </p:cNvPicPr>
            <p:nvPr/>
          </p:nvPicPr>
          <p:blipFill>
            <a:blip r:embed="rId8">
              <a:clrChange>
                <a:clrFrom>
                  <a:srgbClr val="FFFFFF"/>
                </a:clrFrom>
                <a:clrTo>
                  <a:srgbClr val="FFFFFF">
                    <a:alpha val="0"/>
                  </a:srgbClr>
                </a:clrTo>
              </a:clrChange>
            </a:blip>
            <a:stretch>
              <a:fillRect/>
            </a:stretch>
          </p:blipFill>
          <p:spPr>
            <a:xfrm>
              <a:off x="1068987" y="2428635"/>
              <a:ext cx="2672991" cy="1390650"/>
            </a:xfrm>
            <a:prstGeom prst="rect">
              <a:avLst/>
            </a:prstGeom>
          </p:spPr>
        </p:pic>
        <p:sp>
          <p:nvSpPr>
            <p:cNvPr id="221" name="TextBox 220">
              <a:extLst>
                <a:ext uri="{FF2B5EF4-FFF2-40B4-BE49-F238E27FC236}">
                  <a16:creationId xmlns:a16="http://schemas.microsoft.com/office/drawing/2014/main" id="{81AC1AC2-A147-48C4-86B8-56A96E35DFBD}"/>
                </a:ext>
              </a:extLst>
            </p:cNvPr>
            <p:cNvSpPr txBox="1"/>
            <p:nvPr/>
          </p:nvSpPr>
          <p:spPr>
            <a:xfrm>
              <a:off x="1612732" y="2621639"/>
              <a:ext cx="1050051"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JOB</a:t>
              </a:r>
            </a:p>
          </p:txBody>
        </p:sp>
        <p:sp>
          <p:nvSpPr>
            <p:cNvPr id="222" name="TextBox 221">
              <a:extLst>
                <a:ext uri="{FF2B5EF4-FFF2-40B4-BE49-F238E27FC236}">
                  <a16:creationId xmlns:a16="http://schemas.microsoft.com/office/drawing/2014/main" id="{647AD363-C26D-47A3-996A-5466285CF004}"/>
                </a:ext>
              </a:extLst>
            </p:cNvPr>
            <p:cNvSpPr txBox="1"/>
            <p:nvPr/>
          </p:nvSpPr>
          <p:spPr>
            <a:xfrm>
              <a:off x="1353015" y="2936446"/>
              <a:ext cx="146112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PSALMS</a:t>
              </a:r>
            </a:p>
          </p:txBody>
        </p:sp>
        <p:sp>
          <p:nvSpPr>
            <p:cNvPr id="223" name="TextBox 222">
              <a:extLst>
                <a:ext uri="{FF2B5EF4-FFF2-40B4-BE49-F238E27FC236}">
                  <a16:creationId xmlns:a16="http://schemas.microsoft.com/office/drawing/2014/main" id="{A6B3BE09-4D92-4E70-B8DB-97EFD2751831}"/>
                </a:ext>
              </a:extLst>
            </p:cNvPr>
            <p:cNvSpPr txBox="1"/>
            <p:nvPr/>
          </p:nvSpPr>
          <p:spPr>
            <a:xfrm>
              <a:off x="1341183" y="3399873"/>
              <a:ext cx="1607355"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PROVERBS</a:t>
              </a:r>
            </a:p>
          </p:txBody>
        </p:sp>
        <p:sp>
          <p:nvSpPr>
            <p:cNvPr id="224" name="TextBox 223">
              <a:extLst>
                <a:ext uri="{FF2B5EF4-FFF2-40B4-BE49-F238E27FC236}">
                  <a16:creationId xmlns:a16="http://schemas.microsoft.com/office/drawing/2014/main" id="{6F730467-FC91-4F7C-832C-8EA7CA33C157}"/>
                </a:ext>
              </a:extLst>
            </p:cNvPr>
            <p:cNvSpPr txBox="1"/>
            <p:nvPr/>
          </p:nvSpPr>
          <p:spPr>
            <a:xfrm>
              <a:off x="1315637" y="5151373"/>
              <a:ext cx="2010981"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POETRY</a:t>
              </a:r>
            </a:p>
          </p:txBody>
        </p:sp>
      </p:grpSp>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9"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grpSp>
        <p:nvGrpSpPr>
          <p:cNvPr id="240" name="Group 239">
            <a:extLst>
              <a:ext uri="{FF2B5EF4-FFF2-40B4-BE49-F238E27FC236}">
                <a16:creationId xmlns:a16="http://schemas.microsoft.com/office/drawing/2014/main" id="{033C4C8F-4407-43B3-915F-78405E3FC003}"/>
              </a:ext>
            </a:extLst>
          </p:cNvPr>
          <p:cNvGrpSpPr/>
          <p:nvPr/>
        </p:nvGrpSpPr>
        <p:grpSpPr>
          <a:xfrm>
            <a:off x="3679807" y="2400098"/>
            <a:ext cx="4724400" cy="1617753"/>
            <a:chOff x="4058749" y="2348979"/>
            <a:chExt cx="4724400" cy="1617753"/>
          </a:xfrm>
        </p:grpSpPr>
        <p:sp>
          <p:nvSpPr>
            <p:cNvPr id="241" name="TextBox 240">
              <a:extLst>
                <a:ext uri="{FF2B5EF4-FFF2-40B4-BE49-F238E27FC236}">
                  <a16:creationId xmlns:a16="http://schemas.microsoft.com/office/drawing/2014/main" id="{8B0EAF21-4290-4E79-B74A-5ADA93737E4D}"/>
                </a:ext>
              </a:extLst>
            </p:cNvPr>
            <p:cNvSpPr txBox="1"/>
            <p:nvPr/>
          </p:nvSpPr>
          <p:spPr>
            <a:xfrm>
              <a:off x="4969244" y="3709546"/>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MAJOR PROPHETS</a:t>
              </a:r>
            </a:p>
          </p:txBody>
        </p:sp>
        <p:grpSp>
          <p:nvGrpSpPr>
            <p:cNvPr id="242" name="Group 241">
              <a:extLst>
                <a:ext uri="{FF2B5EF4-FFF2-40B4-BE49-F238E27FC236}">
                  <a16:creationId xmlns:a16="http://schemas.microsoft.com/office/drawing/2014/main" id="{036A15AF-163A-416E-9736-4EC85A7334C3}"/>
                </a:ext>
              </a:extLst>
            </p:cNvPr>
            <p:cNvGrpSpPr/>
            <p:nvPr/>
          </p:nvGrpSpPr>
          <p:grpSpPr>
            <a:xfrm>
              <a:off x="4058749" y="2348979"/>
              <a:ext cx="4724400" cy="1485900"/>
              <a:chOff x="3684613" y="2348979"/>
              <a:chExt cx="4724400" cy="1485900"/>
            </a:xfrm>
          </p:grpSpPr>
          <p:pic>
            <p:nvPicPr>
              <p:cNvPr id="243" name="Picture 242">
                <a:extLst>
                  <a:ext uri="{FF2B5EF4-FFF2-40B4-BE49-F238E27FC236}">
                    <a16:creationId xmlns:a16="http://schemas.microsoft.com/office/drawing/2014/main" id="{67F2B83A-CEAB-4963-80D4-AF167CAEFD47}"/>
                  </a:ext>
                </a:extLst>
              </p:cNvPr>
              <p:cNvPicPr>
                <a:picLocks noChangeAspect="1"/>
              </p:cNvPicPr>
              <p:nvPr/>
            </p:nvPicPr>
            <p:blipFill>
              <a:blip r:embed="rId10">
                <a:clrChange>
                  <a:clrFrom>
                    <a:srgbClr val="FFF200"/>
                  </a:clrFrom>
                  <a:clrTo>
                    <a:srgbClr val="FFF200">
                      <a:alpha val="0"/>
                    </a:srgbClr>
                  </a:clrTo>
                </a:clrChange>
              </a:blip>
              <a:stretch>
                <a:fillRect/>
              </a:stretch>
            </p:blipFill>
            <p:spPr>
              <a:xfrm>
                <a:off x="3684613" y="2348979"/>
                <a:ext cx="4724400" cy="1485900"/>
              </a:xfrm>
              <a:prstGeom prst="rect">
                <a:avLst/>
              </a:prstGeom>
            </p:spPr>
          </p:pic>
          <p:grpSp>
            <p:nvGrpSpPr>
              <p:cNvPr id="244" name="Group 243">
                <a:extLst>
                  <a:ext uri="{FF2B5EF4-FFF2-40B4-BE49-F238E27FC236}">
                    <a16:creationId xmlns:a16="http://schemas.microsoft.com/office/drawing/2014/main" id="{03956F60-9DF9-40B6-A37C-9DDB1AB3D1CA}"/>
                  </a:ext>
                </a:extLst>
              </p:cNvPr>
              <p:cNvGrpSpPr/>
              <p:nvPr/>
            </p:nvGrpSpPr>
            <p:grpSpPr>
              <a:xfrm>
                <a:off x="3981544" y="2438534"/>
                <a:ext cx="4135387" cy="1388258"/>
                <a:chOff x="3917376" y="2422492"/>
                <a:chExt cx="4135387" cy="1388258"/>
              </a:xfrm>
            </p:grpSpPr>
            <p:sp>
              <p:nvSpPr>
                <p:cNvPr id="245" name="TextBox 244">
                  <a:extLst>
                    <a:ext uri="{FF2B5EF4-FFF2-40B4-BE49-F238E27FC236}">
                      <a16:creationId xmlns:a16="http://schemas.microsoft.com/office/drawing/2014/main" id="{7559230D-853D-4CF7-A860-3EBAE1C37808}"/>
                    </a:ext>
                  </a:extLst>
                </p:cNvPr>
                <p:cNvSpPr txBox="1"/>
                <p:nvPr/>
              </p:nvSpPr>
              <p:spPr>
                <a:xfrm rot="5400000">
                  <a:off x="3423679" y="3013400"/>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ISAIAH</a:t>
                  </a:r>
                </a:p>
              </p:txBody>
            </p:sp>
            <p:sp>
              <p:nvSpPr>
                <p:cNvPr id="246" name="TextBox 245">
                  <a:extLst>
                    <a:ext uri="{FF2B5EF4-FFF2-40B4-BE49-F238E27FC236}">
                      <a16:creationId xmlns:a16="http://schemas.microsoft.com/office/drawing/2014/main" id="{4D7A86AB-EA44-4175-9EA6-825B4CD3260E}"/>
                    </a:ext>
                  </a:extLst>
                </p:cNvPr>
                <p:cNvSpPr txBox="1"/>
                <p:nvPr/>
              </p:nvSpPr>
              <p:spPr>
                <a:xfrm rot="5400000">
                  <a:off x="4378170" y="2972435"/>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JEREMIAH</a:t>
                  </a:r>
                </a:p>
              </p:txBody>
            </p:sp>
            <p:sp>
              <p:nvSpPr>
                <p:cNvPr id="247" name="TextBox 246">
                  <a:extLst>
                    <a:ext uri="{FF2B5EF4-FFF2-40B4-BE49-F238E27FC236}">
                      <a16:creationId xmlns:a16="http://schemas.microsoft.com/office/drawing/2014/main" id="{868B4F83-50B1-4EEB-B3DE-8DC0773C2727}"/>
                    </a:ext>
                  </a:extLst>
                </p:cNvPr>
                <p:cNvSpPr txBox="1"/>
                <p:nvPr/>
              </p:nvSpPr>
              <p:spPr>
                <a:xfrm rot="5400000">
                  <a:off x="5331839" y="2880548"/>
                  <a:ext cx="1085474" cy="44409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LAMENTATIONS</a:t>
                  </a:r>
                </a:p>
              </p:txBody>
            </p:sp>
            <p:sp>
              <p:nvSpPr>
                <p:cNvPr id="248" name="TextBox 247">
                  <a:extLst>
                    <a:ext uri="{FF2B5EF4-FFF2-40B4-BE49-F238E27FC236}">
                      <a16:creationId xmlns:a16="http://schemas.microsoft.com/office/drawing/2014/main" id="{F7A62A60-1D04-433A-AC53-8F6AAD962E54}"/>
                    </a:ext>
                  </a:extLst>
                </p:cNvPr>
                <p:cNvSpPr txBox="1"/>
                <p:nvPr/>
              </p:nvSpPr>
              <p:spPr>
                <a:xfrm rot="5400000">
                  <a:off x="6277949" y="2977672"/>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EZEKIEL</a:t>
                  </a:r>
                </a:p>
              </p:txBody>
            </p:sp>
            <p:sp>
              <p:nvSpPr>
                <p:cNvPr id="249" name="TextBox 248">
                  <a:extLst>
                    <a:ext uri="{FF2B5EF4-FFF2-40B4-BE49-F238E27FC236}">
                      <a16:creationId xmlns:a16="http://schemas.microsoft.com/office/drawing/2014/main" id="{ED55904C-DA6D-428C-B82C-441E2787E342}"/>
                    </a:ext>
                  </a:extLst>
                </p:cNvPr>
                <p:cNvSpPr txBox="1"/>
                <p:nvPr/>
              </p:nvSpPr>
              <p:spPr>
                <a:xfrm rot="5400000">
                  <a:off x="7371078" y="299416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DANIEL</a:t>
                  </a:r>
                </a:p>
              </p:txBody>
            </p:sp>
          </p:grpSp>
        </p:gr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8298"/>
          </a:xfrm>
          <a:prstGeom prst="rect">
            <a:avLst/>
          </a:prstGeom>
          <a:noFill/>
        </p:spPr>
        <p:txBody>
          <a:bodyPr wrap="square">
            <a:spAutoFit/>
          </a:bodyPr>
          <a:lstStyle/>
          <a:p>
            <a:pPr algn="ctr">
              <a:lnSpc>
                <a:spcPct val="85000"/>
              </a:lnSpc>
            </a:pPr>
            <a:r>
              <a:rPr lang="en-US" sz="3600" b="1" dirty="0">
                <a:solidFill>
                  <a:schemeClr val="bg1"/>
                </a:solidFill>
                <a:latin typeface="system-ui"/>
              </a:rPr>
              <a:t>promise of final redemption</a:t>
            </a: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8298"/>
          </a:xfrm>
          <a:prstGeom prst="rect">
            <a:avLst/>
          </a:prstGeom>
          <a:noFill/>
        </p:spPr>
        <p:txBody>
          <a:bodyPr wrap="square">
            <a:spAutoFit/>
          </a:bodyPr>
          <a:lstStyle/>
          <a:p>
            <a:pPr algn="ctr">
              <a:lnSpc>
                <a:spcPct val="85000"/>
              </a:lnSpc>
            </a:pPr>
            <a:r>
              <a:rPr lang="en-US" sz="3600" b="1" dirty="0">
                <a:solidFill>
                  <a:schemeClr val="bg1"/>
                </a:solidFill>
                <a:latin typeface="system-ui"/>
              </a:rPr>
              <a:t>followed by judgment </a:t>
            </a:r>
          </a:p>
        </p:txBody>
      </p:sp>
    </p:spTree>
    <p:extLst>
      <p:ext uri="{BB962C8B-B14F-4D97-AF65-F5344CB8AC3E}">
        <p14:creationId xmlns:p14="http://schemas.microsoft.com/office/powerpoint/2010/main" val="242304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
                                        <p:tgtEl>
                                          <p:spTgt spid="1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0"/>
                                        </p:tgtEl>
                                        <p:attrNameLst>
                                          <p:attrName>style.visibility</p:attrName>
                                        </p:attrNameLst>
                                      </p:cBhvr>
                                      <p:to>
                                        <p:strVal val="visible"/>
                                      </p:to>
                                    </p:set>
                                    <p:animEffect transition="in" filter="fade">
                                      <p:cBhvr>
                                        <p:cTn id="12" dur="5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13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4656710" y="5570323"/>
            <a:ext cx="3385517" cy="1038298"/>
          </a:xfrm>
          <a:prstGeom prst="rect">
            <a:avLst/>
          </a:prstGeom>
          <a:noFill/>
        </p:spPr>
        <p:txBody>
          <a:bodyPr wrap="square">
            <a:spAutoFit/>
          </a:bodyPr>
          <a:lstStyle/>
          <a:p>
            <a:pPr algn="ctr">
              <a:lnSpc>
                <a:spcPct val="85000"/>
              </a:lnSpc>
            </a:pPr>
            <a:r>
              <a:rPr lang="en-US" sz="3600" b="1" dirty="0">
                <a:solidFill>
                  <a:schemeClr val="bg2">
                    <a:lumMod val="50000"/>
                  </a:schemeClr>
                </a:solidFill>
                <a:latin typeface="system-ui"/>
              </a:rPr>
              <a:t>promise of final redemption</a:t>
            </a:r>
          </a:p>
        </p:txBody>
      </p:sp>
      <p:sp>
        <p:nvSpPr>
          <p:cNvPr id="132" name="TextBox 131">
            <a:extLst>
              <a:ext uri="{FF2B5EF4-FFF2-40B4-BE49-F238E27FC236}">
                <a16:creationId xmlns:a16="http://schemas.microsoft.com/office/drawing/2014/main" id="{5232FFA6-DC63-460E-A9AF-D6A6156DA5DF}"/>
              </a:ext>
            </a:extLst>
          </p:cNvPr>
          <p:cNvSpPr txBox="1"/>
          <p:nvPr/>
        </p:nvSpPr>
        <p:spPr>
          <a:xfrm>
            <a:off x="593748" y="5605293"/>
            <a:ext cx="3385517" cy="1038298"/>
          </a:xfrm>
          <a:prstGeom prst="rect">
            <a:avLst/>
          </a:prstGeom>
          <a:noFill/>
        </p:spPr>
        <p:txBody>
          <a:bodyPr wrap="square">
            <a:spAutoFit/>
          </a:bodyPr>
          <a:lstStyle/>
          <a:p>
            <a:pPr algn="ctr">
              <a:lnSpc>
                <a:spcPct val="85000"/>
              </a:lnSpc>
            </a:pPr>
            <a:r>
              <a:rPr lang="en-US" sz="3600" b="1" i="0" dirty="0">
                <a:solidFill>
                  <a:schemeClr val="bg1"/>
                </a:solidFill>
                <a:effectLst/>
                <a:latin typeface="system-ui"/>
              </a:rPr>
              <a:t>followed by judgment </a:t>
            </a:r>
          </a:p>
        </p:txBody>
      </p:sp>
      <p:sp>
        <p:nvSpPr>
          <p:cNvPr id="2" name="Speech Bubble: Rectangle with Corners Rounded 1">
            <a:extLst>
              <a:ext uri="{FF2B5EF4-FFF2-40B4-BE49-F238E27FC236}">
                <a16:creationId xmlns:a16="http://schemas.microsoft.com/office/drawing/2014/main" id="{61B09D76-EFD6-4040-AE0A-821D93B83474}"/>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u="sng" dirty="0">
                <a:solidFill>
                  <a:schemeClr val="bg1"/>
                </a:solidFill>
                <a:effectLst/>
                <a:latin typeface="system-ui"/>
              </a:rPr>
              <a:t>Ch 2</a:t>
            </a:r>
            <a:r>
              <a:rPr lang="en-US" sz="2400" b="0" i="0" dirty="0">
                <a:solidFill>
                  <a:schemeClr val="bg1"/>
                </a:solidFill>
                <a:effectLst/>
                <a:latin typeface="system-ui"/>
              </a:rPr>
              <a:t>: </a:t>
            </a:r>
            <a:r>
              <a:rPr lang="en-US" sz="2400" b="1" i="0" baseline="30000" dirty="0">
                <a:solidFill>
                  <a:schemeClr val="bg1"/>
                </a:solidFill>
                <a:effectLst/>
                <a:latin typeface="system-ui"/>
              </a:rPr>
              <a:t>3 </a:t>
            </a:r>
            <a:r>
              <a:rPr lang="en-US" sz="2400" b="0" i="0" dirty="0">
                <a:solidFill>
                  <a:schemeClr val="bg1"/>
                </a:solidFill>
                <a:effectLst/>
                <a:latin typeface="system-ui"/>
              </a:rPr>
              <a:t>But this is what the </a:t>
            </a:r>
            <a:r>
              <a:rPr lang="en-US" sz="2400" b="0" i="0" cap="small" dirty="0">
                <a:solidFill>
                  <a:schemeClr val="bg1"/>
                </a:solidFill>
                <a:effectLst/>
                <a:latin typeface="system-ui"/>
              </a:rPr>
              <a:t>Lord</a:t>
            </a:r>
            <a:r>
              <a:rPr lang="en-US" sz="2400" b="0" i="0" dirty="0">
                <a:solidFill>
                  <a:schemeClr val="bg1"/>
                </a:solidFill>
                <a:effectLst/>
                <a:latin typeface="system-ui"/>
              </a:rPr>
              <a:t> says:</a:t>
            </a:r>
            <a:br>
              <a:rPr lang="en-US" sz="2400" dirty="0">
                <a:solidFill>
                  <a:schemeClr val="bg1"/>
                </a:solidFill>
              </a:rPr>
            </a:br>
            <a:r>
              <a:rPr lang="en-US" sz="2400" b="0" i="0" dirty="0">
                <a:solidFill>
                  <a:schemeClr val="bg1"/>
                </a:solidFill>
                <a:effectLst/>
                <a:latin typeface="system-ui"/>
              </a:rPr>
              <a:t>“I will reward your evil with evil;</a:t>
            </a:r>
          </a:p>
          <a:p>
            <a:pPr algn="ctr"/>
            <a:r>
              <a:rPr lang="en-US" sz="2400" b="0" i="0" dirty="0">
                <a:solidFill>
                  <a:schemeClr val="bg1"/>
                </a:solidFill>
                <a:effectLst/>
                <a:latin typeface="system-ui"/>
              </a:rPr>
              <a:t>you won’t be able to pull your neck out of the noose.</a:t>
            </a:r>
            <a:br>
              <a:rPr lang="en-US" sz="2400" dirty="0">
                <a:solidFill>
                  <a:schemeClr val="bg1"/>
                </a:solidFill>
              </a:rPr>
            </a:br>
            <a:r>
              <a:rPr lang="en-US" sz="2400" b="0" i="0" dirty="0">
                <a:solidFill>
                  <a:schemeClr val="bg1"/>
                </a:solidFill>
                <a:effectLst/>
                <a:latin typeface="system-ui"/>
              </a:rPr>
              <a:t>You will no longer walk around proudly,</a:t>
            </a:r>
          </a:p>
          <a:p>
            <a:pPr algn="ctr"/>
            <a:r>
              <a:rPr lang="en-US" sz="2400" b="0" i="0" dirty="0">
                <a:solidFill>
                  <a:schemeClr val="bg1"/>
                </a:solidFill>
                <a:effectLst/>
                <a:latin typeface="system-ui"/>
              </a:rPr>
              <a:t>for it will be a terrible time.”</a:t>
            </a:r>
            <a:endParaRPr lang="en-US" sz="2400" dirty="0">
              <a:solidFill>
                <a:schemeClr val="bg1"/>
              </a:solidFill>
            </a:endParaRPr>
          </a:p>
        </p:txBody>
      </p:sp>
    </p:spTree>
    <p:extLst>
      <p:ext uri="{BB962C8B-B14F-4D97-AF65-F5344CB8AC3E}">
        <p14:creationId xmlns:p14="http://schemas.microsoft.com/office/powerpoint/2010/main" val="1667951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88" name="Picture 187">
            <a:extLst>
              <a:ext uri="{FF2B5EF4-FFF2-40B4-BE49-F238E27FC236}">
                <a16:creationId xmlns:a16="http://schemas.microsoft.com/office/drawing/2014/main" id="{2181E60F-F347-4934-9ECC-A7F560DEFB23}"/>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415571" y="5047465"/>
            <a:ext cx="8273690" cy="409575"/>
          </a:xfrm>
          <a:prstGeom prst="rect">
            <a:avLst/>
          </a:prstGeom>
        </p:spPr>
      </p:pic>
      <p:grpSp>
        <p:nvGrpSpPr>
          <p:cNvPr id="225" name="Group 224">
            <a:extLst>
              <a:ext uri="{FF2B5EF4-FFF2-40B4-BE49-F238E27FC236}">
                <a16:creationId xmlns:a16="http://schemas.microsoft.com/office/drawing/2014/main" id="{745F7F47-D12D-4A90-961F-BBD28B900F23}"/>
              </a:ext>
            </a:extLst>
          </p:cNvPr>
          <p:cNvGrpSpPr/>
          <p:nvPr/>
        </p:nvGrpSpPr>
        <p:grpSpPr>
          <a:xfrm>
            <a:off x="3075190" y="3784441"/>
            <a:ext cx="5359049" cy="1729181"/>
            <a:chOff x="3491649" y="3712005"/>
            <a:chExt cx="5359049" cy="1729181"/>
          </a:xfrm>
        </p:grpSpPr>
        <p:pic>
          <p:nvPicPr>
            <p:cNvPr id="226" name="Picture 225">
              <a:extLst>
                <a:ext uri="{FF2B5EF4-FFF2-40B4-BE49-F238E27FC236}">
                  <a16:creationId xmlns:a16="http://schemas.microsoft.com/office/drawing/2014/main" id="{14F6EA6B-AE02-46CD-8629-B5D45840B685}"/>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rot="10800000">
              <a:off x="3491649" y="3712005"/>
              <a:ext cx="5359049" cy="1416490"/>
            </a:xfrm>
            <a:prstGeom prst="rect">
              <a:avLst/>
            </a:prstGeom>
          </p:spPr>
        </p:pic>
        <p:sp>
          <p:nvSpPr>
            <p:cNvPr id="227" name="TextBox 226">
              <a:extLst>
                <a:ext uri="{FF2B5EF4-FFF2-40B4-BE49-F238E27FC236}">
                  <a16:creationId xmlns:a16="http://schemas.microsoft.com/office/drawing/2014/main" id="{4B728D3B-3155-4EE9-A94B-FCC464BB49AA}"/>
                </a:ext>
              </a:extLst>
            </p:cNvPr>
            <p:cNvSpPr txBox="1"/>
            <p:nvPr/>
          </p:nvSpPr>
          <p:spPr>
            <a:xfrm rot="5400000">
              <a:off x="4394155" y="4475252"/>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AMOS</a:t>
              </a:r>
            </a:p>
          </p:txBody>
        </p:sp>
        <p:sp>
          <p:nvSpPr>
            <p:cNvPr id="228" name="TextBox 227">
              <a:extLst>
                <a:ext uri="{FF2B5EF4-FFF2-40B4-BE49-F238E27FC236}">
                  <a16:creationId xmlns:a16="http://schemas.microsoft.com/office/drawing/2014/main" id="{1F98A5EC-1064-423F-83EE-BA56F65376E8}"/>
                </a:ext>
              </a:extLst>
            </p:cNvPr>
            <p:cNvSpPr txBox="1"/>
            <p:nvPr/>
          </p:nvSpPr>
          <p:spPr>
            <a:xfrm rot="5400000">
              <a:off x="4797849" y="4412168"/>
              <a:ext cx="1176097"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OBADIAH</a:t>
              </a:r>
            </a:p>
          </p:txBody>
        </p:sp>
        <p:sp>
          <p:nvSpPr>
            <p:cNvPr id="229" name="TextBox 228">
              <a:extLst>
                <a:ext uri="{FF2B5EF4-FFF2-40B4-BE49-F238E27FC236}">
                  <a16:creationId xmlns:a16="http://schemas.microsoft.com/office/drawing/2014/main" id="{B0755FF9-729F-4698-BC16-E9F38489EB19}"/>
                </a:ext>
              </a:extLst>
            </p:cNvPr>
            <p:cNvSpPr txBox="1"/>
            <p:nvPr/>
          </p:nvSpPr>
          <p:spPr>
            <a:xfrm rot="5400000">
              <a:off x="6156709" y="4408896"/>
              <a:ext cx="1265292"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HABAKKUK</a:t>
              </a:r>
            </a:p>
          </p:txBody>
        </p:sp>
        <p:sp>
          <p:nvSpPr>
            <p:cNvPr id="230" name="TextBox 229">
              <a:extLst>
                <a:ext uri="{FF2B5EF4-FFF2-40B4-BE49-F238E27FC236}">
                  <a16:creationId xmlns:a16="http://schemas.microsoft.com/office/drawing/2014/main" id="{DA9F6F59-1FB3-4E9F-BCB5-947F77128DD5}"/>
                </a:ext>
              </a:extLst>
            </p:cNvPr>
            <p:cNvSpPr txBox="1"/>
            <p:nvPr/>
          </p:nvSpPr>
          <p:spPr>
            <a:xfrm rot="5400000">
              <a:off x="5108347" y="4396643"/>
              <a:ext cx="117407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JONAH</a:t>
              </a:r>
            </a:p>
          </p:txBody>
        </p:sp>
        <p:sp>
          <p:nvSpPr>
            <p:cNvPr id="231" name="TextBox 230">
              <a:extLst>
                <a:ext uri="{FF2B5EF4-FFF2-40B4-BE49-F238E27FC236}">
                  <a16:creationId xmlns:a16="http://schemas.microsoft.com/office/drawing/2014/main" id="{F6BA2D34-4C8B-481D-9D72-0C672215E3AD}"/>
                </a:ext>
              </a:extLst>
            </p:cNvPr>
            <p:cNvSpPr txBox="1"/>
            <p:nvPr/>
          </p:nvSpPr>
          <p:spPr>
            <a:xfrm rot="5400000">
              <a:off x="5927956" y="4360967"/>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NAHUM</a:t>
              </a:r>
            </a:p>
          </p:txBody>
        </p:sp>
        <p:sp>
          <p:nvSpPr>
            <p:cNvPr id="232" name="TextBox 231">
              <a:extLst>
                <a:ext uri="{FF2B5EF4-FFF2-40B4-BE49-F238E27FC236}">
                  <a16:creationId xmlns:a16="http://schemas.microsoft.com/office/drawing/2014/main" id="{F155308F-72BC-4267-905D-0C395D61958D}"/>
                </a:ext>
              </a:extLst>
            </p:cNvPr>
            <p:cNvSpPr txBox="1"/>
            <p:nvPr/>
          </p:nvSpPr>
          <p:spPr>
            <a:xfrm rot="5400000">
              <a:off x="5594885" y="439875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MICAH</a:t>
              </a:r>
            </a:p>
          </p:txBody>
        </p:sp>
        <p:sp>
          <p:nvSpPr>
            <p:cNvPr id="233" name="TextBox 232">
              <a:extLst>
                <a:ext uri="{FF2B5EF4-FFF2-40B4-BE49-F238E27FC236}">
                  <a16:creationId xmlns:a16="http://schemas.microsoft.com/office/drawing/2014/main" id="{2D0A9232-71B6-49CC-BD3D-16448A83AB78}"/>
                </a:ext>
              </a:extLst>
            </p:cNvPr>
            <p:cNvSpPr txBox="1"/>
            <p:nvPr/>
          </p:nvSpPr>
          <p:spPr>
            <a:xfrm rot="5400000">
              <a:off x="6567411" y="4411370"/>
              <a:ext cx="1322036"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ZEPHANIAH</a:t>
              </a:r>
            </a:p>
          </p:txBody>
        </p:sp>
        <p:sp>
          <p:nvSpPr>
            <p:cNvPr id="234" name="TextBox 233">
              <a:extLst>
                <a:ext uri="{FF2B5EF4-FFF2-40B4-BE49-F238E27FC236}">
                  <a16:creationId xmlns:a16="http://schemas.microsoft.com/office/drawing/2014/main" id="{E7539666-723A-46DF-B450-8484D5A34D49}"/>
                </a:ext>
              </a:extLst>
            </p:cNvPr>
            <p:cNvSpPr txBox="1"/>
            <p:nvPr/>
          </p:nvSpPr>
          <p:spPr>
            <a:xfrm rot="5400000">
              <a:off x="7101476" y="4450803"/>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HAGGAI</a:t>
              </a:r>
            </a:p>
          </p:txBody>
        </p:sp>
        <p:sp>
          <p:nvSpPr>
            <p:cNvPr id="235" name="TextBox 234">
              <a:extLst>
                <a:ext uri="{FF2B5EF4-FFF2-40B4-BE49-F238E27FC236}">
                  <a16:creationId xmlns:a16="http://schemas.microsoft.com/office/drawing/2014/main" id="{293F1C5C-1DCD-465B-AE5B-558F527D63DE}"/>
                </a:ext>
              </a:extLst>
            </p:cNvPr>
            <p:cNvSpPr txBox="1"/>
            <p:nvPr/>
          </p:nvSpPr>
          <p:spPr>
            <a:xfrm rot="5400000">
              <a:off x="7368309" y="4428124"/>
              <a:ext cx="1388258"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ZECHARIAH</a:t>
              </a:r>
            </a:p>
          </p:txBody>
        </p:sp>
        <p:sp>
          <p:nvSpPr>
            <p:cNvPr id="236" name="TextBox 235">
              <a:extLst>
                <a:ext uri="{FF2B5EF4-FFF2-40B4-BE49-F238E27FC236}">
                  <a16:creationId xmlns:a16="http://schemas.microsoft.com/office/drawing/2014/main" id="{9937C340-204F-4F36-928E-2E4A56C11850}"/>
                </a:ext>
              </a:extLst>
            </p:cNvPr>
            <p:cNvSpPr txBox="1"/>
            <p:nvPr/>
          </p:nvSpPr>
          <p:spPr>
            <a:xfrm rot="5400000">
              <a:off x="7927997" y="4369870"/>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MALACHI</a:t>
              </a:r>
            </a:p>
          </p:txBody>
        </p:sp>
        <p:sp>
          <p:nvSpPr>
            <p:cNvPr id="237" name="TextBox 236">
              <a:extLst>
                <a:ext uri="{FF2B5EF4-FFF2-40B4-BE49-F238E27FC236}">
                  <a16:creationId xmlns:a16="http://schemas.microsoft.com/office/drawing/2014/main" id="{3E7A1DC9-3037-48E5-9DA6-5AB57456362B}"/>
                </a:ext>
              </a:extLst>
            </p:cNvPr>
            <p:cNvSpPr txBox="1"/>
            <p:nvPr/>
          </p:nvSpPr>
          <p:spPr>
            <a:xfrm>
              <a:off x="4933116" y="5184000"/>
              <a:ext cx="3258584" cy="257186"/>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600" b="1" i="0" u="none" strike="noStrike" kern="1200" cap="none" spc="300" normalizeH="0" baseline="0" noProof="0" dirty="0">
                  <a:ln>
                    <a:noFill/>
                  </a:ln>
                  <a:solidFill>
                    <a:prstClr val="black"/>
                  </a:solidFill>
                  <a:effectLst/>
                  <a:uLnTx/>
                  <a:uFillTx/>
                  <a:latin typeface="Arial Black" panose="020B0A04020102020204" pitchFamily="34" charset="0"/>
                  <a:ea typeface="+mn-ea"/>
                  <a:cs typeface="+mn-cs"/>
                </a:rPr>
                <a:t>MINOR PROPHETS</a:t>
              </a:r>
            </a:p>
          </p:txBody>
        </p:sp>
        <p:sp>
          <p:nvSpPr>
            <p:cNvPr id="238" name="TextBox 237">
              <a:extLst>
                <a:ext uri="{FF2B5EF4-FFF2-40B4-BE49-F238E27FC236}">
                  <a16:creationId xmlns:a16="http://schemas.microsoft.com/office/drawing/2014/main" id="{438BF2B7-349D-4FC4-B86F-4C9D537106BB}"/>
                </a:ext>
              </a:extLst>
            </p:cNvPr>
            <p:cNvSpPr txBox="1"/>
            <p:nvPr/>
          </p:nvSpPr>
          <p:spPr>
            <a:xfrm rot="5400000">
              <a:off x="3601847" y="4370238"/>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HOSEA</a:t>
              </a:r>
            </a:p>
          </p:txBody>
        </p:sp>
        <p:sp>
          <p:nvSpPr>
            <p:cNvPr id="239" name="TextBox 238">
              <a:extLst>
                <a:ext uri="{FF2B5EF4-FFF2-40B4-BE49-F238E27FC236}">
                  <a16:creationId xmlns:a16="http://schemas.microsoft.com/office/drawing/2014/main" id="{2816DB50-C3C5-49AC-B8D7-DF68491E9308}"/>
                </a:ext>
              </a:extLst>
            </p:cNvPr>
            <p:cNvSpPr txBox="1"/>
            <p:nvPr/>
          </p:nvSpPr>
          <p:spPr>
            <a:xfrm rot="5400000">
              <a:off x="3984004" y="4443306"/>
              <a:ext cx="1085474" cy="277897"/>
            </a:xfrm>
            <a:prstGeom prst="rect">
              <a:avLst/>
            </a:prstGeom>
            <a:noFill/>
          </p:spPr>
          <p:txBody>
            <a:bodyPr wrap="square" rtlCol="0" anchor="ctr">
              <a:spAutoFit/>
            </a:bodyPr>
            <a:lstStyle/>
            <a:p>
              <a:pPr marL="0" marR="0" lvl="0" indent="0" algn="ctr" defTabSz="457200" rtl="0" eaLnBrk="1" fontAlgn="auto" latinLnBrk="0" hangingPunct="1">
                <a:lnSpc>
                  <a:spcPct val="6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JOEL</a:t>
              </a:r>
            </a:p>
          </p:txBody>
        </p:sp>
      </p:grpSp>
      <p:sp>
        <p:nvSpPr>
          <p:cNvPr id="128" name="TextBox 127">
            <a:extLst>
              <a:ext uri="{FF2B5EF4-FFF2-40B4-BE49-F238E27FC236}">
                <a16:creationId xmlns:a16="http://schemas.microsoft.com/office/drawing/2014/main" id="{A992268E-34CE-4BAE-BA26-211A22695DBB}"/>
              </a:ext>
            </a:extLst>
          </p:cNvPr>
          <p:cNvSpPr txBox="1"/>
          <p:nvPr/>
        </p:nvSpPr>
        <p:spPr>
          <a:xfrm>
            <a:off x="527638" y="-27489"/>
            <a:ext cx="8125327" cy="830997"/>
          </a:xfrm>
          <a:prstGeom prst="rect">
            <a:avLst/>
          </a:prstGeom>
          <a:noFill/>
        </p:spPr>
        <p:txBody>
          <a:bodyPr wrap="square">
            <a:spAutoFit/>
          </a:bodyPr>
          <a:lstStyle/>
          <a:p>
            <a:pPr algn="ctr"/>
            <a:r>
              <a:rPr lang="en-US" sz="4800" b="1" i="0" dirty="0">
                <a:solidFill>
                  <a:schemeClr val="bg1"/>
                </a:solidFill>
                <a:effectLst/>
                <a:latin typeface="system-ui"/>
              </a:rPr>
              <a:t>The Old Testament</a:t>
            </a:r>
          </a:p>
        </p:txBody>
      </p:sp>
      <p:sp>
        <p:nvSpPr>
          <p:cNvPr id="130" name="TextBox 129">
            <a:extLst>
              <a:ext uri="{FF2B5EF4-FFF2-40B4-BE49-F238E27FC236}">
                <a16:creationId xmlns:a16="http://schemas.microsoft.com/office/drawing/2014/main" id="{1D502600-E65A-40FD-82AF-3794E25E8E49}"/>
              </a:ext>
            </a:extLst>
          </p:cNvPr>
          <p:cNvSpPr txBox="1"/>
          <p:nvPr/>
        </p:nvSpPr>
        <p:spPr>
          <a:xfrm>
            <a:off x="751174" y="5872793"/>
            <a:ext cx="7024067" cy="567399"/>
          </a:xfrm>
          <a:prstGeom prst="rect">
            <a:avLst/>
          </a:prstGeom>
          <a:noFill/>
        </p:spPr>
        <p:txBody>
          <a:bodyPr wrap="square">
            <a:spAutoFit/>
          </a:bodyPr>
          <a:lstStyle/>
          <a:p>
            <a:pPr algn="ctr">
              <a:lnSpc>
                <a:spcPct val="85000"/>
              </a:lnSpc>
            </a:pPr>
            <a:r>
              <a:rPr lang="en-US" sz="3600" b="1" i="0" dirty="0">
                <a:solidFill>
                  <a:schemeClr val="bg1"/>
                </a:solidFill>
                <a:effectLst/>
                <a:latin typeface="system-ui"/>
              </a:rPr>
              <a:t>Warnings about False Prophets</a:t>
            </a:r>
          </a:p>
        </p:txBody>
      </p:sp>
      <p:sp>
        <p:nvSpPr>
          <p:cNvPr id="68" name="Speech Bubble: Rectangle with Corners Rounded 67">
            <a:extLst>
              <a:ext uri="{FF2B5EF4-FFF2-40B4-BE49-F238E27FC236}">
                <a16:creationId xmlns:a16="http://schemas.microsoft.com/office/drawing/2014/main" id="{06EAA953-0F90-4952-BC39-74508B7A6E2C}"/>
              </a:ext>
            </a:extLst>
          </p:cNvPr>
          <p:cNvSpPr/>
          <p:nvPr/>
        </p:nvSpPr>
        <p:spPr>
          <a:xfrm>
            <a:off x="1018160" y="1001290"/>
            <a:ext cx="7277100" cy="1971675"/>
          </a:xfrm>
          <a:prstGeom prst="wedgeRoundRectCallout">
            <a:avLst>
              <a:gd name="adj1" fmla="val 14814"/>
              <a:gd name="adj2" fmla="val 11467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0" u="sng" dirty="0">
                <a:solidFill>
                  <a:schemeClr val="bg1"/>
                </a:solidFill>
                <a:effectLst/>
                <a:latin typeface="system-ui"/>
              </a:rPr>
              <a:t>Ch 2</a:t>
            </a:r>
            <a:r>
              <a:rPr lang="en-US" sz="2400" b="0" i="0" dirty="0">
                <a:solidFill>
                  <a:schemeClr val="bg1"/>
                </a:solidFill>
                <a:effectLst/>
                <a:latin typeface="system-ui"/>
              </a:rPr>
              <a:t>: </a:t>
            </a:r>
            <a:r>
              <a:rPr lang="en-US" sz="2400" b="1" i="0" baseline="30000" dirty="0">
                <a:solidFill>
                  <a:schemeClr val="bg1"/>
                </a:solidFill>
                <a:effectLst/>
                <a:latin typeface="system-ui"/>
              </a:rPr>
              <a:t>11 </a:t>
            </a:r>
            <a:r>
              <a:rPr lang="en-US" sz="2400" b="0" i="0" dirty="0">
                <a:solidFill>
                  <a:schemeClr val="bg1"/>
                </a:solidFill>
                <a:effectLst/>
                <a:latin typeface="system-ui"/>
              </a:rPr>
              <a:t>Suppose a prophet full of lies would say to you,</a:t>
            </a:r>
          </a:p>
          <a:p>
            <a:pPr algn="ctr"/>
            <a:r>
              <a:rPr lang="en-US" sz="2400" b="0" i="0" dirty="0">
                <a:solidFill>
                  <a:schemeClr val="bg1"/>
                </a:solidFill>
                <a:effectLst/>
                <a:latin typeface="system-ui"/>
              </a:rPr>
              <a:t>    “I’ll preach to you the joys of wine and alcohol!”</a:t>
            </a:r>
          </a:p>
          <a:p>
            <a:pPr algn="ctr"/>
            <a:r>
              <a:rPr lang="en-US" sz="2400" b="0" i="0" dirty="0">
                <a:solidFill>
                  <a:schemeClr val="bg1"/>
                </a:solidFill>
                <a:effectLst/>
                <a:latin typeface="system-ui"/>
              </a:rPr>
              <a:t>That’s just the kind of prophet you would like!</a:t>
            </a:r>
            <a:endParaRPr lang="en-US" sz="2400" dirty="0">
              <a:solidFill>
                <a:schemeClr val="bg1"/>
              </a:solidFill>
            </a:endParaRPr>
          </a:p>
        </p:txBody>
      </p:sp>
    </p:spTree>
    <p:extLst>
      <p:ext uri="{BB962C8B-B14F-4D97-AF65-F5344CB8AC3E}">
        <p14:creationId xmlns:p14="http://schemas.microsoft.com/office/powerpoint/2010/main" val="368644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312271-6D82-4843-9551-37A7E9C5FF7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9144000" cy="6858000"/>
          </a:xfrm>
          <a:prstGeom prst="rect">
            <a:avLst/>
          </a:prstGeom>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chemeClr val="tx1">
              <a:alpha val="67059"/>
            </a:schemeClr>
          </a:solidFill>
        </p:spPr>
        <p:txBody>
          <a:bodyPr wrap="square" lIns="0" tIns="0" rIns="0" bIns="0" rtlCol="0" anchor="t">
            <a:spAutoFit/>
          </a:bodyPr>
          <a:lstStyle/>
          <a:p>
            <a:pPr>
              <a:lnSpc>
                <a:spcPct val="90000"/>
              </a:lnSpc>
            </a:pPr>
            <a:r>
              <a:rPr lang="en-US" sz="1600" b="1" spc="-80" dirty="0">
                <a:solidFill>
                  <a:schemeClr val="bg1"/>
                </a:solidFill>
                <a:effectLst>
                  <a:glow>
                    <a:schemeClr val="bg1"/>
                  </a:glow>
                </a:effectLst>
                <a:latin typeface="system-ui"/>
                <a:cs typeface="Arial" panose="020B0604020202020204" pitchFamily="34" charset="0"/>
              </a:rPr>
              <a:t>  </a:t>
            </a:r>
          </a:p>
          <a:p>
            <a:pPr algn="ctr">
              <a:lnSpc>
                <a:spcPct val="90000"/>
              </a:lnSpc>
            </a:pPr>
            <a:r>
              <a:rPr lang="en-US" sz="4400" b="1" spc="-80" dirty="0">
                <a:solidFill>
                  <a:schemeClr val="bg1"/>
                </a:solidFill>
                <a:effectLst>
                  <a:glow>
                    <a:schemeClr val="bg1"/>
                  </a:glow>
                </a:effectLst>
                <a:latin typeface="system-ui"/>
                <a:cs typeface="Arial" panose="020B0604020202020204" pitchFamily="34" charset="0"/>
              </a:rPr>
              <a:t>The Kings Man                           Dec 22</a:t>
            </a:r>
            <a:r>
              <a:rPr lang="en-US" sz="4400" b="1" spc="-80" baseline="30000" dirty="0">
                <a:solidFill>
                  <a:schemeClr val="bg1"/>
                </a:solidFill>
                <a:effectLst>
                  <a:glow>
                    <a:schemeClr val="bg1"/>
                  </a:glow>
                </a:effectLst>
                <a:latin typeface="system-ui"/>
                <a:cs typeface="Arial" panose="020B0604020202020204" pitchFamily="34" charset="0"/>
              </a:rPr>
              <a:t>nd</a:t>
            </a:r>
            <a:endParaRPr lang="en-US" sz="4400" b="1" spc="-80" dirty="0">
              <a:solidFill>
                <a:schemeClr val="bg1"/>
              </a:solidFill>
              <a:effectLst>
                <a:glow>
                  <a:schemeClr val="bg1"/>
                </a:glow>
              </a:effectLst>
              <a:latin typeface="system-ui"/>
              <a:cs typeface="Arial" panose="020B0604020202020204" pitchFamily="34" charset="0"/>
            </a:endParaRPr>
          </a:p>
          <a:p>
            <a:pPr>
              <a:lnSpc>
                <a:spcPct val="90000"/>
              </a:lnSpc>
            </a:pPr>
            <a:endParaRPr lang="en-US" sz="1600" b="1" spc="-80" dirty="0">
              <a:solidFill>
                <a:schemeClr val="bg1"/>
              </a:solidFill>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2226368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b="1" i="0" dirty="0">
                <a:solidFill>
                  <a:srgbClr val="FFFFFF"/>
                </a:solidFill>
                <a:effectLst/>
                <a:latin typeface="+mj-lt"/>
                <a:ea typeface="+mj-ea"/>
                <a:cs typeface="+mj-cs"/>
              </a:rPr>
              <a:t>Who are the False Prophets Today?</a:t>
            </a:r>
          </a:p>
        </p:txBody>
      </p:sp>
    </p:spTree>
    <p:extLst>
      <p:ext uri="{BB962C8B-B14F-4D97-AF65-F5344CB8AC3E}">
        <p14:creationId xmlns:p14="http://schemas.microsoft.com/office/powerpoint/2010/main" val="1138013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ky, outdoor, nature&#10;&#10;Description automatically generated">
            <a:extLst>
              <a:ext uri="{FF2B5EF4-FFF2-40B4-BE49-F238E27FC236}">
                <a16:creationId xmlns:a16="http://schemas.microsoft.com/office/drawing/2014/main" id="{D347DFD7-FF0A-41F6-AC23-0D29C948F9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9136283" cy="5139159"/>
          </a:xfrm>
          <a:prstGeom prst="rect">
            <a:avLst/>
          </a:prstGeom>
        </p:spPr>
      </p:pic>
      <p:sp>
        <p:nvSpPr>
          <p:cNvPr id="5" name="TextBox 4">
            <a:extLst>
              <a:ext uri="{FF2B5EF4-FFF2-40B4-BE49-F238E27FC236}">
                <a16:creationId xmlns:a16="http://schemas.microsoft.com/office/drawing/2014/main" id="{9559DB78-860A-42BA-A2DB-D9251DF164EF}"/>
              </a:ext>
            </a:extLst>
          </p:cNvPr>
          <p:cNvSpPr txBox="1"/>
          <p:nvPr/>
        </p:nvSpPr>
        <p:spPr>
          <a:xfrm>
            <a:off x="7718" y="5139158"/>
            <a:ext cx="8915401" cy="1754326"/>
          </a:xfrm>
          <a:prstGeom prst="rect">
            <a:avLst/>
          </a:prstGeom>
          <a:noFill/>
        </p:spPr>
        <p:txBody>
          <a:bodyPr wrap="square">
            <a:spAutoFit/>
          </a:bodyPr>
          <a:lstStyle/>
          <a:p>
            <a:pPr algn="ctr">
              <a:lnSpc>
                <a:spcPct val="90000"/>
              </a:lnSpc>
            </a:pPr>
            <a:r>
              <a:rPr lang="en-US" sz="4000" b="0" i="0" dirty="0">
                <a:solidFill>
                  <a:srgbClr val="000000"/>
                </a:solidFill>
                <a:effectLst/>
                <a:latin typeface="Arial Black" panose="020B0A04020102020204" pitchFamily="34" charset="0"/>
              </a:rPr>
              <a:t>Singapore slips from ‘obstructed’ to ‘repressed’ in global civic freedoms report</a:t>
            </a:r>
          </a:p>
        </p:txBody>
      </p:sp>
    </p:spTree>
    <p:extLst>
      <p:ext uri="{BB962C8B-B14F-4D97-AF65-F5344CB8AC3E}">
        <p14:creationId xmlns:p14="http://schemas.microsoft.com/office/powerpoint/2010/main" val="14550432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4242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8663E9C-F0E3-43AB-A41E-88D5AA2BCDF2}"/>
              </a:ext>
            </a:extLst>
          </p:cNvPr>
          <p:cNvPicPr>
            <a:picLocks noChangeAspect="1"/>
          </p:cNvPicPr>
          <p:nvPr/>
        </p:nvPicPr>
        <p:blipFill>
          <a:blip r:embed="rId3"/>
          <a:stretch>
            <a:fillRect/>
          </a:stretch>
        </p:blipFill>
        <p:spPr>
          <a:xfrm>
            <a:off x="0" y="697891"/>
            <a:ext cx="9144000" cy="4909279"/>
          </a:xfrm>
          <a:prstGeom prst="rect">
            <a:avLst/>
          </a:prstGeom>
        </p:spPr>
      </p:pic>
      <p:pic>
        <p:nvPicPr>
          <p:cNvPr id="7" name="Picture 6">
            <a:extLst>
              <a:ext uri="{FF2B5EF4-FFF2-40B4-BE49-F238E27FC236}">
                <a16:creationId xmlns:a16="http://schemas.microsoft.com/office/drawing/2014/main" id="{6C8BD546-4EF6-4503-A729-F301242BB1B7}"/>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3968333" y="222813"/>
            <a:ext cx="1616074" cy="3206187"/>
          </a:xfrm>
          <a:prstGeom prst="rect">
            <a:avLst/>
          </a:prstGeom>
        </p:spPr>
      </p:pic>
      <p:sp>
        <p:nvSpPr>
          <p:cNvPr id="9" name="TextBox 8">
            <a:extLst>
              <a:ext uri="{FF2B5EF4-FFF2-40B4-BE49-F238E27FC236}">
                <a16:creationId xmlns:a16="http://schemas.microsoft.com/office/drawing/2014/main" id="{392D6C27-3A2E-491E-B90A-2CFA8467C187}"/>
              </a:ext>
            </a:extLst>
          </p:cNvPr>
          <p:cNvSpPr txBox="1"/>
          <p:nvPr/>
        </p:nvSpPr>
        <p:spPr>
          <a:xfrm>
            <a:off x="5584407" y="80012"/>
            <a:ext cx="2357229" cy="923330"/>
          </a:xfrm>
          <a:prstGeom prst="rect">
            <a:avLst/>
          </a:prstGeom>
          <a:noFill/>
        </p:spPr>
        <p:txBody>
          <a:bodyPr wrap="square">
            <a:spAutoFit/>
          </a:bodyPr>
          <a:lstStyle/>
          <a:p>
            <a:r>
              <a:rPr lang="en-US" sz="5400" b="1" i="0" dirty="0">
                <a:solidFill>
                  <a:schemeClr val="bg1"/>
                </a:solidFill>
                <a:effectLst>
                  <a:glow rad="127000">
                    <a:schemeClr val="tx1"/>
                  </a:glow>
                </a:effectLst>
                <a:latin typeface="system-ui"/>
              </a:rPr>
              <a:t>Finland</a:t>
            </a:r>
            <a:endParaRPr lang="en-US" sz="5400" b="1" dirty="0">
              <a:solidFill>
                <a:schemeClr val="bg1"/>
              </a:solidFill>
              <a:effectLst>
                <a:glow rad="127000">
                  <a:schemeClr val="tx1"/>
                </a:glow>
              </a:effectLst>
            </a:endParaRPr>
          </a:p>
        </p:txBody>
      </p:sp>
      <p:sp>
        <p:nvSpPr>
          <p:cNvPr id="11" name="TextBox 10">
            <a:extLst>
              <a:ext uri="{FF2B5EF4-FFF2-40B4-BE49-F238E27FC236}">
                <a16:creationId xmlns:a16="http://schemas.microsoft.com/office/drawing/2014/main" id="{748B0316-3039-4555-ACA5-03AD3E0BCADD}"/>
              </a:ext>
            </a:extLst>
          </p:cNvPr>
          <p:cNvSpPr txBox="1"/>
          <p:nvPr/>
        </p:nvSpPr>
        <p:spPr>
          <a:xfrm>
            <a:off x="3968333" y="3956472"/>
            <a:ext cx="4693534" cy="2308324"/>
          </a:xfrm>
          <a:prstGeom prst="rect">
            <a:avLst/>
          </a:prstGeom>
          <a:solidFill>
            <a:srgbClr val="000000">
              <a:alpha val="69804"/>
            </a:srgbClr>
          </a:solidFill>
        </p:spPr>
        <p:txBody>
          <a:bodyPr wrap="square">
            <a:spAutoFit/>
          </a:bodyPr>
          <a:lstStyle/>
          <a:p>
            <a:r>
              <a:rPr lang="en-US" sz="3600" dirty="0">
                <a:solidFill>
                  <a:srgbClr val="E46C16"/>
                </a:solidFill>
                <a:latin typeface="Aharoni" panose="02010803020104030203" pitchFamily="2" charset="-79"/>
                <a:cs typeface="Aharoni" panose="02010803020104030203" pitchFamily="2" charset="-79"/>
              </a:rPr>
              <a:t>In Case With Global Implications, Finland Puts Christians On Trial For Their Faith</a:t>
            </a:r>
          </a:p>
        </p:txBody>
      </p:sp>
    </p:spTree>
    <p:extLst>
      <p:ext uri="{BB962C8B-B14F-4D97-AF65-F5344CB8AC3E}">
        <p14:creationId xmlns:p14="http://schemas.microsoft.com/office/powerpoint/2010/main" val="156017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False Prophets — The Unfolding of Biblical Eschatology">
            <a:extLst>
              <a:ext uri="{FF2B5EF4-FFF2-40B4-BE49-F238E27FC236}">
                <a16:creationId xmlns:a16="http://schemas.microsoft.com/office/drawing/2014/main" id="{C2BEFC29-C2DD-486A-BD79-C984358210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
            <a:ext cx="9143980" cy="4394997"/>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303CC970-4826-4CED-8063-0FB6766354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214888" y="4564049"/>
            <a:ext cx="2929112" cy="2293951"/>
          </a:xfrm>
          <a:custGeom>
            <a:avLst/>
            <a:gdLst>
              <a:gd name="connsiteX0" fmla="*/ 0 w 3905483"/>
              <a:gd name="connsiteY0" fmla="*/ 2293951 h 2293951"/>
              <a:gd name="connsiteX1" fmla="*/ 3905483 w 3905483"/>
              <a:gd name="connsiteY1" fmla="*/ 2293951 h 2293951"/>
              <a:gd name="connsiteX2" fmla="*/ 3905483 w 3905483"/>
              <a:gd name="connsiteY2" fmla="*/ 0 h 2293951"/>
              <a:gd name="connsiteX3" fmla="*/ 2479521 w 3905483"/>
              <a:gd name="connsiteY3" fmla="*/ 0 h 2293951"/>
              <a:gd name="connsiteX4" fmla="*/ 1739055 w 3905483"/>
              <a:gd name="connsiteY4" fmla="*/ 0 h 2293951"/>
              <a:gd name="connsiteX5" fmla="*/ 1737976 w 3905483"/>
              <a:gd name="connsiteY5" fmla="*/ 2332 h 2293951"/>
              <a:gd name="connsiteX6" fmla="*/ 1061319 w 3905483"/>
              <a:gd name="connsiteY6" fmla="*/ 2332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05483" h="2293951">
                <a:moveTo>
                  <a:pt x="0" y="2293951"/>
                </a:moveTo>
                <a:lnTo>
                  <a:pt x="3905483" y="2293951"/>
                </a:lnTo>
                <a:lnTo>
                  <a:pt x="3905483" y="0"/>
                </a:lnTo>
                <a:lnTo>
                  <a:pt x="2479521" y="0"/>
                </a:lnTo>
                <a:lnTo>
                  <a:pt x="1739055" y="0"/>
                </a:lnTo>
                <a:lnTo>
                  <a:pt x="1737976" y="2332"/>
                </a:lnTo>
                <a:lnTo>
                  <a:pt x="1061319" y="2332"/>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3" name="Freeform: Shape 72">
            <a:extLst>
              <a:ext uri="{FF2B5EF4-FFF2-40B4-BE49-F238E27FC236}">
                <a16:creationId xmlns:a16="http://schemas.microsoft.com/office/drawing/2014/main" id="{14490D63-3365-45CC-AC50-705C1B7681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564049"/>
            <a:ext cx="6833104" cy="2293951"/>
          </a:xfrm>
          <a:custGeom>
            <a:avLst/>
            <a:gdLst>
              <a:gd name="connsiteX0" fmla="*/ 0 w 9110805"/>
              <a:gd name="connsiteY0" fmla="*/ 2293951 h 2293951"/>
              <a:gd name="connsiteX1" fmla="*/ 107316 w 9110805"/>
              <a:gd name="connsiteY1" fmla="*/ 2293951 h 2293951"/>
              <a:gd name="connsiteX2" fmla="*/ 7277190 w 9110805"/>
              <a:gd name="connsiteY2" fmla="*/ 2293951 h 2293951"/>
              <a:gd name="connsiteX3" fmla="*/ 8048407 w 9110805"/>
              <a:gd name="connsiteY3" fmla="*/ 2293951 h 2293951"/>
              <a:gd name="connsiteX4" fmla="*/ 9110805 w 9110805"/>
              <a:gd name="connsiteY4" fmla="*/ 0 h 2293951"/>
              <a:gd name="connsiteX5" fmla="*/ 8339588 w 9110805"/>
              <a:gd name="connsiteY5" fmla="*/ 0 h 2293951"/>
              <a:gd name="connsiteX6" fmla="*/ 107316 w 9110805"/>
              <a:gd name="connsiteY6" fmla="*/ 0 h 2293951"/>
              <a:gd name="connsiteX7" fmla="*/ 0 w 9110805"/>
              <a:gd name="connsiteY7" fmla="*/ 0 h 229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10805" h="2293951">
                <a:moveTo>
                  <a:pt x="0" y="2293951"/>
                </a:moveTo>
                <a:lnTo>
                  <a:pt x="107316" y="2293951"/>
                </a:lnTo>
                <a:lnTo>
                  <a:pt x="7277190" y="2293951"/>
                </a:lnTo>
                <a:lnTo>
                  <a:pt x="8048407" y="2293951"/>
                </a:lnTo>
                <a:lnTo>
                  <a:pt x="9110805" y="0"/>
                </a:lnTo>
                <a:lnTo>
                  <a:pt x="8339588" y="0"/>
                </a:lnTo>
                <a:lnTo>
                  <a:pt x="107316"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917C031B-2ECC-4B39-8999-29FFA18E74A6}"/>
              </a:ext>
            </a:extLst>
          </p:cNvPr>
          <p:cNvSpPr txBox="1"/>
          <p:nvPr/>
        </p:nvSpPr>
        <p:spPr>
          <a:xfrm>
            <a:off x="580136" y="5061447"/>
            <a:ext cx="5237125"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300" b="1" i="0" dirty="0">
                <a:solidFill>
                  <a:srgbClr val="FFFFFF"/>
                </a:solidFill>
                <a:effectLst/>
                <a:latin typeface="+mj-lt"/>
                <a:ea typeface="+mj-ea"/>
                <a:cs typeface="+mj-cs"/>
              </a:rPr>
              <a:t>Who are the False Prophets Today?</a:t>
            </a:r>
          </a:p>
        </p:txBody>
      </p:sp>
    </p:spTree>
    <p:extLst>
      <p:ext uri="{BB962C8B-B14F-4D97-AF65-F5344CB8AC3E}">
        <p14:creationId xmlns:p14="http://schemas.microsoft.com/office/powerpoint/2010/main" val="38173331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3590633" y="3566059"/>
            <a:ext cx="3634032"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242BEA8-8EA3-45A0-B36E-737CBC624C9C}"/>
              </a:ext>
            </a:extLst>
          </p:cNvPr>
          <p:cNvSpPr txBox="1"/>
          <p:nvPr/>
        </p:nvSpPr>
        <p:spPr>
          <a:xfrm>
            <a:off x="3293772" y="282874"/>
            <a:ext cx="5681910" cy="5585619"/>
          </a:xfrm>
          <a:prstGeom prst="rect">
            <a:avLst/>
          </a:prstGeom>
        </p:spPr>
        <p:txBody>
          <a:bodyPr vert="horz" lIns="91440" tIns="45720" rIns="91440" bIns="45720" rtlCol="0" anchor="ctr">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28 </a:t>
            </a:r>
            <a:r>
              <a:rPr lang="en-US" sz="2800" b="0" i="0" dirty="0">
                <a:solidFill>
                  <a:srgbClr val="000000"/>
                </a:solidFill>
                <a:effectLst/>
                <a:latin typeface="system-ui"/>
              </a:rPr>
              <a:t>Gabriel appeared to her and said, “Greetings,</a:t>
            </a:r>
            <a:r>
              <a:rPr lang="en-US" sz="2800" b="0" i="0" baseline="30000" dirty="0">
                <a:solidFill>
                  <a:srgbClr val="000000"/>
                </a:solidFill>
                <a:effectLst/>
                <a:latin typeface="system-ui"/>
              </a:rPr>
              <a:t> </a:t>
            </a:r>
            <a:r>
              <a:rPr lang="en-US" sz="2800" b="0" i="0" dirty="0">
                <a:solidFill>
                  <a:srgbClr val="000000"/>
                </a:solidFill>
                <a:effectLst/>
                <a:latin typeface="system-ui"/>
              </a:rPr>
              <a:t>favored woman! The Lord is with you!”</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29 </a:t>
            </a:r>
            <a:r>
              <a:rPr lang="en-US" sz="2800" b="0" i="0" dirty="0">
                <a:solidFill>
                  <a:srgbClr val="000000"/>
                </a:solidFill>
                <a:effectLst/>
                <a:latin typeface="system-ui"/>
              </a:rPr>
              <a:t>Confused and disturbed, Mary tried to think what the angel could mean. </a:t>
            </a:r>
          </a:p>
        </p:txBody>
      </p:sp>
    </p:spTree>
    <p:extLst>
      <p:ext uri="{BB962C8B-B14F-4D97-AF65-F5344CB8AC3E}">
        <p14:creationId xmlns:p14="http://schemas.microsoft.com/office/powerpoint/2010/main" val="24407665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Zechariah</a:t>
            </a: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824658" cy="369460"/>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Zechariah was troubled</a:t>
            </a:r>
            <a:endParaRPr lang="en-US" sz="2600" dirty="0">
              <a:solidFill>
                <a:srgbClr val="3C5C26"/>
              </a:solidFill>
              <a:latin typeface="system-ui"/>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81077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Luke 1:12 (ESV)</a:t>
            </a:r>
          </a:p>
        </p:txBody>
      </p:sp>
      <p:sp>
        <p:nvSpPr>
          <p:cNvPr id="7" name="TextBox 6">
            <a:extLst>
              <a:ext uri="{FF2B5EF4-FFF2-40B4-BE49-F238E27FC236}">
                <a16:creationId xmlns:a16="http://schemas.microsoft.com/office/drawing/2014/main" id="{4D5E8D46-30EA-4511-A525-51F3B743866C}"/>
              </a:ext>
            </a:extLst>
          </p:cNvPr>
          <p:cNvSpPr txBox="1"/>
          <p:nvPr/>
        </p:nvSpPr>
        <p:spPr>
          <a:xfrm>
            <a:off x="4951728" y="1561928"/>
            <a:ext cx="3824658" cy="735714"/>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 </a:t>
            </a:r>
            <a:r>
              <a:rPr lang="en-US" sz="2800" dirty="0">
                <a:solidFill>
                  <a:srgbClr val="3C5C26"/>
                </a:solidFill>
                <a:latin typeface="system-ui"/>
                <a:cs typeface="Arial" panose="020B0604020202020204" pitchFamily="34" charset="0"/>
              </a:rPr>
              <a:t>she was greatly troubled at the saying</a:t>
            </a:r>
            <a:endParaRPr lang="en-US" sz="2600" dirty="0">
              <a:solidFill>
                <a:srgbClr val="3C5C26"/>
              </a:solidFill>
              <a:latin typeface="system-ui"/>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3"/>
            <a:ext cx="4363769" cy="110954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1:29 (ESV)</a:t>
            </a:r>
          </a:p>
        </p:txBody>
      </p:sp>
      <p:sp>
        <p:nvSpPr>
          <p:cNvPr id="15" name="TextBox 14">
            <a:extLst>
              <a:ext uri="{FF2B5EF4-FFF2-40B4-BE49-F238E27FC236}">
                <a16:creationId xmlns:a16="http://schemas.microsoft.com/office/drawing/2014/main" id="{1C73D7CA-B6A5-4FDC-A9D1-C5132ADBA0CB}"/>
              </a:ext>
            </a:extLst>
          </p:cNvPr>
          <p:cNvSpPr txBox="1"/>
          <p:nvPr/>
        </p:nvSpPr>
        <p:spPr>
          <a:xfrm>
            <a:off x="4748540" y="3102734"/>
            <a:ext cx="4187229" cy="1200329"/>
          </a:xfrm>
          <a:prstGeom prst="rect">
            <a:avLst/>
          </a:prstGeom>
          <a:noFill/>
        </p:spPr>
        <p:txBody>
          <a:bodyPr wrap="square">
            <a:spAutoFit/>
          </a:bodyPr>
          <a:lstStyle/>
          <a:p>
            <a:pPr algn="l"/>
            <a:r>
              <a:rPr lang="en-US" sz="2400" b="0" i="0" dirty="0">
                <a:solidFill>
                  <a:srgbClr val="3C5C26"/>
                </a:solidFill>
                <a:effectLst/>
                <a:latin typeface="system-ui"/>
              </a:rPr>
              <a:t>Which part troubled Mary?</a:t>
            </a:r>
          </a:p>
          <a:p>
            <a:pPr algn="l"/>
            <a:r>
              <a:rPr lang="en-US" sz="2400" b="0" i="0" dirty="0">
                <a:solidFill>
                  <a:srgbClr val="3C5C26"/>
                </a:solidFill>
                <a:effectLst/>
                <a:latin typeface="system-ui"/>
              </a:rPr>
              <a:t>a.  “Greetings,</a:t>
            </a:r>
            <a:r>
              <a:rPr lang="en-US" sz="2400" b="0" i="0" baseline="30000" dirty="0">
                <a:solidFill>
                  <a:srgbClr val="3C5C26"/>
                </a:solidFill>
                <a:effectLst/>
                <a:latin typeface="system-ui"/>
              </a:rPr>
              <a:t> </a:t>
            </a:r>
            <a:r>
              <a:rPr lang="en-US" sz="2400" b="0" i="0" dirty="0">
                <a:solidFill>
                  <a:srgbClr val="3C5C26"/>
                </a:solidFill>
                <a:effectLst/>
                <a:latin typeface="system-ui"/>
              </a:rPr>
              <a:t>favored woman! </a:t>
            </a:r>
          </a:p>
          <a:p>
            <a:pPr algn="l"/>
            <a:r>
              <a:rPr lang="en-US" sz="2400" b="0" i="0" dirty="0">
                <a:solidFill>
                  <a:srgbClr val="3C5C26"/>
                </a:solidFill>
                <a:effectLst/>
                <a:latin typeface="system-ui"/>
              </a:rPr>
              <a:t>b.  The Lord is with you!”</a:t>
            </a:r>
          </a:p>
        </p:txBody>
      </p:sp>
    </p:spTree>
    <p:extLst>
      <p:ext uri="{BB962C8B-B14F-4D97-AF65-F5344CB8AC3E}">
        <p14:creationId xmlns:p14="http://schemas.microsoft.com/office/powerpoint/2010/main" val="254025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AA57184-12FC-4F63-9A67-6F1E329D130A}"/>
              </a:ext>
            </a:extLst>
          </p:cNvPr>
          <p:cNvSpPr/>
          <p:nvPr/>
        </p:nvSpPr>
        <p:spPr>
          <a:xfrm>
            <a:off x="4707644" y="1364146"/>
            <a:ext cx="3740771"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12A6BFCB-BBBC-41EB-8DA2-E55D7797D264}"/>
              </a:ext>
            </a:extLst>
          </p:cNvPr>
          <p:cNvSpPr/>
          <p:nvPr/>
        </p:nvSpPr>
        <p:spPr>
          <a:xfrm>
            <a:off x="3291465" y="1785060"/>
            <a:ext cx="1658474" cy="420914"/>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293772" y="860079"/>
            <a:ext cx="5681910" cy="5008414"/>
          </a:xfrm>
          <a:prstGeom prst="rect">
            <a:avLst/>
          </a:prstGeom>
        </p:spPr>
        <p:txBody>
          <a:bodyPr vert="horz" lIns="91440" tIns="45720" rIns="91440" bIns="45720" rtlCol="0" anchor="t">
            <a:normAutofit/>
          </a:bodyPr>
          <a:lstStyle/>
          <a:p>
            <a:pPr algn="l"/>
            <a:r>
              <a:rPr lang="en-US" sz="2800" b="0" i="0" dirty="0">
                <a:solidFill>
                  <a:srgbClr val="000000"/>
                </a:solidFill>
                <a:effectLst/>
                <a:latin typeface="system-ui"/>
              </a:rPr>
              <a:t> </a:t>
            </a:r>
            <a:r>
              <a:rPr lang="en-US" sz="2800" b="1" i="0" baseline="30000" dirty="0">
                <a:solidFill>
                  <a:srgbClr val="000000"/>
                </a:solidFill>
                <a:effectLst/>
                <a:latin typeface="system-ui"/>
              </a:rPr>
              <a:t>30 </a:t>
            </a:r>
            <a:r>
              <a:rPr lang="en-US" sz="2800" b="0" i="0" dirty="0">
                <a:solidFill>
                  <a:srgbClr val="000000"/>
                </a:solidFill>
                <a:effectLst/>
                <a:latin typeface="system-ui"/>
              </a:rPr>
              <a:t>“Don’t be afraid, Mary,” the angel told her, “for you have found favor with God! </a:t>
            </a:r>
          </a:p>
        </p:txBody>
      </p:sp>
      <p:grpSp>
        <p:nvGrpSpPr>
          <p:cNvPr id="19" name="Group 18">
            <a:extLst>
              <a:ext uri="{FF2B5EF4-FFF2-40B4-BE49-F238E27FC236}">
                <a16:creationId xmlns:a16="http://schemas.microsoft.com/office/drawing/2014/main" id="{506EBEE5-200F-4E8F-91E0-39BA0A3AE1B7}"/>
              </a:ext>
            </a:extLst>
          </p:cNvPr>
          <p:cNvGrpSpPr/>
          <p:nvPr/>
        </p:nvGrpSpPr>
        <p:grpSpPr>
          <a:xfrm>
            <a:off x="389749" y="4281723"/>
            <a:ext cx="4634162" cy="1797227"/>
            <a:chOff x="3961635" y="3092419"/>
            <a:chExt cx="4634162" cy="1797227"/>
          </a:xfrm>
        </p:grpSpPr>
        <p:grpSp>
          <p:nvGrpSpPr>
            <p:cNvPr id="20" name="Group 19">
              <a:extLst>
                <a:ext uri="{FF2B5EF4-FFF2-40B4-BE49-F238E27FC236}">
                  <a16:creationId xmlns:a16="http://schemas.microsoft.com/office/drawing/2014/main" id="{CE78E6A2-1D90-4FCC-AD82-B64196E5572D}"/>
                </a:ext>
              </a:extLst>
            </p:cNvPr>
            <p:cNvGrpSpPr/>
            <p:nvPr/>
          </p:nvGrpSpPr>
          <p:grpSpPr>
            <a:xfrm>
              <a:off x="3961635" y="3092419"/>
              <a:ext cx="4634162" cy="1797227"/>
              <a:chOff x="1453593" y="2063186"/>
              <a:chExt cx="3118407" cy="1365813"/>
            </a:xfrm>
          </p:grpSpPr>
          <p:sp>
            <p:nvSpPr>
              <p:cNvPr id="22" name="Isosceles Triangle 21">
                <a:extLst>
                  <a:ext uri="{FF2B5EF4-FFF2-40B4-BE49-F238E27FC236}">
                    <a16:creationId xmlns:a16="http://schemas.microsoft.com/office/drawing/2014/main" id="{0FA25469-C4DF-4703-BF3F-7209102B221C}"/>
                  </a:ext>
                </a:extLst>
              </p:cNvPr>
              <p:cNvSpPr/>
              <p:nvPr/>
            </p:nvSpPr>
            <p:spPr>
              <a:xfrm>
                <a:off x="3773347" y="2063187"/>
                <a:ext cx="798653" cy="1365812"/>
              </a:xfrm>
              <a:prstGeom prst="triangle">
                <a:avLst>
                  <a:gd name="adj" fmla="val 0"/>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836A960-CD21-4C11-83A2-8D310B95215D}"/>
                  </a:ext>
                </a:extLst>
              </p:cNvPr>
              <p:cNvSpPr/>
              <p:nvPr/>
            </p:nvSpPr>
            <p:spPr>
              <a:xfrm>
                <a:off x="1453593" y="2063186"/>
                <a:ext cx="2319754" cy="1365813"/>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Box 20">
              <a:extLst>
                <a:ext uri="{FF2B5EF4-FFF2-40B4-BE49-F238E27FC236}">
                  <a16:creationId xmlns:a16="http://schemas.microsoft.com/office/drawing/2014/main" id="{8AB4656B-CFCF-4E35-8429-372134246813}"/>
                </a:ext>
              </a:extLst>
            </p:cNvPr>
            <p:cNvSpPr txBox="1"/>
            <p:nvPr/>
          </p:nvSpPr>
          <p:spPr>
            <a:xfrm>
              <a:off x="4045150" y="3477813"/>
              <a:ext cx="4067474" cy="1026435"/>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FFFFF"/>
                  </a:solidFill>
                  <a:effectLst/>
                  <a:latin typeface="+mj-lt"/>
                  <a:ea typeface="+mj-ea"/>
                  <a:cs typeface="+mj-cs"/>
                </a:rPr>
                <a:t>What is the result of finding favor with God?</a:t>
              </a:r>
            </a:p>
          </p:txBody>
        </p:sp>
      </p:grpSp>
    </p:spTree>
    <p:extLst>
      <p:ext uri="{BB962C8B-B14F-4D97-AF65-F5344CB8AC3E}">
        <p14:creationId xmlns:p14="http://schemas.microsoft.com/office/powerpoint/2010/main" val="386218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298241" y="1133704"/>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TextBox 9">
            <a:extLst>
              <a:ext uri="{FF2B5EF4-FFF2-40B4-BE49-F238E27FC236}">
                <a16:creationId xmlns:a16="http://schemas.microsoft.com/office/drawing/2014/main" id="{C5B266A8-AB1D-46D0-9ED0-C8B55C395664}"/>
              </a:ext>
            </a:extLst>
          </p:cNvPr>
          <p:cNvSpPr txBox="1"/>
          <p:nvPr/>
        </p:nvSpPr>
        <p:spPr>
          <a:xfrm>
            <a:off x="3293772" y="860079"/>
            <a:ext cx="5681910" cy="5008414"/>
          </a:xfrm>
          <a:prstGeom prst="rect">
            <a:avLst/>
          </a:prstGeom>
        </p:spPr>
        <p:txBody>
          <a:bodyPr vert="horz" lIns="91440" tIns="45720" rIns="91440" bIns="45720" rtlCol="0" anchor="t">
            <a:normAutofit/>
          </a:bodyPr>
          <a:lstStyle/>
          <a:p>
            <a:pPr algn="l"/>
            <a:r>
              <a:rPr lang="en-US" sz="2800" b="0" i="0" dirty="0">
                <a:solidFill>
                  <a:schemeClr val="bg1">
                    <a:lumMod val="65000"/>
                  </a:schemeClr>
                </a:solidFill>
                <a:effectLst/>
                <a:latin typeface="system-ui"/>
              </a:rPr>
              <a:t> </a:t>
            </a:r>
            <a:r>
              <a:rPr lang="en-US" sz="2800" b="1" i="0" baseline="30000" dirty="0">
                <a:solidFill>
                  <a:schemeClr val="bg1">
                    <a:lumMod val="65000"/>
                  </a:schemeClr>
                </a:solidFill>
                <a:effectLst/>
                <a:latin typeface="system-ui"/>
              </a:rPr>
              <a:t>30 </a:t>
            </a:r>
            <a:r>
              <a:rPr lang="en-US" sz="2800" b="0" i="0" dirty="0">
                <a:solidFill>
                  <a:schemeClr val="bg1">
                    <a:lumMod val="65000"/>
                  </a:schemeClr>
                </a:solidFill>
                <a:effectLst/>
                <a:latin typeface="system-ui"/>
              </a:rPr>
              <a:t>“Don’t be afraid, Mary,” the angel told her, “for you have found favor with God! </a:t>
            </a:r>
            <a:r>
              <a:rPr lang="en-US" sz="2800" b="1" i="0" baseline="30000" dirty="0">
                <a:solidFill>
                  <a:srgbClr val="000000"/>
                </a:solidFill>
                <a:effectLst/>
                <a:latin typeface="system-ui"/>
              </a:rPr>
              <a:t>31 </a:t>
            </a:r>
            <a:r>
              <a:rPr lang="en-US" sz="2800" b="0" i="0" dirty="0">
                <a:solidFill>
                  <a:srgbClr val="000000"/>
                </a:solidFill>
                <a:effectLst/>
                <a:latin typeface="system-ui"/>
              </a:rPr>
              <a:t>You will conceive and give birth to a son, and you will name him Jesus. </a:t>
            </a:r>
            <a:r>
              <a:rPr lang="en-US" sz="2800" b="1" i="0" baseline="30000" dirty="0">
                <a:solidFill>
                  <a:srgbClr val="000000"/>
                </a:solidFill>
                <a:effectLst/>
                <a:latin typeface="system-ui"/>
              </a:rPr>
              <a:t>32 </a:t>
            </a:r>
            <a:r>
              <a:rPr lang="en-US" sz="2800" b="0" i="0" dirty="0">
                <a:solidFill>
                  <a:srgbClr val="000000"/>
                </a:solidFill>
                <a:effectLst/>
                <a:latin typeface="system-ui"/>
              </a:rPr>
              <a:t>He will be very great and will be called the Son of the Most High. The Lord God will give him the throne of his ancestor David. </a:t>
            </a:r>
            <a:r>
              <a:rPr lang="en-US" sz="2800" b="1" i="0" baseline="30000" dirty="0">
                <a:solidFill>
                  <a:srgbClr val="000000"/>
                </a:solidFill>
                <a:effectLst/>
                <a:latin typeface="system-ui"/>
              </a:rPr>
              <a:t>33 </a:t>
            </a:r>
            <a:r>
              <a:rPr lang="en-US" sz="2800" b="0" i="0" dirty="0">
                <a:solidFill>
                  <a:srgbClr val="000000"/>
                </a:solidFill>
                <a:effectLst/>
                <a:latin typeface="system-ui"/>
              </a:rPr>
              <a:t>And he will reign over Israel forever; his Kingdom will never end!”</a:t>
            </a:r>
          </a:p>
        </p:txBody>
      </p:sp>
    </p:spTree>
    <p:extLst>
      <p:ext uri="{BB962C8B-B14F-4D97-AF65-F5344CB8AC3E}">
        <p14:creationId xmlns:p14="http://schemas.microsoft.com/office/powerpoint/2010/main" val="3498874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giving birth to Jesus</a:t>
            </a: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spTree>
    <p:extLst>
      <p:ext uri="{BB962C8B-B14F-4D97-AF65-F5344CB8AC3E}">
        <p14:creationId xmlns:p14="http://schemas.microsoft.com/office/powerpoint/2010/main" val="4208387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Apostle Paul</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Prophet Isaiah</a:t>
            </a:r>
          </a:p>
        </p:txBody>
      </p:sp>
      <p:sp>
        <p:nvSpPr>
          <p:cNvPr id="22" name="TextBox 6">
            <a:extLst>
              <a:ext uri="{FF2B5EF4-FFF2-40B4-BE49-F238E27FC236}">
                <a16:creationId xmlns:a16="http://schemas.microsoft.com/office/drawing/2014/main" id="{16EDF54C-145D-4EC2-BA18-8670D38CAE9E}"/>
              </a:ext>
            </a:extLst>
          </p:cNvPr>
          <p:cNvSpPr txBox="1"/>
          <p:nvPr/>
        </p:nvSpPr>
        <p:spPr>
          <a:xfrm>
            <a:off x="304800" y="4845693"/>
            <a:ext cx="8175307" cy="1468222"/>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 How beautiful on the mountains</a:t>
            </a:r>
          </a:p>
          <a:p>
            <a:pPr>
              <a:lnSpc>
                <a:spcPct val="85000"/>
              </a:lnSpc>
            </a:pPr>
            <a:r>
              <a:rPr lang="en-US" sz="2800" dirty="0">
                <a:solidFill>
                  <a:srgbClr val="3C5C26"/>
                </a:solidFill>
                <a:latin typeface="system-ui"/>
                <a:cs typeface="Arial" panose="020B0604020202020204" pitchFamily="34" charset="0"/>
              </a:rPr>
              <a:t>    are the feet of the messenger who brings good news,</a:t>
            </a:r>
          </a:p>
          <a:p>
            <a:pPr>
              <a:lnSpc>
                <a:spcPct val="85000"/>
              </a:lnSpc>
            </a:pPr>
            <a:r>
              <a:rPr lang="en-US" sz="2800" dirty="0">
                <a:solidFill>
                  <a:srgbClr val="3C5C26"/>
                </a:solidFill>
                <a:latin typeface="system-ui"/>
                <a:cs typeface="Arial" panose="020B0604020202020204" pitchFamily="34" charset="0"/>
              </a:rPr>
              <a:t>the good news of peace and salvation,</a:t>
            </a:r>
          </a:p>
          <a:p>
            <a:pPr>
              <a:lnSpc>
                <a:spcPct val="85000"/>
              </a:lnSpc>
            </a:pPr>
            <a:r>
              <a:rPr lang="en-US" sz="2800" dirty="0">
                <a:solidFill>
                  <a:srgbClr val="3C5C26"/>
                </a:solidFill>
                <a:latin typeface="system-ui"/>
                <a:cs typeface="Arial" panose="020B0604020202020204" pitchFamily="34" charset="0"/>
              </a:rPr>
              <a:t>    the news that the God of Israel reigns!</a:t>
            </a:r>
            <a:endParaRPr lang="en-US" sz="2600" dirty="0">
              <a:solidFill>
                <a:srgbClr val="3C5C26"/>
              </a:solidFill>
              <a:latin typeface="system-ui"/>
              <a:cs typeface="Arial" panose="020B0604020202020204" pitchFamily="34" charset="0"/>
            </a:endParaRPr>
          </a:p>
        </p:txBody>
      </p:sp>
      <p:sp>
        <p:nvSpPr>
          <p:cNvPr id="23" name="Rectangle 22">
            <a:extLst>
              <a:ext uri="{FF2B5EF4-FFF2-40B4-BE49-F238E27FC236}">
                <a16:creationId xmlns:a16="http://schemas.microsoft.com/office/drawing/2014/main" id="{9FB05377-B039-4D1A-8246-B47EDE9BD8E4}"/>
              </a:ext>
            </a:extLst>
          </p:cNvPr>
          <p:cNvSpPr/>
          <p:nvPr/>
        </p:nvSpPr>
        <p:spPr>
          <a:xfrm>
            <a:off x="177800" y="4519073"/>
            <a:ext cx="8757969" cy="19325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4" name="TextBox 7">
            <a:extLst>
              <a:ext uri="{FF2B5EF4-FFF2-40B4-BE49-F238E27FC236}">
                <a16:creationId xmlns:a16="http://schemas.microsoft.com/office/drawing/2014/main" id="{D379F4DD-A863-4897-96DF-B47F128A8FC4}"/>
              </a:ext>
            </a:extLst>
          </p:cNvPr>
          <p:cNvSpPr txBox="1"/>
          <p:nvPr/>
        </p:nvSpPr>
        <p:spPr>
          <a:xfrm>
            <a:off x="3122404" y="4352351"/>
            <a:ext cx="2725664"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Isaiah 52:7 (NLT)</a:t>
            </a:r>
          </a:p>
        </p:txBody>
      </p:sp>
      <p:sp>
        <p:nvSpPr>
          <p:cNvPr id="25" name="TextBox 24">
            <a:extLst>
              <a:ext uri="{FF2B5EF4-FFF2-40B4-BE49-F238E27FC236}">
                <a16:creationId xmlns:a16="http://schemas.microsoft.com/office/drawing/2014/main" id="{3E4384EA-8779-479D-9675-371AEAC8D3E4}"/>
              </a:ext>
            </a:extLst>
          </p:cNvPr>
          <p:cNvSpPr txBox="1"/>
          <p:nvPr/>
        </p:nvSpPr>
        <p:spPr>
          <a:xfrm>
            <a:off x="304800" y="1522598"/>
            <a:ext cx="8471586" cy="1101968"/>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And how will anyone go and tell them without being sent? That is why the Scriptures say, “How beautiful are the feet of messengers who bring good news!</a:t>
            </a:r>
            <a:endParaRPr lang="en-US" sz="2600" dirty="0">
              <a:solidFill>
                <a:srgbClr val="3C5C26"/>
              </a:solidFill>
              <a:latin typeface="system-ui"/>
              <a:cs typeface="Arial" panose="020B0604020202020204" pitchFamily="34" charset="0"/>
            </a:endParaRPr>
          </a:p>
        </p:txBody>
      </p:sp>
      <p:sp>
        <p:nvSpPr>
          <p:cNvPr id="26" name="Rectangle 25">
            <a:extLst>
              <a:ext uri="{FF2B5EF4-FFF2-40B4-BE49-F238E27FC236}">
                <a16:creationId xmlns:a16="http://schemas.microsoft.com/office/drawing/2014/main" id="{B49D3C95-6121-4B0E-AE02-D5A135236323}"/>
              </a:ext>
            </a:extLst>
          </p:cNvPr>
          <p:cNvSpPr/>
          <p:nvPr/>
        </p:nvSpPr>
        <p:spPr>
          <a:xfrm>
            <a:off x="177800" y="1280572"/>
            <a:ext cx="8757969" cy="1498722"/>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27" name="TextBox 7">
            <a:extLst>
              <a:ext uri="{FF2B5EF4-FFF2-40B4-BE49-F238E27FC236}">
                <a16:creationId xmlns:a16="http://schemas.microsoft.com/office/drawing/2014/main" id="{BD261F81-5EA8-41F5-9BD8-2AB346EA334B}"/>
              </a:ext>
            </a:extLst>
          </p:cNvPr>
          <p:cNvSpPr txBox="1"/>
          <p:nvPr/>
        </p:nvSpPr>
        <p:spPr>
          <a:xfrm>
            <a:off x="2848085" y="1151581"/>
            <a:ext cx="327430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Romans 10:15 (NLT)</a:t>
            </a:r>
          </a:p>
        </p:txBody>
      </p:sp>
    </p:spTree>
    <p:extLst>
      <p:ext uri="{BB962C8B-B14F-4D97-AF65-F5344CB8AC3E}">
        <p14:creationId xmlns:p14="http://schemas.microsoft.com/office/powerpoint/2010/main" val="251399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23"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Spider-Man: No Way Home       Dec 17</a:t>
            </a:r>
            <a:r>
              <a:rPr lang="en-US" sz="4400" b="1" spc="-80" baseline="30000" dirty="0">
                <a:effectLst>
                  <a:glow>
                    <a:schemeClr val="bg1"/>
                  </a:glow>
                </a:effectLst>
                <a:latin typeface="system-ui"/>
                <a:cs typeface="Arial" panose="020B0604020202020204" pitchFamily="34" charset="0"/>
              </a:rPr>
              <a:t>th</a:t>
            </a:r>
            <a:r>
              <a:rPr lang="en-US" sz="4400" b="1" spc="-80" dirty="0">
                <a:effectLst>
                  <a:glow>
                    <a:schemeClr val="bg1"/>
                  </a:glow>
                </a:effectLst>
                <a:latin typeface="system-ui"/>
                <a:cs typeface="Arial" panose="020B0604020202020204" pitchFamily="34" charset="0"/>
              </a:rPr>
              <a:t> </a:t>
            </a:r>
          </a:p>
          <a:p>
            <a:pPr>
              <a:lnSpc>
                <a:spcPct val="90000"/>
              </a:lnSpc>
            </a:pPr>
            <a:endParaRPr lang="en-US" sz="1600" b="1" spc="-80" dirty="0">
              <a:effectLst>
                <a:glow>
                  <a:schemeClr val="bg1"/>
                </a:glow>
              </a:effectLst>
              <a:latin typeface="system-ui"/>
              <a:cs typeface="Arial" panose="020B0604020202020204" pitchFamily="34" charset="0"/>
            </a:endParaRPr>
          </a:p>
        </p:txBody>
      </p:sp>
      <p:pic>
        <p:nvPicPr>
          <p:cNvPr id="9" name="Picture 8" descr="Text&#10;&#10;Description automatically generated">
            <a:extLst>
              <a:ext uri="{FF2B5EF4-FFF2-40B4-BE49-F238E27FC236}">
                <a16:creationId xmlns:a16="http://schemas.microsoft.com/office/drawing/2014/main" id="{CDBC0A30-FB37-4F59-8A85-6DD7B8B88E9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3319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FDD5F836-858E-4B62-87FB-6D609DF1C42B}"/>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giving birth to Jesus</a:t>
            </a:r>
          </a:p>
        </p:txBody>
      </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What is the result of finding favor with God?</a:t>
              </a: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77A40F21-F371-43EF-893D-96EF22E580FB}"/>
              </a:ext>
            </a:extLst>
          </p:cNvPr>
          <p:cNvSpPr txBox="1"/>
          <p:nvPr/>
        </p:nvSpPr>
        <p:spPr>
          <a:xfrm>
            <a:off x="5084555" y="4828381"/>
            <a:ext cx="3772730" cy="1026435"/>
          </a:xfrm>
          <a:prstGeom prst="rect">
            <a:avLst/>
          </a:prstGeom>
        </p:spPr>
        <p:txBody>
          <a:bodyPr vert="horz" lIns="91440" tIns="45720" rIns="91440" bIns="45720" rtlCol="0" anchor="b">
            <a:noAutofit/>
          </a:bodyPr>
          <a:lstStyle/>
          <a:p>
            <a:pPr defTabSz="914400">
              <a:lnSpc>
                <a:spcPct val="90000"/>
              </a:lnSpc>
              <a:spcBef>
                <a:spcPct val="0"/>
              </a:spcBef>
              <a:spcAft>
                <a:spcPts val="600"/>
              </a:spcAft>
            </a:pPr>
            <a:r>
              <a:rPr lang="en-US" sz="3200" b="1" i="0" dirty="0">
                <a:solidFill>
                  <a:srgbClr val="3C5C26"/>
                </a:solidFill>
                <a:effectLst/>
                <a:latin typeface="+mj-lt"/>
                <a:ea typeface="+mj-ea"/>
                <a:cs typeface="+mj-cs"/>
              </a:rPr>
              <a:t>the privilege of</a:t>
            </a:r>
          </a:p>
          <a:p>
            <a:pPr defTabSz="914400">
              <a:lnSpc>
                <a:spcPct val="90000"/>
              </a:lnSpc>
              <a:spcBef>
                <a:spcPct val="0"/>
              </a:spcBef>
              <a:spcAft>
                <a:spcPts val="600"/>
              </a:spcAft>
            </a:pPr>
            <a:r>
              <a:rPr lang="en-US" sz="3200" b="1" i="0" dirty="0">
                <a:solidFill>
                  <a:srgbClr val="3C5C26"/>
                </a:solidFill>
                <a:effectLst/>
                <a:latin typeface="+mj-lt"/>
                <a:ea typeface="+mj-ea"/>
                <a:cs typeface="+mj-cs"/>
              </a:rPr>
              <a:t>   sharing the gospel</a:t>
            </a:r>
          </a:p>
        </p:txBody>
      </p:sp>
    </p:spTree>
    <p:extLst>
      <p:ext uri="{BB962C8B-B14F-4D97-AF65-F5344CB8AC3E}">
        <p14:creationId xmlns:p14="http://schemas.microsoft.com/office/powerpoint/2010/main" val="39772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8" name="Double Wave 7">
            <a:extLst>
              <a:ext uri="{FF2B5EF4-FFF2-40B4-BE49-F238E27FC236}">
                <a16:creationId xmlns:a16="http://schemas.microsoft.com/office/drawing/2014/main" id="{2956BF51-E2D8-42BB-8D55-1E96ED5281BA}"/>
              </a:ext>
            </a:extLst>
          </p:cNvPr>
          <p:cNvSpPr/>
          <p:nvPr/>
        </p:nvSpPr>
        <p:spPr bwMode="auto">
          <a:xfrm>
            <a:off x="3249585" y="3171469"/>
            <a:ext cx="1749287" cy="698164"/>
          </a:xfrm>
          <a:prstGeom prst="doubleWave">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Religion</a:t>
            </a:r>
          </a:p>
        </p:txBody>
      </p:sp>
      <p:sp>
        <p:nvSpPr>
          <p:cNvPr id="9" name="Double Wave 8">
            <a:extLst>
              <a:ext uri="{FF2B5EF4-FFF2-40B4-BE49-F238E27FC236}">
                <a16:creationId xmlns:a16="http://schemas.microsoft.com/office/drawing/2014/main" id="{6CC953CA-6CBF-4625-8A06-56E9BB736CD1}"/>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Good Works</a:t>
            </a:r>
          </a:p>
        </p:txBody>
      </p:sp>
      <p:sp>
        <p:nvSpPr>
          <p:cNvPr id="10" name="Double Wave 9">
            <a:extLst>
              <a:ext uri="{FF2B5EF4-FFF2-40B4-BE49-F238E27FC236}">
                <a16:creationId xmlns:a16="http://schemas.microsoft.com/office/drawing/2014/main" id="{24DEDB34-5BBB-4712-A29F-7C19530509C9}"/>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Morality</a:t>
            </a:r>
          </a:p>
        </p:txBody>
      </p:sp>
      <p:sp>
        <p:nvSpPr>
          <p:cNvPr id="11" name="Double Wave 10">
            <a:extLst>
              <a:ext uri="{FF2B5EF4-FFF2-40B4-BE49-F238E27FC236}">
                <a16:creationId xmlns:a16="http://schemas.microsoft.com/office/drawing/2014/main" id="{DB742F47-B0B8-4501-B209-5C61C00EE878}"/>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Philosophy</a:t>
            </a:r>
          </a:p>
        </p:txBody>
      </p:sp>
      <p:sp>
        <p:nvSpPr>
          <p:cNvPr id="12" name="&quot;Not Allowed&quot; Symbol 11">
            <a:extLst>
              <a:ext uri="{FF2B5EF4-FFF2-40B4-BE49-F238E27FC236}">
                <a16:creationId xmlns:a16="http://schemas.microsoft.com/office/drawing/2014/main" id="{5A07B643-AA35-4CEC-AB99-8C9E43EEBBCD}"/>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quot;Not Allowed&quot; Symbol 12">
            <a:extLst>
              <a:ext uri="{FF2B5EF4-FFF2-40B4-BE49-F238E27FC236}">
                <a16:creationId xmlns:a16="http://schemas.microsoft.com/office/drawing/2014/main" id="{29E4C5B3-FA25-4DBB-9428-80875B14A76B}"/>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quot;Not Allowed&quot; Symbol 13">
            <a:extLst>
              <a:ext uri="{FF2B5EF4-FFF2-40B4-BE49-F238E27FC236}">
                <a16:creationId xmlns:a16="http://schemas.microsoft.com/office/drawing/2014/main" id="{F1410256-BB6C-463D-9BB0-54D34A16F78E}"/>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9" name="&quot;Not Allowed&quot; Symbol 18">
            <a:extLst>
              <a:ext uri="{FF2B5EF4-FFF2-40B4-BE49-F238E27FC236}">
                <a16:creationId xmlns:a16="http://schemas.microsoft.com/office/drawing/2014/main" id="{87C76808-18C9-4377-A4D0-B7E274F01533}"/>
              </a:ext>
            </a:extLst>
          </p:cNvPr>
          <p:cNvSpPr>
            <a:spLocks noChangeAspect="1"/>
          </p:cNvSpPr>
          <p:nvPr/>
        </p:nvSpPr>
        <p:spPr>
          <a:xfrm>
            <a:off x="3862330"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Rectangle 15">
            <a:extLst>
              <a:ext uri="{FF2B5EF4-FFF2-40B4-BE49-F238E27FC236}">
                <a16:creationId xmlns:a16="http://schemas.microsoft.com/office/drawing/2014/main" id="{7A0F79BC-0EEC-40D5-9DB5-0869797150A2}"/>
              </a:ext>
            </a:extLst>
          </p:cNvPr>
          <p:cNvSpPr/>
          <p:nvPr/>
        </p:nvSpPr>
        <p:spPr bwMode="auto">
          <a:xfrm>
            <a:off x="1965575" y="5141226"/>
            <a:ext cx="4492730"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28" charset="0"/>
              <a:ea typeface="+mn-ea"/>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344475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16"/>
                                        </p:tgtEl>
                                        <p:attrNameLst>
                                          <p:attrName>ppt_x</p:attrName>
                                        </p:attrNameLst>
                                      </p:cBhvr>
                                      <p:tavLst>
                                        <p:tav tm="0">
                                          <p:val>
                                            <p:strVal val="ppt_x"/>
                                          </p:val>
                                        </p:tav>
                                        <p:tav tm="100000">
                                          <p:val>
                                            <p:strVal val="ppt_x"/>
                                          </p:val>
                                        </p:tav>
                                      </p:tavLst>
                                    </p:anim>
                                    <p:anim calcmode="lin" valueType="num">
                                      <p:cBhvr additive="base">
                                        <p:cTn id="17" dur="500"/>
                                        <p:tgtEl>
                                          <p:spTgt spid="16"/>
                                        </p:tgtEl>
                                        <p:attrNameLst>
                                          <p:attrName>ppt_y</p:attrName>
                                        </p:attrNameLst>
                                      </p:cBhvr>
                                      <p:tavLst>
                                        <p:tav tm="0">
                                          <p:val>
                                            <p:strVal val="ppt_y"/>
                                          </p:val>
                                        </p:tav>
                                        <p:tav tm="100000">
                                          <p:val>
                                            <p:strVal val="1+ppt_h/2"/>
                                          </p:val>
                                        </p:tav>
                                      </p:tavLst>
                                    </p:anim>
                                    <p:set>
                                      <p:cBhvr>
                                        <p:cTn id="18" dur="1" fill="hold">
                                          <p:stCondLst>
                                            <p:cond delay="499"/>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500"/>
                            </p:stCondLst>
                            <p:childTnLst>
                              <p:par>
                                <p:cTn id="35" presetID="2" presetClass="entr" presetSubtype="4"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
                            </p:stCondLst>
                            <p:childTnLst>
                              <p:par>
                                <p:cTn id="45" presetID="2" presetClass="entr" presetSubtype="4"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fade">
                                      <p:cBhvr>
                                        <p:cTn id="53" dur="500"/>
                                        <p:tgtEl>
                                          <p:spTgt spid="11"/>
                                        </p:tgtEl>
                                      </p:cBhvr>
                                    </p:animEffect>
                                  </p:childTnLst>
                                </p:cTn>
                              </p:par>
                            </p:childTnLst>
                          </p:cTn>
                        </p:par>
                        <p:par>
                          <p:cTn id="54" fill="hold">
                            <p:stCondLst>
                              <p:cond delay="50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9" grpId="0" animBg="1"/>
      <p:bldP spid="16" grpId="0" animBg="1"/>
      <p:bldP spid="17" grpId="0"/>
      <p:bldP spid="18"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728ED7"/>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878321-18A7-43DE-ADBB-1E979F7F18DD}"/>
              </a:ext>
            </a:extLst>
          </p:cNvPr>
          <p:cNvSpPr/>
          <p:nvPr/>
        </p:nvSpPr>
        <p:spPr bwMode="auto">
          <a:xfrm>
            <a:off x="1965575" y="5146752"/>
            <a:ext cx="4492730" cy="1717797"/>
          </a:xfrm>
          <a:prstGeom prst="rect">
            <a:avLst/>
          </a:prstGeom>
          <a:solidFill>
            <a:srgbClr val="000000"/>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imes New Roman" pitchFamily="-128" charset="0"/>
              <a:ea typeface="+mn-ea"/>
              <a:cs typeface="+mn-cs"/>
            </a:endParaRPr>
          </a:p>
        </p:txBody>
      </p:sp>
      <p:sp>
        <p:nvSpPr>
          <p:cNvPr id="17" name="TextBox 16">
            <a:extLst>
              <a:ext uri="{FF2B5EF4-FFF2-40B4-BE49-F238E27FC236}">
                <a16:creationId xmlns:a16="http://schemas.microsoft.com/office/drawing/2014/main" id="{24B0D471-BD1E-4BED-95D1-D30E796D7C6F}"/>
              </a:ext>
            </a:extLst>
          </p:cNvPr>
          <p:cNvSpPr txBox="1"/>
          <p:nvPr/>
        </p:nvSpPr>
        <p:spPr>
          <a:xfrm>
            <a:off x="271198" y="5349562"/>
            <a:ext cx="2551813" cy="1200329"/>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Sinful</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Humanity</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 name="TextBox 17">
            <a:extLst>
              <a:ext uri="{FF2B5EF4-FFF2-40B4-BE49-F238E27FC236}">
                <a16:creationId xmlns:a16="http://schemas.microsoft.com/office/drawing/2014/main" id="{EE011A40-B6A9-4D24-A3AB-D1793D26585D}"/>
              </a:ext>
            </a:extLst>
          </p:cNvPr>
          <p:cNvSpPr txBox="1"/>
          <p:nvPr/>
        </p:nvSpPr>
        <p:spPr>
          <a:xfrm>
            <a:off x="6280440" y="5376658"/>
            <a:ext cx="2551813" cy="1311128"/>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Holy</a:t>
            </a:r>
          </a:p>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God</a:t>
            </a:r>
            <a:endParaRPr kumimoji="0" lang="en-US" sz="44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5" name="Double Wave 4">
            <a:extLst>
              <a:ext uri="{FF2B5EF4-FFF2-40B4-BE49-F238E27FC236}">
                <a16:creationId xmlns:a16="http://schemas.microsoft.com/office/drawing/2014/main" id="{3B7AFCD3-0110-4692-A1DE-288D467F6901}"/>
              </a:ext>
            </a:extLst>
          </p:cNvPr>
          <p:cNvSpPr/>
          <p:nvPr/>
        </p:nvSpPr>
        <p:spPr bwMode="auto">
          <a:xfrm>
            <a:off x="3249585" y="3171469"/>
            <a:ext cx="1749287" cy="698164"/>
          </a:xfrm>
          <a:prstGeom prst="doubleWave">
            <a:avLst/>
          </a:prstGeom>
          <a:solidFill>
            <a:schemeClr val="accent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Religion</a:t>
            </a:r>
          </a:p>
        </p:txBody>
      </p:sp>
      <p:sp>
        <p:nvSpPr>
          <p:cNvPr id="6" name="Double Wave 5">
            <a:extLst>
              <a:ext uri="{FF2B5EF4-FFF2-40B4-BE49-F238E27FC236}">
                <a16:creationId xmlns:a16="http://schemas.microsoft.com/office/drawing/2014/main" id="{09F909F3-146A-467E-BFD8-C340365F412D}"/>
              </a:ext>
            </a:extLst>
          </p:cNvPr>
          <p:cNvSpPr/>
          <p:nvPr/>
        </p:nvSpPr>
        <p:spPr bwMode="auto">
          <a:xfrm>
            <a:off x="3229475" y="4104755"/>
            <a:ext cx="2346097" cy="698164"/>
          </a:xfrm>
          <a:prstGeom prst="doubleWave">
            <a:avLst/>
          </a:prstGeom>
          <a:solidFill>
            <a:srgbClr val="FF33CC"/>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Good Works</a:t>
            </a:r>
          </a:p>
        </p:txBody>
      </p:sp>
      <p:sp>
        <p:nvSpPr>
          <p:cNvPr id="8" name="Double Wave 7">
            <a:extLst>
              <a:ext uri="{FF2B5EF4-FFF2-40B4-BE49-F238E27FC236}">
                <a16:creationId xmlns:a16="http://schemas.microsoft.com/office/drawing/2014/main" id="{66ADF15C-8A96-4397-9025-57810971FB34}"/>
              </a:ext>
            </a:extLst>
          </p:cNvPr>
          <p:cNvSpPr/>
          <p:nvPr/>
        </p:nvSpPr>
        <p:spPr bwMode="auto">
          <a:xfrm>
            <a:off x="3547295" y="5049793"/>
            <a:ext cx="1749287" cy="698164"/>
          </a:xfrm>
          <a:prstGeom prst="doubleWave">
            <a:avLst/>
          </a:prstGeom>
          <a:solidFill>
            <a:schemeClr val="accent6">
              <a:lumMod val="60000"/>
              <a:lumOff val="40000"/>
            </a:schemeClr>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Morality</a:t>
            </a:r>
          </a:p>
        </p:txBody>
      </p:sp>
      <p:sp>
        <p:nvSpPr>
          <p:cNvPr id="9" name="Double Wave 8">
            <a:extLst>
              <a:ext uri="{FF2B5EF4-FFF2-40B4-BE49-F238E27FC236}">
                <a16:creationId xmlns:a16="http://schemas.microsoft.com/office/drawing/2014/main" id="{9156AE74-4CF5-4472-8057-3458B00B7C06}"/>
              </a:ext>
            </a:extLst>
          </p:cNvPr>
          <p:cNvSpPr/>
          <p:nvPr/>
        </p:nvSpPr>
        <p:spPr bwMode="auto">
          <a:xfrm>
            <a:off x="3527879" y="6005651"/>
            <a:ext cx="2047693" cy="698164"/>
          </a:xfrm>
          <a:prstGeom prst="doubleWave">
            <a:avLst/>
          </a:prstGeom>
          <a:solidFill>
            <a:srgbClr val="FF9933"/>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omic Sans MS" pitchFamily="-112" charset="0"/>
                <a:ea typeface="+mn-ea"/>
                <a:cs typeface="+mn-cs"/>
              </a:rPr>
              <a:t>Philosophy</a:t>
            </a:r>
          </a:p>
        </p:txBody>
      </p:sp>
      <p:sp>
        <p:nvSpPr>
          <p:cNvPr id="10" name="&quot;Not Allowed&quot; Symbol 9">
            <a:extLst>
              <a:ext uri="{FF2B5EF4-FFF2-40B4-BE49-F238E27FC236}">
                <a16:creationId xmlns:a16="http://schemas.microsoft.com/office/drawing/2014/main" id="{9C2DBC89-519F-4AC3-BCB2-8C6CC7727E11}"/>
              </a:ext>
            </a:extLst>
          </p:cNvPr>
          <p:cNvSpPr>
            <a:spLocks noChangeAspect="1"/>
          </p:cNvSpPr>
          <p:nvPr/>
        </p:nvSpPr>
        <p:spPr>
          <a:xfrm>
            <a:off x="3557531" y="3014049"/>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quot;Not Allowed&quot; Symbol 10">
            <a:extLst>
              <a:ext uri="{FF2B5EF4-FFF2-40B4-BE49-F238E27FC236}">
                <a16:creationId xmlns:a16="http://schemas.microsoft.com/office/drawing/2014/main" id="{6AD5985F-9914-4761-8E11-BC14C62CB107}"/>
              </a:ext>
            </a:extLst>
          </p:cNvPr>
          <p:cNvSpPr>
            <a:spLocks noChangeAspect="1"/>
          </p:cNvSpPr>
          <p:nvPr/>
        </p:nvSpPr>
        <p:spPr>
          <a:xfrm>
            <a:off x="3709931" y="3961582"/>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quot;Not Allowed&quot; Symbol 11">
            <a:extLst>
              <a:ext uri="{FF2B5EF4-FFF2-40B4-BE49-F238E27FC236}">
                <a16:creationId xmlns:a16="http://schemas.microsoft.com/office/drawing/2014/main" id="{0E944E87-2573-40EF-88DD-D4920987CBCA}"/>
              </a:ext>
            </a:extLst>
          </p:cNvPr>
          <p:cNvSpPr>
            <a:spLocks noChangeAspect="1"/>
          </p:cNvSpPr>
          <p:nvPr/>
        </p:nvSpPr>
        <p:spPr>
          <a:xfrm>
            <a:off x="3862331" y="4909111"/>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quot;Not Allowed&quot; Symbol 12">
            <a:extLst>
              <a:ext uri="{FF2B5EF4-FFF2-40B4-BE49-F238E27FC236}">
                <a16:creationId xmlns:a16="http://schemas.microsoft.com/office/drawing/2014/main" id="{5F39E57D-DD58-4EFB-9E8F-6363950CE0CF}"/>
              </a:ext>
            </a:extLst>
          </p:cNvPr>
          <p:cNvSpPr>
            <a:spLocks noChangeAspect="1"/>
          </p:cNvSpPr>
          <p:nvPr/>
        </p:nvSpPr>
        <p:spPr>
          <a:xfrm>
            <a:off x="3862331" y="5922905"/>
            <a:ext cx="1004019" cy="935095"/>
          </a:xfrm>
          <a:prstGeom prst="noSmoking">
            <a:avLst>
              <a:gd name="adj" fmla="val 924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5F781360-D057-45D8-A56C-AE00991E2C6C}"/>
              </a:ext>
            </a:extLst>
          </p:cNvPr>
          <p:cNvGrpSpPr/>
          <p:nvPr/>
        </p:nvGrpSpPr>
        <p:grpSpPr>
          <a:xfrm>
            <a:off x="3157634" y="891401"/>
            <a:ext cx="2528607" cy="3537728"/>
            <a:chOff x="4866350" y="470778"/>
            <a:chExt cx="2528607" cy="3537728"/>
          </a:xfrm>
        </p:grpSpPr>
        <p:pic>
          <p:nvPicPr>
            <p:cNvPr id="3" name="Picture 2">
              <a:extLst>
                <a:ext uri="{FF2B5EF4-FFF2-40B4-BE49-F238E27FC236}">
                  <a16:creationId xmlns:a16="http://schemas.microsoft.com/office/drawing/2014/main" id="{F3C0B082-F6D2-4836-9D23-26835B7FF50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66350" y="470778"/>
              <a:ext cx="2528607" cy="3537728"/>
            </a:xfrm>
            <a:prstGeom prst="rect">
              <a:avLst/>
            </a:prstGeom>
          </p:spPr>
        </p:pic>
        <p:sp>
          <p:nvSpPr>
            <p:cNvPr id="14" name="TextBox 13">
              <a:extLst>
                <a:ext uri="{FF2B5EF4-FFF2-40B4-BE49-F238E27FC236}">
                  <a16:creationId xmlns:a16="http://schemas.microsoft.com/office/drawing/2014/main" id="{89507483-BA8E-4C05-A583-AB942498288F}"/>
                </a:ext>
              </a:extLst>
            </p:cNvPr>
            <p:cNvSpPr txBox="1"/>
            <p:nvPr/>
          </p:nvSpPr>
          <p:spPr>
            <a:xfrm>
              <a:off x="5819904" y="691223"/>
              <a:ext cx="621498" cy="3046988"/>
            </a:xfrm>
            <a:prstGeom prst="rect">
              <a:avLst/>
            </a:prstGeom>
            <a:noFill/>
          </p:spPr>
          <p:txBody>
            <a:bodyPr wrap="square" rtlCol="0">
              <a:spAutoFit/>
            </a:bodyPr>
            <a:lstStyle/>
            <a:p>
              <a:pPr marL="0" marR="0" lvl="0" indent="0" algn="ctr" defTabSz="4572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glow rad="127000">
                      <a:srgbClr val="000000"/>
                    </a:glow>
                  </a:effectLst>
                  <a:uLnTx/>
                  <a:uFillTx/>
                  <a:latin typeface="Arial" charset="0"/>
                  <a:ea typeface="ＭＳ Ｐゴシック" charset="0"/>
                  <a:cs typeface="ＭＳ Ｐゴシック" charset="0"/>
                </a:rPr>
                <a:t>CHRIST</a:t>
              </a:r>
              <a:endPar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401718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4" fill="hold" grpId="0" nodeType="withEffect">
                                  <p:stCondLst>
                                    <p:cond delay="0"/>
                                  </p:stCondLst>
                                  <p:childTnLst>
                                    <p:anim calcmode="lin" valueType="num">
                                      <p:cBhvr additive="base">
                                        <p:cTn id="6" dur="2000"/>
                                        <p:tgtEl>
                                          <p:spTgt spid="5"/>
                                        </p:tgtEl>
                                        <p:attrNameLst>
                                          <p:attrName>ppt_x</p:attrName>
                                        </p:attrNameLst>
                                      </p:cBhvr>
                                      <p:tavLst>
                                        <p:tav tm="0">
                                          <p:val>
                                            <p:strVal val="ppt_x"/>
                                          </p:val>
                                        </p:tav>
                                        <p:tav tm="100000">
                                          <p:val>
                                            <p:strVal val="ppt_x"/>
                                          </p:val>
                                        </p:tav>
                                      </p:tavLst>
                                    </p:anim>
                                    <p:anim calcmode="lin" valueType="num">
                                      <p:cBhvr additive="base">
                                        <p:cTn id="7" dur="2000"/>
                                        <p:tgtEl>
                                          <p:spTgt spid="5"/>
                                        </p:tgtEl>
                                        <p:attrNameLst>
                                          <p:attrName>ppt_y</p:attrName>
                                        </p:attrNameLst>
                                      </p:cBhvr>
                                      <p:tavLst>
                                        <p:tav tm="0">
                                          <p:val>
                                            <p:strVal val="ppt_y"/>
                                          </p:val>
                                        </p:tav>
                                        <p:tav tm="100000">
                                          <p:val>
                                            <p:strVal val="1+ppt_h/2"/>
                                          </p:val>
                                        </p:tav>
                                      </p:tavLst>
                                    </p:anim>
                                    <p:set>
                                      <p:cBhvr>
                                        <p:cTn id="8" dur="1" fill="hold">
                                          <p:stCondLst>
                                            <p:cond delay="1999"/>
                                          </p:stCondLst>
                                        </p:cTn>
                                        <p:tgtEl>
                                          <p:spTgt spid="5"/>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2000"/>
                                        <p:tgtEl>
                                          <p:spTgt spid="10"/>
                                        </p:tgtEl>
                                        <p:attrNameLst>
                                          <p:attrName>ppt_x</p:attrName>
                                        </p:attrNameLst>
                                      </p:cBhvr>
                                      <p:tavLst>
                                        <p:tav tm="0">
                                          <p:val>
                                            <p:strVal val="ppt_x"/>
                                          </p:val>
                                        </p:tav>
                                        <p:tav tm="100000">
                                          <p:val>
                                            <p:strVal val="ppt_x"/>
                                          </p:val>
                                        </p:tav>
                                      </p:tavLst>
                                    </p:anim>
                                    <p:anim calcmode="lin" valueType="num">
                                      <p:cBhvr additive="base">
                                        <p:cTn id="11" dur="2000"/>
                                        <p:tgtEl>
                                          <p:spTgt spid="10"/>
                                        </p:tgtEl>
                                        <p:attrNameLst>
                                          <p:attrName>ppt_y</p:attrName>
                                        </p:attrNameLst>
                                      </p:cBhvr>
                                      <p:tavLst>
                                        <p:tav tm="0">
                                          <p:val>
                                            <p:strVal val="ppt_y"/>
                                          </p:val>
                                        </p:tav>
                                        <p:tav tm="100000">
                                          <p:val>
                                            <p:strVal val="1+ppt_h/2"/>
                                          </p:val>
                                        </p:tav>
                                      </p:tavLst>
                                    </p:anim>
                                    <p:set>
                                      <p:cBhvr>
                                        <p:cTn id="12" dur="1" fill="hold">
                                          <p:stCondLst>
                                            <p:cond delay="1999"/>
                                          </p:stCondLst>
                                        </p:cTn>
                                        <p:tgtEl>
                                          <p:spTgt spid="10"/>
                                        </p:tgtEl>
                                        <p:attrNameLst>
                                          <p:attrName>style.visibility</p:attrName>
                                        </p:attrNameLst>
                                      </p:cBhvr>
                                      <p:to>
                                        <p:strVal val="hidden"/>
                                      </p:to>
                                    </p:set>
                                  </p:childTnLst>
                                </p:cTn>
                              </p:par>
                              <p:par>
                                <p:cTn id="13" presetID="2" presetClass="exit" presetSubtype="4" fill="hold" grpId="0" nodeType="withEffect">
                                  <p:stCondLst>
                                    <p:cond delay="0"/>
                                  </p:stCondLst>
                                  <p:childTnLst>
                                    <p:anim calcmode="lin" valueType="num">
                                      <p:cBhvr additive="base">
                                        <p:cTn id="14" dur="2000"/>
                                        <p:tgtEl>
                                          <p:spTgt spid="6"/>
                                        </p:tgtEl>
                                        <p:attrNameLst>
                                          <p:attrName>ppt_x</p:attrName>
                                        </p:attrNameLst>
                                      </p:cBhvr>
                                      <p:tavLst>
                                        <p:tav tm="0">
                                          <p:val>
                                            <p:strVal val="ppt_x"/>
                                          </p:val>
                                        </p:tav>
                                        <p:tav tm="100000">
                                          <p:val>
                                            <p:strVal val="ppt_x"/>
                                          </p:val>
                                        </p:tav>
                                      </p:tavLst>
                                    </p:anim>
                                    <p:anim calcmode="lin" valueType="num">
                                      <p:cBhvr additive="base">
                                        <p:cTn id="15" dur="2000"/>
                                        <p:tgtEl>
                                          <p:spTgt spid="6"/>
                                        </p:tgtEl>
                                        <p:attrNameLst>
                                          <p:attrName>ppt_y</p:attrName>
                                        </p:attrNameLst>
                                      </p:cBhvr>
                                      <p:tavLst>
                                        <p:tav tm="0">
                                          <p:val>
                                            <p:strVal val="ppt_y"/>
                                          </p:val>
                                        </p:tav>
                                        <p:tav tm="100000">
                                          <p:val>
                                            <p:strVal val="1+ppt_h/2"/>
                                          </p:val>
                                        </p:tav>
                                      </p:tavLst>
                                    </p:anim>
                                    <p:set>
                                      <p:cBhvr>
                                        <p:cTn id="16" dur="1" fill="hold">
                                          <p:stCondLst>
                                            <p:cond delay="1999"/>
                                          </p:stCondLst>
                                        </p:cTn>
                                        <p:tgtEl>
                                          <p:spTgt spid="6"/>
                                        </p:tgtEl>
                                        <p:attrNameLst>
                                          <p:attrName>style.visibility</p:attrName>
                                        </p:attrNameLst>
                                      </p:cBhvr>
                                      <p:to>
                                        <p:strVal val="hidden"/>
                                      </p:to>
                                    </p:set>
                                  </p:childTnLst>
                                </p:cTn>
                              </p:par>
                              <p:par>
                                <p:cTn id="17" presetID="2" presetClass="exit" presetSubtype="4" fill="hold" grpId="0" nodeType="withEffect">
                                  <p:stCondLst>
                                    <p:cond delay="0"/>
                                  </p:stCondLst>
                                  <p:childTnLst>
                                    <p:anim calcmode="lin" valueType="num">
                                      <p:cBhvr additive="base">
                                        <p:cTn id="18" dur="2000"/>
                                        <p:tgtEl>
                                          <p:spTgt spid="11"/>
                                        </p:tgtEl>
                                        <p:attrNameLst>
                                          <p:attrName>ppt_x</p:attrName>
                                        </p:attrNameLst>
                                      </p:cBhvr>
                                      <p:tavLst>
                                        <p:tav tm="0">
                                          <p:val>
                                            <p:strVal val="ppt_x"/>
                                          </p:val>
                                        </p:tav>
                                        <p:tav tm="100000">
                                          <p:val>
                                            <p:strVal val="ppt_x"/>
                                          </p:val>
                                        </p:tav>
                                      </p:tavLst>
                                    </p:anim>
                                    <p:anim calcmode="lin" valueType="num">
                                      <p:cBhvr additive="base">
                                        <p:cTn id="19" dur="2000"/>
                                        <p:tgtEl>
                                          <p:spTgt spid="11"/>
                                        </p:tgtEl>
                                        <p:attrNameLst>
                                          <p:attrName>ppt_y</p:attrName>
                                        </p:attrNameLst>
                                      </p:cBhvr>
                                      <p:tavLst>
                                        <p:tav tm="0">
                                          <p:val>
                                            <p:strVal val="ppt_y"/>
                                          </p:val>
                                        </p:tav>
                                        <p:tav tm="100000">
                                          <p:val>
                                            <p:strVal val="1+ppt_h/2"/>
                                          </p:val>
                                        </p:tav>
                                      </p:tavLst>
                                    </p:anim>
                                    <p:set>
                                      <p:cBhvr>
                                        <p:cTn id="20" dur="1" fill="hold">
                                          <p:stCondLst>
                                            <p:cond delay="1999"/>
                                          </p:stCondLst>
                                        </p:cTn>
                                        <p:tgtEl>
                                          <p:spTgt spid="11"/>
                                        </p:tgtEl>
                                        <p:attrNameLst>
                                          <p:attrName>style.visibility</p:attrName>
                                        </p:attrNameLst>
                                      </p:cBhvr>
                                      <p:to>
                                        <p:strVal val="hidden"/>
                                      </p:to>
                                    </p:set>
                                  </p:childTnLst>
                                </p:cTn>
                              </p:par>
                              <p:par>
                                <p:cTn id="21" presetID="2" presetClass="exit" presetSubtype="4" fill="hold" grpId="0" nodeType="withEffect">
                                  <p:stCondLst>
                                    <p:cond delay="0"/>
                                  </p:stCondLst>
                                  <p:childTnLst>
                                    <p:anim calcmode="lin" valueType="num">
                                      <p:cBhvr additive="base">
                                        <p:cTn id="22" dur="2000"/>
                                        <p:tgtEl>
                                          <p:spTgt spid="8"/>
                                        </p:tgtEl>
                                        <p:attrNameLst>
                                          <p:attrName>ppt_x</p:attrName>
                                        </p:attrNameLst>
                                      </p:cBhvr>
                                      <p:tavLst>
                                        <p:tav tm="0">
                                          <p:val>
                                            <p:strVal val="ppt_x"/>
                                          </p:val>
                                        </p:tav>
                                        <p:tav tm="100000">
                                          <p:val>
                                            <p:strVal val="ppt_x"/>
                                          </p:val>
                                        </p:tav>
                                      </p:tavLst>
                                    </p:anim>
                                    <p:anim calcmode="lin" valueType="num">
                                      <p:cBhvr additive="base">
                                        <p:cTn id="23" dur="2000"/>
                                        <p:tgtEl>
                                          <p:spTgt spid="8"/>
                                        </p:tgtEl>
                                        <p:attrNameLst>
                                          <p:attrName>ppt_y</p:attrName>
                                        </p:attrNameLst>
                                      </p:cBhvr>
                                      <p:tavLst>
                                        <p:tav tm="0">
                                          <p:val>
                                            <p:strVal val="ppt_y"/>
                                          </p:val>
                                        </p:tav>
                                        <p:tav tm="100000">
                                          <p:val>
                                            <p:strVal val="1+ppt_h/2"/>
                                          </p:val>
                                        </p:tav>
                                      </p:tavLst>
                                    </p:anim>
                                    <p:set>
                                      <p:cBhvr>
                                        <p:cTn id="24" dur="1" fill="hold">
                                          <p:stCondLst>
                                            <p:cond delay="1999"/>
                                          </p:stCondLst>
                                        </p:cTn>
                                        <p:tgtEl>
                                          <p:spTgt spid="8"/>
                                        </p:tgtEl>
                                        <p:attrNameLst>
                                          <p:attrName>style.visibility</p:attrName>
                                        </p:attrNameLst>
                                      </p:cBhvr>
                                      <p:to>
                                        <p:strVal val="hidden"/>
                                      </p:to>
                                    </p:set>
                                  </p:childTnLst>
                                </p:cTn>
                              </p:par>
                              <p:par>
                                <p:cTn id="25" presetID="2" presetClass="exit" presetSubtype="4" fill="hold" grpId="0" nodeType="withEffect">
                                  <p:stCondLst>
                                    <p:cond delay="0"/>
                                  </p:stCondLst>
                                  <p:childTnLst>
                                    <p:anim calcmode="lin" valueType="num">
                                      <p:cBhvr additive="base">
                                        <p:cTn id="26" dur="2000"/>
                                        <p:tgtEl>
                                          <p:spTgt spid="12"/>
                                        </p:tgtEl>
                                        <p:attrNameLst>
                                          <p:attrName>ppt_x</p:attrName>
                                        </p:attrNameLst>
                                      </p:cBhvr>
                                      <p:tavLst>
                                        <p:tav tm="0">
                                          <p:val>
                                            <p:strVal val="ppt_x"/>
                                          </p:val>
                                        </p:tav>
                                        <p:tav tm="100000">
                                          <p:val>
                                            <p:strVal val="ppt_x"/>
                                          </p:val>
                                        </p:tav>
                                      </p:tavLst>
                                    </p:anim>
                                    <p:anim calcmode="lin" valueType="num">
                                      <p:cBhvr additive="base">
                                        <p:cTn id="27" dur="2000"/>
                                        <p:tgtEl>
                                          <p:spTgt spid="12"/>
                                        </p:tgtEl>
                                        <p:attrNameLst>
                                          <p:attrName>ppt_y</p:attrName>
                                        </p:attrNameLst>
                                      </p:cBhvr>
                                      <p:tavLst>
                                        <p:tav tm="0">
                                          <p:val>
                                            <p:strVal val="ppt_y"/>
                                          </p:val>
                                        </p:tav>
                                        <p:tav tm="100000">
                                          <p:val>
                                            <p:strVal val="1+ppt_h/2"/>
                                          </p:val>
                                        </p:tav>
                                      </p:tavLst>
                                    </p:anim>
                                    <p:set>
                                      <p:cBhvr>
                                        <p:cTn id="28" dur="1" fill="hold">
                                          <p:stCondLst>
                                            <p:cond delay="1999"/>
                                          </p:stCondLst>
                                        </p:cTn>
                                        <p:tgtEl>
                                          <p:spTgt spid="12"/>
                                        </p:tgtEl>
                                        <p:attrNameLst>
                                          <p:attrName>style.visibility</p:attrName>
                                        </p:attrNameLst>
                                      </p:cBhvr>
                                      <p:to>
                                        <p:strVal val="hidden"/>
                                      </p:to>
                                    </p:set>
                                  </p:childTnLst>
                                </p:cTn>
                              </p:par>
                              <p:par>
                                <p:cTn id="29" presetID="2" presetClass="exit" presetSubtype="4" fill="hold" grpId="0" nodeType="withEffect">
                                  <p:stCondLst>
                                    <p:cond delay="0"/>
                                  </p:stCondLst>
                                  <p:childTnLst>
                                    <p:anim calcmode="lin" valueType="num">
                                      <p:cBhvr additive="base">
                                        <p:cTn id="30" dur="2000"/>
                                        <p:tgtEl>
                                          <p:spTgt spid="9"/>
                                        </p:tgtEl>
                                        <p:attrNameLst>
                                          <p:attrName>ppt_x</p:attrName>
                                        </p:attrNameLst>
                                      </p:cBhvr>
                                      <p:tavLst>
                                        <p:tav tm="0">
                                          <p:val>
                                            <p:strVal val="ppt_x"/>
                                          </p:val>
                                        </p:tav>
                                        <p:tav tm="100000">
                                          <p:val>
                                            <p:strVal val="ppt_x"/>
                                          </p:val>
                                        </p:tav>
                                      </p:tavLst>
                                    </p:anim>
                                    <p:anim calcmode="lin" valueType="num">
                                      <p:cBhvr additive="base">
                                        <p:cTn id="31" dur="2000"/>
                                        <p:tgtEl>
                                          <p:spTgt spid="9"/>
                                        </p:tgtEl>
                                        <p:attrNameLst>
                                          <p:attrName>ppt_y</p:attrName>
                                        </p:attrNameLst>
                                      </p:cBhvr>
                                      <p:tavLst>
                                        <p:tav tm="0">
                                          <p:val>
                                            <p:strVal val="ppt_y"/>
                                          </p:val>
                                        </p:tav>
                                        <p:tav tm="100000">
                                          <p:val>
                                            <p:strVal val="1+ppt_h/2"/>
                                          </p:val>
                                        </p:tav>
                                      </p:tavLst>
                                    </p:anim>
                                    <p:set>
                                      <p:cBhvr>
                                        <p:cTn id="32" dur="1" fill="hold">
                                          <p:stCondLst>
                                            <p:cond delay="1999"/>
                                          </p:stCondLst>
                                        </p:cTn>
                                        <p:tgtEl>
                                          <p:spTgt spid="9"/>
                                        </p:tgtEl>
                                        <p:attrNameLst>
                                          <p:attrName>style.visibility</p:attrName>
                                        </p:attrNameLst>
                                      </p:cBhvr>
                                      <p:to>
                                        <p:strVal val="hidden"/>
                                      </p:to>
                                    </p:set>
                                  </p:childTnLst>
                                </p:cTn>
                              </p:par>
                              <p:par>
                                <p:cTn id="33" presetID="2" presetClass="exit" presetSubtype="4" fill="hold" grpId="0" nodeType="withEffect">
                                  <p:stCondLst>
                                    <p:cond delay="0"/>
                                  </p:stCondLst>
                                  <p:childTnLst>
                                    <p:anim calcmode="lin" valueType="num">
                                      <p:cBhvr additive="base">
                                        <p:cTn id="34" dur="2000"/>
                                        <p:tgtEl>
                                          <p:spTgt spid="13"/>
                                        </p:tgtEl>
                                        <p:attrNameLst>
                                          <p:attrName>ppt_x</p:attrName>
                                        </p:attrNameLst>
                                      </p:cBhvr>
                                      <p:tavLst>
                                        <p:tav tm="0">
                                          <p:val>
                                            <p:strVal val="ppt_x"/>
                                          </p:val>
                                        </p:tav>
                                        <p:tav tm="100000">
                                          <p:val>
                                            <p:strVal val="ppt_x"/>
                                          </p:val>
                                        </p:tav>
                                      </p:tavLst>
                                    </p:anim>
                                    <p:anim calcmode="lin" valueType="num">
                                      <p:cBhvr additive="base">
                                        <p:cTn id="35" dur="2000"/>
                                        <p:tgtEl>
                                          <p:spTgt spid="13"/>
                                        </p:tgtEl>
                                        <p:attrNameLst>
                                          <p:attrName>ppt_y</p:attrName>
                                        </p:attrNameLst>
                                      </p:cBhvr>
                                      <p:tavLst>
                                        <p:tav tm="0">
                                          <p:val>
                                            <p:strVal val="ppt_y"/>
                                          </p:val>
                                        </p:tav>
                                        <p:tav tm="100000">
                                          <p:val>
                                            <p:strVal val="1+ppt_h/2"/>
                                          </p:val>
                                        </p:tav>
                                      </p:tavLst>
                                    </p:anim>
                                    <p:set>
                                      <p:cBhvr>
                                        <p:cTn id="36" dur="1" fill="hold">
                                          <p:stCondLst>
                                            <p:cond delay="1999"/>
                                          </p:stCondLst>
                                        </p:cTn>
                                        <p:tgtEl>
                                          <p:spTgt spid="13"/>
                                        </p:tgtEl>
                                        <p:attrNameLst>
                                          <p:attrName>style.visibility</p:attrName>
                                        </p:attrNameLst>
                                      </p:cBhvr>
                                      <p:to>
                                        <p:strVal val="hidden"/>
                                      </p:to>
                                    </p:set>
                                  </p:childTnLst>
                                </p:cTn>
                              </p:par>
                              <p:par>
                                <p:cTn id="37" presetID="2" presetClass="entr" presetSubtype="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0-#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6" grpId="0" animBg="1"/>
      <p:bldP spid="8" grpId="0" animBg="1"/>
      <p:bldP spid="9" grpId="0" animBg="1"/>
      <p:bldP spid="10" grpId="0" animBg="1"/>
      <p:bldP spid="11" grpId="0" animBg="1"/>
      <p:bldP spid="1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does Mary find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Tree>
    <p:extLst>
      <p:ext uri="{BB962C8B-B14F-4D97-AF65-F5344CB8AC3E}">
        <p14:creationId xmlns:p14="http://schemas.microsoft.com/office/powerpoint/2010/main" val="2372301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34</a:t>
            </a:r>
            <a:r>
              <a:rPr lang="en-US" sz="2800" b="0" i="0" dirty="0">
                <a:solidFill>
                  <a:srgbClr val="000000"/>
                </a:solidFill>
                <a:effectLst/>
                <a:latin typeface="system-ui"/>
              </a:rPr>
              <a:t> Mary asked the angel, “But how can this happen? I am a virgin.”</a:t>
            </a:r>
          </a:p>
          <a:p>
            <a:pPr algn="l"/>
            <a:endParaRPr lang="en-US" sz="2800" b="0" i="0" dirty="0">
              <a:solidFill>
                <a:srgbClr val="000000"/>
              </a:solidFill>
              <a:effectLst/>
              <a:latin typeface="system-ui"/>
            </a:endParaRPr>
          </a:p>
        </p:txBody>
      </p:sp>
    </p:spTree>
    <p:extLst>
      <p:ext uri="{BB962C8B-B14F-4D97-AF65-F5344CB8AC3E}">
        <p14:creationId xmlns:p14="http://schemas.microsoft.com/office/powerpoint/2010/main" val="11132959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a:extLst>
              <a:ext uri="{FF2B5EF4-FFF2-40B4-BE49-F238E27FC236}">
                <a16:creationId xmlns:a16="http://schemas.microsoft.com/office/drawing/2014/main" id="{0E245F8C-CC74-46F2-9A23-2F0C73FC2C8E}"/>
              </a:ext>
            </a:extLst>
          </p:cNvPr>
          <p:cNvSpPr txBox="1"/>
          <p:nvPr/>
        </p:nvSpPr>
        <p:spPr>
          <a:xfrm>
            <a:off x="477712"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Zechariah</a:t>
            </a:r>
          </a:p>
        </p:txBody>
      </p:sp>
      <p:sp>
        <p:nvSpPr>
          <p:cNvPr id="3" name="TextBox 7">
            <a:extLst>
              <a:ext uri="{FF2B5EF4-FFF2-40B4-BE49-F238E27FC236}">
                <a16:creationId xmlns:a16="http://schemas.microsoft.com/office/drawing/2014/main" id="{C0DC27A1-2EF6-4C3D-87BC-C9F824694C72}"/>
              </a:ext>
            </a:extLst>
          </p:cNvPr>
          <p:cNvSpPr txBox="1"/>
          <p:nvPr/>
        </p:nvSpPr>
        <p:spPr>
          <a:xfrm>
            <a:off x="4803527" y="16413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4" name="TextBox 6">
            <a:extLst>
              <a:ext uri="{FF2B5EF4-FFF2-40B4-BE49-F238E27FC236}">
                <a16:creationId xmlns:a16="http://schemas.microsoft.com/office/drawing/2014/main" id="{A61371B9-1768-4213-857F-C8554274BB76}"/>
              </a:ext>
            </a:extLst>
          </p:cNvPr>
          <p:cNvSpPr txBox="1"/>
          <p:nvPr/>
        </p:nvSpPr>
        <p:spPr>
          <a:xfrm>
            <a:off x="281151" y="1607193"/>
            <a:ext cx="3630449" cy="2200731"/>
          </a:xfrm>
          <a:prstGeom prst="rect">
            <a:avLst/>
          </a:prstGeom>
        </p:spPr>
        <p:txBody>
          <a:bodyPr wrap="square" lIns="0" tIns="0" rIns="0" bIns="0" rtlCol="0" anchor="t">
            <a:spAutoFit/>
          </a:bodyPr>
          <a:lstStyle/>
          <a:p>
            <a:pPr>
              <a:lnSpc>
                <a:spcPct val="85000"/>
              </a:lnSpc>
            </a:pPr>
            <a:r>
              <a:rPr lang="en-US" sz="2800" dirty="0">
                <a:solidFill>
                  <a:srgbClr val="3C5C26"/>
                </a:solidFill>
                <a:latin typeface="system-ui"/>
                <a:cs typeface="Arial" panose="020B0604020202020204" pitchFamily="34" charset="0"/>
              </a:rPr>
              <a:t> Zechariah said to the angel, “How can I be sure this will happen? I’m an old man now, and my wife is also well along in years.”</a:t>
            </a:r>
            <a:endParaRPr lang="en-US" sz="2600" dirty="0">
              <a:solidFill>
                <a:srgbClr val="3C5C26"/>
              </a:solidFill>
              <a:latin typeface="system-ui"/>
              <a:cs typeface="Arial" panose="020B0604020202020204" pitchFamily="34" charset="0"/>
            </a:endParaRPr>
          </a:p>
        </p:txBody>
      </p:sp>
      <p:sp>
        <p:nvSpPr>
          <p:cNvPr id="5" name="Rectangle 4">
            <a:extLst>
              <a:ext uri="{FF2B5EF4-FFF2-40B4-BE49-F238E27FC236}">
                <a16:creationId xmlns:a16="http://schemas.microsoft.com/office/drawing/2014/main" id="{2230294E-3E74-4C1A-9539-62231ABDF792}"/>
              </a:ext>
            </a:extLst>
          </p:cNvPr>
          <p:cNvSpPr/>
          <p:nvPr/>
        </p:nvSpPr>
        <p:spPr>
          <a:xfrm>
            <a:off x="208231" y="1280573"/>
            <a:ext cx="3802454" cy="2618327"/>
          </a:xfrm>
          <a:prstGeom prst="rect">
            <a:avLst/>
          </a:prstGeom>
          <a:noFill/>
          <a:ln>
            <a:solidFill>
              <a:srgbClr val="3C5C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6" name="TextBox 7">
            <a:extLst>
              <a:ext uri="{FF2B5EF4-FFF2-40B4-BE49-F238E27FC236}">
                <a16:creationId xmlns:a16="http://schemas.microsoft.com/office/drawing/2014/main" id="{257758FA-44BE-4E6E-A29A-7BF84B29E329}"/>
              </a:ext>
            </a:extLst>
          </p:cNvPr>
          <p:cNvSpPr txBox="1"/>
          <p:nvPr/>
        </p:nvSpPr>
        <p:spPr>
          <a:xfrm>
            <a:off x="910333" y="1121030"/>
            <a:ext cx="2478765" cy="346249"/>
          </a:xfrm>
          <a:prstGeom prst="rect">
            <a:avLst/>
          </a:prstGeom>
          <a:solidFill>
            <a:srgbClr val="F4F0D9"/>
          </a:solidFill>
          <a:ln>
            <a:noFill/>
          </a:ln>
        </p:spPr>
        <p:txBody>
          <a:bodyPr wrap="square" lIns="0" tIns="0" rIns="0" bIns="0" rtlCol="0" anchor="t">
            <a:spAutoFit/>
          </a:bodyPr>
          <a:lstStyle/>
          <a:p>
            <a:pPr algn="ctr">
              <a:lnSpc>
                <a:spcPct val="90000"/>
              </a:lnSpc>
            </a:pPr>
            <a:r>
              <a:rPr lang="en-US" sz="2500" dirty="0">
                <a:solidFill>
                  <a:srgbClr val="3C5C26"/>
                </a:solidFill>
                <a:latin typeface="system-ui"/>
                <a:cs typeface="Arial" panose="020B0604020202020204" pitchFamily="34" charset="0"/>
              </a:rPr>
              <a:t>Luke 1:18 (NLT)</a:t>
            </a:r>
          </a:p>
        </p:txBody>
      </p:sp>
      <p:sp>
        <p:nvSpPr>
          <p:cNvPr id="7" name="TextBox 6">
            <a:extLst>
              <a:ext uri="{FF2B5EF4-FFF2-40B4-BE49-F238E27FC236}">
                <a16:creationId xmlns:a16="http://schemas.microsoft.com/office/drawing/2014/main" id="{4D5E8D46-30EA-4511-A525-51F3B743866C}"/>
              </a:ext>
            </a:extLst>
          </p:cNvPr>
          <p:cNvSpPr txBox="1"/>
          <p:nvPr/>
        </p:nvSpPr>
        <p:spPr>
          <a:xfrm>
            <a:off x="4748540" y="1522598"/>
            <a:ext cx="4027846" cy="1101968"/>
          </a:xfrm>
          <a:prstGeom prst="rect">
            <a:avLst/>
          </a:prstGeom>
        </p:spPr>
        <p:txBody>
          <a:bodyPr wrap="square" lIns="0" tIns="0" rIns="0" bIns="0" rtlCol="0" anchor="t">
            <a:spAutoFit/>
          </a:bodyPr>
          <a:lstStyle/>
          <a:p>
            <a:pPr>
              <a:lnSpc>
                <a:spcPct val="85000"/>
              </a:lnSpc>
            </a:pPr>
            <a:r>
              <a:rPr lang="en-US" sz="2800" dirty="0">
                <a:solidFill>
                  <a:srgbClr val="638C80"/>
                </a:solidFill>
                <a:latin typeface="system-ui"/>
                <a:cs typeface="Arial" panose="020B0604020202020204" pitchFamily="34" charset="0"/>
              </a:rPr>
              <a:t> </a:t>
            </a:r>
            <a:r>
              <a:rPr lang="en-US" sz="2800" dirty="0">
                <a:solidFill>
                  <a:srgbClr val="3C5C26"/>
                </a:solidFill>
                <a:latin typeface="system-ui"/>
                <a:cs typeface="Arial" panose="020B0604020202020204" pitchFamily="34" charset="0"/>
              </a:rPr>
              <a:t>Mary asked the angel, “But how can this happen? I am a virgin.</a:t>
            </a:r>
            <a:endParaRPr lang="en-US" sz="2600" dirty="0">
              <a:solidFill>
                <a:srgbClr val="3C5C26"/>
              </a:solidFill>
              <a:latin typeface="system-ui"/>
              <a:cs typeface="Arial" panose="020B0604020202020204" pitchFamily="34" charset="0"/>
            </a:endParaRPr>
          </a:p>
        </p:txBody>
      </p:sp>
      <p:sp>
        <p:nvSpPr>
          <p:cNvPr id="8" name="Rectangle 7">
            <a:extLst>
              <a:ext uri="{FF2B5EF4-FFF2-40B4-BE49-F238E27FC236}">
                <a16:creationId xmlns:a16="http://schemas.microsoft.com/office/drawing/2014/main" id="{94C67E2A-8B76-4D10-A2DA-378D766C84D7}"/>
              </a:ext>
            </a:extLst>
          </p:cNvPr>
          <p:cNvSpPr/>
          <p:nvPr/>
        </p:nvSpPr>
        <p:spPr>
          <a:xfrm>
            <a:off x="4572000" y="1280572"/>
            <a:ext cx="4363769" cy="1383323"/>
          </a:xfrm>
          <a:prstGeom prst="rect">
            <a:avLst/>
          </a:prstGeom>
          <a:noFill/>
          <a:ln>
            <a:solidFill>
              <a:srgbClr val="638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dirty="0">
              <a:solidFill>
                <a:srgbClr val="638C80"/>
              </a:solidFill>
              <a:latin typeface="system-ui"/>
              <a:cs typeface="Arial" panose="020B0604020202020204" pitchFamily="34" charset="0"/>
            </a:endParaRPr>
          </a:p>
        </p:txBody>
      </p:sp>
      <p:sp>
        <p:nvSpPr>
          <p:cNvPr id="10" name="TextBox 7">
            <a:extLst>
              <a:ext uri="{FF2B5EF4-FFF2-40B4-BE49-F238E27FC236}">
                <a16:creationId xmlns:a16="http://schemas.microsoft.com/office/drawing/2014/main" id="{3D80BC10-4E27-458D-8ABD-AD66D52B93AA}"/>
              </a:ext>
            </a:extLst>
          </p:cNvPr>
          <p:cNvSpPr txBox="1"/>
          <p:nvPr/>
        </p:nvSpPr>
        <p:spPr>
          <a:xfrm>
            <a:off x="5762617" y="1097634"/>
            <a:ext cx="2115351" cy="346249"/>
          </a:xfrm>
          <a:prstGeom prst="rect">
            <a:avLst/>
          </a:prstGeom>
          <a:solidFill>
            <a:srgbClr val="3C5C26"/>
          </a:solidFill>
          <a:ln>
            <a:noFill/>
          </a:ln>
        </p:spPr>
        <p:txBody>
          <a:bodyPr wrap="square" lIns="0" tIns="0" rIns="0" bIns="0" rtlCol="0" anchor="t">
            <a:spAutoFit/>
          </a:bodyPr>
          <a:lstStyle/>
          <a:p>
            <a:pPr algn="ctr">
              <a:lnSpc>
                <a:spcPct val="90000"/>
              </a:lnSpc>
            </a:pPr>
            <a:r>
              <a:rPr lang="en-US" sz="2500" dirty="0">
                <a:solidFill>
                  <a:srgbClr val="F4F0D9"/>
                </a:solidFill>
                <a:latin typeface="system-ui"/>
                <a:cs typeface="Arial" panose="020B0604020202020204" pitchFamily="34" charset="0"/>
              </a:rPr>
              <a:t>Luke 1:34 (NLT)</a:t>
            </a:r>
          </a:p>
        </p:txBody>
      </p:sp>
      <p:sp>
        <p:nvSpPr>
          <p:cNvPr id="12" name="TextBox 6">
            <a:extLst>
              <a:ext uri="{FF2B5EF4-FFF2-40B4-BE49-F238E27FC236}">
                <a16:creationId xmlns:a16="http://schemas.microsoft.com/office/drawing/2014/main" id="{5A50EF52-E93A-40BD-93C3-C4E1C165BE3B}"/>
              </a:ext>
            </a:extLst>
          </p:cNvPr>
          <p:cNvSpPr txBox="1"/>
          <p:nvPr/>
        </p:nvSpPr>
        <p:spPr>
          <a:xfrm>
            <a:off x="380236" y="4350546"/>
            <a:ext cx="3630449" cy="732508"/>
          </a:xfrm>
          <a:prstGeom prst="rect">
            <a:avLst/>
          </a:prstGeom>
        </p:spPr>
        <p:txBody>
          <a:bodyPr wrap="square" lIns="0" tIns="0" rIns="0" bIns="0" rtlCol="0" anchor="t">
            <a:spAutoFit/>
          </a:bodyPr>
          <a:lstStyle/>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asked in disbelief</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needed a sign</a:t>
            </a:r>
            <a:endParaRPr lang="en-US" sz="2600" b="1" dirty="0">
              <a:solidFill>
                <a:srgbClr val="3C5C26"/>
              </a:solidFill>
              <a:latin typeface="Comic Sans MS" panose="030F0702030302020204" pitchFamily="66" charset="0"/>
              <a:cs typeface="Arial" panose="020B0604020202020204" pitchFamily="34" charset="0"/>
            </a:endParaRPr>
          </a:p>
        </p:txBody>
      </p:sp>
      <p:sp>
        <p:nvSpPr>
          <p:cNvPr id="13" name="TextBox 6">
            <a:extLst>
              <a:ext uri="{FF2B5EF4-FFF2-40B4-BE49-F238E27FC236}">
                <a16:creationId xmlns:a16="http://schemas.microsoft.com/office/drawing/2014/main" id="{DB64CF41-2D0A-4490-A42C-ECE5C906253C}"/>
              </a:ext>
            </a:extLst>
          </p:cNvPr>
          <p:cNvSpPr txBox="1"/>
          <p:nvPr/>
        </p:nvSpPr>
        <p:spPr>
          <a:xfrm>
            <a:off x="4748540" y="3166392"/>
            <a:ext cx="3997108" cy="1465016"/>
          </a:xfrm>
          <a:prstGeom prst="rect">
            <a:avLst/>
          </a:prstGeom>
        </p:spPr>
        <p:txBody>
          <a:bodyPr wrap="square" lIns="0" tIns="0" rIns="0" bIns="0" rtlCol="0" anchor="t">
            <a:spAutoFit/>
          </a:bodyPr>
          <a:lstStyle/>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Asked in belief</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wanted to be a part of Gods plan,</a:t>
            </a:r>
          </a:p>
          <a:p>
            <a:pPr marL="457200" indent="-457200">
              <a:lnSpc>
                <a:spcPct val="85000"/>
              </a:lnSpc>
              <a:buFont typeface="Arial" panose="020B0604020202020204" pitchFamily="34" charset="0"/>
              <a:buChar char="•"/>
            </a:pPr>
            <a:r>
              <a:rPr lang="en-US" sz="2800" b="1" dirty="0">
                <a:solidFill>
                  <a:srgbClr val="3C5C26"/>
                </a:solidFill>
                <a:latin typeface="Comic Sans MS" panose="030F0702030302020204" pitchFamily="66" charset="0"/>
                <a:cs typeface="Arial" panose="020B0604020202020204" pitchFamily="34" charset="0"/>
              </a:rPr>
              <a:t>will be given a sign</a:t>
            </a:r>
            <a:endParaRPr lang="en-US" sz="2600" b="1" dirty="0">
              <a:solidFill>
                <a:srgbClr val="3C5C26"/>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1106220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6858000"/>
          </a:xfrm>
          <a:prstGeom prst="rect">
            <a:avLst/>
          </a:prstGeom>
        </p:spPr>
        <p:txBody>
          <a:bodyPr vert="horz" lIns="91440" tIns="45720" rIns="91440" bIns="45720" rtlCol="0" anchor="t">
            <a:normAutofit/>
          </a:bodyPr>
          <a:lstStyle/>
          <a:p>
            <a:pPr algn="l"/>
            <a:r>
              <a:rPr lang="en-US" sz="2800" b="1" i="0" baseline="30000" dirty="0">
                <a:solidFill>
                  <a:schemeClr val="bg1">
                    <a:lumMod val="65000"/>
                  </a:schemeClr>
                </a:solidFill>
                <a:effectLst/>
                <a:latin typeface="system-ui"/>
              </a:rPr>
              <a:t>34</a:t>
            </a:r>
            <a:r>
              <a:rPr lang="en-US" sz="2800" b="0" i="0" dirty="0">
                <a:solidFill>
                  <a:schemeClr val="bg1">
                    <a:lumMod val="65000"/>
                  </a:schemeClr>
                </a:solidFill>
                <a:effectLst/>
                <a:latin typeface="system-ui"/>
              </a:rPr>
              <a:t> Mary asked the angel, “But how can this happen? I am a virgin.”</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35</a:t>
            </a:r>
            <a:r>
              <a:rPr lang="en-US" sz="2800" b="0" i="0" dirty="0">
                <a:solidFill>
                  <a:srgbClr val="000000"/>
                </a:solidFill>
                <a:effectLst/>
                <a:latin typeface="system-ui"/>
              </a:rPr>
              <a:t> The angel replied, “The Holy Spirit will come upon you, and the power of the Most High will overshadow you. So the baby to be born will be holy, and he will be called the Son of God. </a:t>
            </a:r>
            <a:r>
              <a:rPr lang="en-US" sz="2800" b="1" i="0" baseline="30000" dirty="0">
                <a:solidFill>
                  <a:srgbClr val="000000"/>
                </a:solidFill>
                <a:effectLst/>
                <a:latin typeface="system-ui"/>
              </a:rPr>
              <a:t>36</a:t>
            </a:r>
            <a:r>
              <a:rPr lang="en-US" sz="2800" b="0" i="0" dirty="0">
                <a:solidFill>
                  <a:srgbClr val="000000"/>
                </a:solidFill>
                <a:effectLst/>
                <a:latin typeface="system-ui"/>
              </a:rPr>
              <a:t> What’s more, your relative Elizabeth has become pregnant in her old age! People used to say she was barren, but she has conceived a son and is now in her sixth month. </a:t>
            </a:r>
          </a:p>
        </p:txBody>
      </p:sp>
    </p:spTree>
    <p:extLst>
      <p:ext uri="{BB962C8B-B14F-4D97-AF65-F5344CB8AC3E}">
        <p14:creationId xmlns:p14="http://schemas.microsoft.com/office/powerpoint/2010/main" val="36609313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p:txBody>
      </p:sp>
    </p:spTree>
    <p:extLst>
      <p:ext uri="{BB962C8B-B14F-4D97-AF65-F5344CB8AC3E}">
        <p14:creationId xmlns:p14="http://schemas.microsoft.com/office/powerpoint/2010/main" val="353033684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800" b="1" i="0" u="sng" kern="1200" dirty="0">
                <a:effectLst/>
                <a:ea typeface="+mj-ea"/>
                <a:cs typeface="+mj-cs"/>
              </a:rPr>
              <a:t>NLT</a:t>
            </a:r>
            <a:r>
              <a:rPr lang="en-US" sz="2800" b="0" i="0" kern="1200" dirty="0">
                <a:effectLst/>
                <a:ea typeface="+mj-ea"/>
                <a:cs typeface="+mj-cs"/>
              </a:rPr>
              <a:t>:  </a:t>
            </a:r>
            <a:r>
              <a:rPr lang="en-US" sz="2800" b="1" i="0" kern="1200" baseline="30000" dirty="0">
                <a:effectLst/>
                <a:ea typeface="+mj-ea"/>
                <a:cs typeface="+mj-cs"/>
              </a:rPr>
              <a:t>37</a:t>
            </a:r>
            <a:r>
              <a:rPr lang="en-US" sz="2800" b="0" i="0" kern="1200" dirty="0">
                <a:effectLst/>
                <a:ea typeface="+mj-ea"/>
                <a:cs typeface="+mj-cs"/>
              </a:rPr>
              <a:t> For the word of God will never fail.”</a:t>
            </a:r>
          </a:p>
          <a:p>
            <a:pPr defTabSz="914400">
              <a:lnSpc>
                <a:spcPct val="90000"/>
              </a:lnSpc>
              <a:spcBef>
                <a:spcPct val="0"/>
              </a:spcBef>
              <a:spcAft>
                <a:spcPts val="600"/>
              </a:spcAft>
            </a:pPr>
            <a:r>
              <a:rPr lang="en-US" sz="2800" b="1" u="sng" dirty="0">
                <a:ea typeface="+mj-ea"/>
                <a:cs typeface="+mj-cs"/>
              </a:rPr>
              <a:t>ESV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nothing will be impossible with God.”</a:t>
            </a:r>
          </a:p>
          <a:p>
            <a:pPr defTabSz="914400">
              <a:lnSpc>
                <a:spcPct val="90000"/>
              </a:lnSpc>
              <a:spcBef>
                <a:spcPct val="0"/>
              </a:spcBef>
              <a:spcAft>
                <a:spcPts val="600"/>
              </a:spcAft>
            </a:pPr>
            <a:r>
              <a:rPr lang="en-US" sz="2800" b="1" u="sng" dirty="0">
                <a:ea typeface="+mj-ea"/>
                <a:cs typeface="+mj-cs"/>
              </a:rPr>
              <a:t>NIV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no word from God will ever fail.”</a:t>
            </a:r>
          </a:p>
          <a:p>
            <a:pPr defTabSz="914400">
              <a:lnSpc>
                <a:spcPct val="90000"/>
              </a:lnSpc>
              <a:spcBef>
                <a:spcPct val="0"/>
              </a:spcBef>
              <a:spcAft>
                <a:spcPts val="600"/>
              </a:spcAft>
            </a:pPr>
            <a:r>
              <a:rPr lang="en-US" sz="2800" b="1" u="sng" dirty="0">
                <a:ea typeface="+mj-ea"/>
                <a:cs typeface="+mj-cs"/>
              </a:rPr>
              <a:t>KJV</a:t>
            </a:r>
            <a:r>
              <a:rPr lang="en-US" sz="2800" dirty="0">
                <a:ea typeface="+mj-ea"/>
                <a:cs typeface="+mj-cs"/>
              </a:rPr>
              <a:t>:  </a:t>
            </a:r>
            <a:r>
              <a:rPr lang="en-US" sz="2800" b="1" i="0" kern="1200" baseline="30000" dirty="0">
                <a:effectLst/>
                <a:ea typeface="+mj-ea"/>
                <a:cs typeface="+mj-cs"/>
              </a:rPr>
              <a:t>37</a:t>
            </a:r>
            <a:r>
              <a:rPr lang="en-US" sz="2800" b="0" i="0" kern="1200" dirty="0">
                <a:effectLst/>
                <a:ea typeface="+mj-ea"/>
                <a:cs typeface="+mj-cs"/>
              </a:rPr>
              <a:t> For with God nothing shall be impossible.”</a:t>
            </a:r>
          </a:p>
          <a:p>
            <a:pPr defTabSz="914400">
              <a:lnSpc>
                <a:spcPct val="90000"/>
              </a:lnSpc>
              <a:spcBef>
                <a:spcPct val="0"/>
              </a:spcBef>
              <a:spcAft>
                <a:spcPts val="600"/>
              </a:spcAft>
            </a:pPr>
            <a:endParaRPr lang="en-US" sz="2800" b="0" i="0" kern="1200" dirty="0">
              <a:effectLst/>
              <a:ea typeface="+mj-ea"/>
              <a:cs typeface="+mj-cs"/>
            </a:endParaRPr>
          </a:p>
        </p:txBody>
      </p:sp>
      <p:grpSp>
        <p:nvGrpSpPr>
          <p:cNvPr id="2" name="Group 1">
            <a:extLst>
              <a:ext uri="{FF2B5EF4-FFF2-40B4-BE49-F238E27FC236}">
                <a16:creationId xmlns:a16="http://schemas.microsoft.com/office/drawing/2014/main" id="{3BC9BBA8-EE49-406E-8D80-0FBED5E45214}"/>
              </a:ext>
            </a:extLst>
          </p:cNvPr>
          <p:cNvGrpSpPr/>
          <p:nvPr/>
        </p:nvGrpSpPr>
        <p:grpSpPr>
          <a:xfrm>
            <a:off x="796036" y="3123682"/>
            <a:ext cx="7609615" cy="1397950"/>
            <a:chOff x="679450" y="2227570"/>
            <a:chExt cx="7609615" cy="1397950"/>
          </a:xfrm>
        </p:grpSpPr>
        <p:sp>
          <p:nvSpPr>
            <p:cNvPr id="20" name="Rectangle 19">
              <a:extLst>
                <a:ext uri="{FF2B5EF4-FFF2-40B4-BE49-F238E27FC236}">
                  <a16:creationId xmlns:a16="http://schemas.microsoft.com/office/drawing/2014/main" id="{12729BC3-D009-4354-B304-9FA8ED6853E8}"/>
                </a:ext>
              </a:extLst>
            </p:cNvPr>
            <p:cNvSpPr/>
            <p:nvPr/>
          </p:nvSpPr>
          <p:spPr>
            <a:xfrm>
              <a:off x="679450" y="2227570"/>
              <a:ext cx="610052" cy="139329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Rectangle 21">
              <a:extLst>
                <a:ext uri="{FF2B5EF4-FFF2-40B4-BE49-F238E27FC236}">
                  <a16:creationId xmlns:a16="http://schemas.microsoft.com/office/drawing/2014/main" id="{F2AA9C55-10AE-47BC-98B5-DF50FF555C7A}"/>
                </a:ext>
              </a:extLst>
            </p:cNvPr>
            <p:cNvSpPr/>
            <p:nvPr/>
          </p:nvSpPr>
          <p:spPr>
            <a:xfrm>
              <a:off x="1290145" y="2227570"/>
              <a:ext cx="657306" cy="139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a:extLst>
                <a:ext uri="{FF2B5EF4-FFF2-40B4-BE49-F238E27FC236}">
                  <a16:creationId xmlns:a16="http://schemas.microsoft.com/office/drawing/2014/main" id="{439B7E8C-9749-459E-A85E-779B9832118D}"/>
                </a:ext>
              </a:extLst>
            </p:cNvPr>
            <p:cNvSpPr/>
            <p:nvPr/>
          </p:nvSpPr>
          <p:spPr>
            <a:xfrm>
              <a:off x="1948094" y="2227729"/>
              <a:ext cx="2009635" cy="139329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a:extLst>
                <a:ext uri="{FF2B5EF4-FFF2-40B4-BE49-F238E27FC236}">
                  <a16:creationId xmlns:a16="http://schemas.microsoft.com/office/drawing/2014/main" id="{6257DC57-BE65-429A-8E29-0D573BFF702E}"/>
                </a:ext>
              </a:extLst>
            </p:cNvPr>
            <p:cNvSpPr/>
            <p:nvPr/>
          </p:nvSpPr>
          <p:spPr>
            <a:xfrm>
              <a:off x="3956837" y="2227729"/>
              <a:ext cx="909857" cy="139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Rectangle 24">
              <a:extLst>
                <a:ext uri="{FF2B5EF4-FFF2-40B4-BE49-F238E27FC236}">
                  <a16:creationId xmlns:a16="http://schemas.microsoft.com/office/drawing/2014/main" id="{3CBAE26C-B6D8-4043-9021-A11EAC70E273}"/>
                </a:ext>
              </a:extLst>
            </p:cNvPr>
            <p:cNvSpPr/>
            <p:nvPr/>
          </p:nvSpPr>
          <p:spPr>
            <a:xfrm>
              <a:off x="4866694" y="2231222"/>
              <a:ext cx="737597" cy="139329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6" name="Rectangle 25">
              <a:extLst>
                <a:ext uri="{FF2B5EF4-FFF2-40B4-BE49-F238E27FC236}">
                  <a16:creationId xmlns:a16="http://schemas.microsoft.com/office/drawing/2014/main" id="{4751DDAB-26DE-4935-BC46-5ABEB4EE00EF}"/>
                </a:ext>
              </a:extLst>
            </p:cNvPr>
            <p:cNvSpPr/>
            <p:nvPr/>
          </p:nvSpPr>
          <p:spPr>
            <a:xfrm>
              <a:off x="5604291" y="2232225"/>
              <a:ext cx="842229" cy="139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7" name="Rectangle 26">
              <a:extLst>
                <a:ext uri="{FF2B5EF4-FFF2-40B4-BE49-F238E27FC236}">
                  <a16:creationId xmlns:a16="http://schemas.microsoft.com/office/drawing/2014/main" id="{9CA92AB3-B6E4-44BC-9E0E-858DDD1E27AB}"/>
                </a:ext>
              </a:extLst>
            </p:cNvPr>
            <p:cNvSpPr/>
            <p:nvPr/>
          </p:nvSpPr>
          <p:spPr>
            <a:xfrm>
              <a:off x="6446519" y="2231222"/>
              <a:ext cx="932688" cy="139329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8" name="Rectangle 27">
              <a:extLst>
                <a:ext uri="{FF2B5EF4-FFF2-40B4-BE49-F238E27FC236}">
                  <a16:creationId xmlns:a16="http://schemas.microsoft.com/office/drawing/2014/main" id="{5C5032DA-8560-4645-BD64-CB11182626E3}"/>
                </a:ext>
              </a:extLst>
            </p:cNvPr>
            <p:cNvSpPr/>
            <p:nvPr/>
          </p:nvSpPr>
          <p:spPr>
            <a:xfrm>
              <a:off x="7379208" y="2227729"/>
              <a:ext cx="909857" cy="139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grpSp>
      <p:sp>
        <p:nvSpPr>
          <p:cNvPr id="3" name="Rectangle: Rounded Corners 2">
            <a:extLst>
              <a:ext uri="{FF2B5EF4-FFF2-40B4-BE49-F238E27FC236}">
                <a16:creationId xmlns:a16="http://schemas.microsoft.com/office/drawing/2014/main" id="{8D1DE2D2-5C38-4683-9B72-620F9DAA431B}"/>
              </a:ext>
            </a:extLst>
          </p:cNvPr>
          <p:cNvSpPr/>
          <p:nvPr/>
        </p:nvSpPr>
        <p:spPr>
          <a:xfrm>
            <a:off x="7495793" y="3123682"/>
            <a:ext cx="954620" cy="124641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3D340F9-8AB1-4DF8-BDB9-8B3096A635E0}"/>
              </a:ext>
            </a:extLst>
          </p:cNvPr>
          <p:cNvSpPr txBox="1"/>
          <p:nvPr/>
        </p:nvSpPr>
        <p:spPr>
          <a:xfrm>
            <a:off x="778198" y="3094356"/>
            <a:ext cx="7851452" cy="523220"/>
          </a:xfrm>
          <a:prstGeom prst="rect">
            <a:avLst/>
          </a:prstGeom>
          <a:noFill/>
        </p:spPr>
        <p:txBody>
          <a:bodyPr wrap="square">
            <a:spAutoFit/>
          </a:bodyPr>
          <a:lstStyle/>
          <a:p>
            <a:r>
              <a:rPr lang="el-GR" sz="2800" b="0" i="0" dirty="0">
                <a:effectLst/>
                <a:latin typeface="Cardo"/>
              </a:rPr>
              <a:t>ὅτι</a:t>
            </a:r>
            <a:r>
              <a:rPr lang="en-US" sz="2800" b="0" i="0" dirty="0">
                <a:effectLst/>
                <a:latin typeface="Cardo"/>
              </a:rPr>
              <a:t> </a:t>
            </a:r>
            <a:r>
              <a:rPr lang="el-GR" sz="2800" b="0" i="0" dirty="0">
                <a:effectLst/>
                <a:latin typeface="Cardo"/>
              </a:rPr>
              <a:t> οὐκ </a:t>
            </a:r>
            <a:r>
              <a:rPr lang="en-US" sz="2800" b="0" i="0" dirty="0">
                <a:effectLst/>
                <a:latin typeface="Cardo"/>
              </a:rPr>
              <a:t> </a:t>
            </a:r>
            <a:r>
              <a:rPr lang="el-GR" sz="2800" b="0" i="0" dirty="0">
                <a:effectLst/>
                <a:latin typeface="Cardo"/>
              </a:rPr>
              <a:t>ἀδυνατήσει</a:t>
            </a:r>
            <a:r>
              <a:rPr lang="en-US" sz="2800" b="0" i="0" dirty="0">
                <a:effectLst/>
                <a:latin typeface="Cardo"/>
              </a:rPr>
              <a:t>  </a:t>
            </a:r>
            <a:r>
              <a:rPr lang="el-GR" sz="2800" b="0" i="0" dirty="0">
                <a:effectLst/>
                <a:latin typeface="Cardo"/>
              </a:rPr>
              <a:t> παρὰ </a:t>
            </a:r>
            <a:r>
              <a:rPr lang="en-US" sz="2800" b="0" i="0" dirty="0">
                <a:effectLst/>
                <a:latin typeface="Cardo"/>
              </a:rPr>
              <a:t> </a:t>
            </a:r>
            <a:r>
              <a:rPr lang="el-GR" sz="2800" b="0" i="0" dirty="0">
                <a:effectLst/>
                <a:latin typeface="Cardo"/>
              </a:rPr>
              <a:t>τοῦ </a:t>
            </a:r>
            <a:r>
              <a:rPr lang="en-US" sz="2800" b="0" i="0" dirty="0">
                <a:effectLst/>
                <a:latin typeface="Cardo"/>
              </a:rPr>
              <a:t> </a:t>
            </a:r>
            <a:r>
              <a:rPr lang="el-GR" sz="2800" b="0" i="0" dirty="0">
                <a:effectLst/>
                <a:latin typeface="Cardo"/>
              </a:rPr>
              <a:t>θεοῦ </a:t>
            </a:r>
            <a:r>
              <a:rPr lang="en-US" sz="2800" b="0" i="0" dirty="0">
                <a:effectLst/>
                <a:latin typeface="Cardo"/>
              </a:rPr>
              <a:t> </a:t>
            </a:r>
            <a:r>
              <a:rPr lang="el-GR" sz="2800" b="0" i="0" spc="-300" dirty="0">
                <a:effectLst/>
                <a:latin typeface="Cardo"/>
              </a:rPr>
              <a:t>⸃ </a:t>
            </a:r>
            <a:r>
              <a:rPr lang="el-GR" sz="2800" b="0" i="0" dirty="0">
                <a:effectLst/>
                <a:latin typeface="Cardo"/>
              </a:rPr>
              <a:t>πᾶν</a:t>
            </a:r>
            <a:r>
              <a:rPr lang="en-US" sz="2800" b="0" i="0" dirty="0">
                <a:effectLst/>
                <a:latin typeface="Cardo"/>
              </a:rPr>
              <a:t> </a:t>
            </a:r>
            <a:r>
              <a:rPr lang="el-GR" sz="2800" b="0" i="0" dirty="0">
                <a:effectLst/>
                <a:latin typeface="Cardo"/>
              </a:rPr>
              <a:t> </a:t>
            </a:r>
            <a:r>
              <a:rPr lang="en-US" sz="2800" b="0" i="0" dirty="0">
                <a:effectLst/>
                <a:latin typeface="Cardo"/>
              </a:rPr>
              <a:t> </a:t>
            </a:r>
            <a:r>
              <a:rPr lang="el-GR" sz="2800" b="0" i="0" dirty="0">
                <a:effectLst/>
                <a:latin typeface="Cardo"/>
              </a:rPr>
              <a:t>ῥῆμα</a:t>
            </a:r>
          </a:p>
        </p:txBody>
      </p:sp>
      <p:sp>
        <p:nvSpPr>
          <p:cNvPr id="30" name="TextBox 29">
            <a:extLst>
              <a:ext uri="{FF2B5EF4-FFF2-40B4-BE49-F238E27FC236}">
                <a16:creationId xmlns:a16="http://schemas.microsoft.com/office/drawing/2014/main" id="{5B7DDAE1-3BB2-4465-9F79-63D9E29EF44E}"/>
              </a:ext>
            </a:extLst>
          </p:cNvPr>
          <p:cNvSpPr txBox="1"/>
          <p:nvPr/>
        </p:nvSpPr>
        <p:spPr>
          <a:xfrm>
            <a:off x="778198" y="3732227"/>
            <a:ext cx="7785100" cy="523220"/>
          </a:xfrm>
          <a:prstGeom prst="rect">
            <a:avLst/>
          </a:prstGeom>
          <a:noFill/>
        </p:spPr>
        <p:txBody>
          <a:bodyPr wrap="square">
            <a:spAutoFit/>
          </a:bodyPr>
          <a:lstStyle/>
          <a:p>
            <a:r>
              <a:rPr lang="en-US" sz="2800" b="0" i="0" dirty="0">
                <a:effectLst/>
                <a:latin typeface="Cardo"/>
              </a:rPr>
              <a:t>for</a:t>
            </a:r>
            <a:r>
              <a:rPr lang="el-GR" sz="2800" b="0" i="0" dirty="0">
                <a:effectLst/>
                <a:latin typeface="Cardo"/>
              </a:rPr>
              <a:t> </a:t>
            </a:r>
            <a:r>
              <a:rPr lang="en-US" sz="2800" b="0" i="0" dirty="0">
                <a:effectLst/>
                <a:latin typeface="Cardo"/>
              </a:rPr>
              <a:t> not</a:t>
            </a:r>
            <a:r>
              <a:rPr lang="el-GR" sz="2800" b="0" i="0" dirty="0">
                <a:effectLst/>
                <a:latin typeface="Cardo"/>
              </a:rPr>
              <a:t> </a:t>
            </a:r>
            <a:r>
              <a:rPr lang="en-US" sz="2800" b="0" i="0" dirty="0">
                <a:effectLst/>
                <a:latin typeface="Cardo"/>
              </a:rPr>
              <a:t> </a:t>
            </a:r>
            <a:r>
              <a:rPr lang="en-US" sz="2800" b="0" i="0" spc="-150" dirty="0">
                <a:effectLst/>
                <a:latin typeface="Cardo"/>
              </a:rPr>
              <a:t>it is impossible</a:t>
            </a:r>
            <a:r>
              <a:rPr lang="en-US" sz="2800" b="0" i="0" dirty="0">
                <a:effectLst/>
                <a:latin typeface="Cardo"/>
              </a:rPr>
              <a:t>   with</a:t>
            </a:r>
            <a:r>
              <a:rPr lang="el-GR" sz="2800" b="0" i="0" dirty="0">
                <a:effectLst/>
                <a:latin typeface="Cardo"/>
              </a:rPr>
              <a:t> </a:t>
            </a:r>
            <a:r>
              <a:rPr lang="en-US" sz="2800" b="0" i="0" dirty="0">
                <a:effectLst/>
                <a:latin typeface="Cardo"/>
              </a:rPr>
              <a:t>  the   God   every  word</a:t>
            </a:r>
            <a:endParaRPr lang="el-GR" sz="2800" b="0" i="0" dirty="0">
              <a:effectLst/>
              <a:latin typeface="Cardo"/>
            </a:endParaRPr>
          </a:p>
        </p:txBody>
      </p:sp>
    </p:spTree>
    <p:extLst>
      <p:ext uri="{BB962C8B-B14F-4D97-AF65-F5344CB8AC3E}">
        <p14:creationId xmlns:p14="http://schemas.microsoft.com/office/powerpoint/2010/main" val="3369715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May everything you have said about me come true.” And then the angel left her.</a:t>
            </a:r>
          </a:p>
        </p:txBody>
      </p:sp>
    </p:spTree>
    <p:extLst>
      <p:ext uri="{BB962C8B-B14F-4D97-AF65-F5344CB8AC3E}">
        <p14:creationId xmlns:p14="http://schemas.microsoft.com/office/powerpoint/2010/main" val="224605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trix Resurrections: Neo, Trinity and Morpheus re-emerge in a new official  poster - Diraxe">
            <a:extLst>
              <a:ext uri="{FF2B5EF4-FFF2-40B4-BE49-F238E27FC236}">
                <a16:creationId xmlns:a16="http://schemas.microsoft.com/office/drawing/2014/main" id="{2464E765-FEE4-4E4E-92F8-F0C2D1DDC0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7">
            <a:extLst>
              <a:ext uri="{FF2B5EF4-FFF2-40B4-BE49-F238E27FC236}">
                <a16:creationId xmlns:a16="http://schemas.microsoft.com/office/drawing/2014/main" id="{67FC1B92-25D7-4E94-9A8C-94B09E016865}"/>
              </a:ext>
            </a:extLst>
          </p:cNvPr>
          <p:cNvSpPr txBox="1"/>
          <p:nvPr/>
        </p:nvSpPr>
        <p:spPr>
          <a:xfrm>
            <a:off x="0" y="5805404"/>
            <a:ext cx="9144000" cy="1052596"/>
          </a:xfrm>
          <a:prstGeom prst="rect">
            <a:avLst/>
          </a:prstGeom>
          <a:solidFill>
            <a:srgbClr val="FFFFFF">
              <a:alpha val="67059"/>
            </a:srgbClr>
          </a:solidFill>
        </p:spPr>
        <p:txBody>
          <a:bodyPr wrap="square" lIns="0" tIns="0" rIns="0" bIns="0" rtlCol="0" anchor="t">
            <a:spAutoFit/>
          </a:bodyPr>
          <a:lstStyle/>
          <a:p>
            <a:pPr>
              <a:lnSpc>
                <a:spcPct val="90000"/>
              </a:lnSpc>
            </a:pPr>
            <a:r>
              <a:rPr lang="en-US" sz="1600" b="1" spc="-80" dirty="0">
                <a:effectLst>
                  <a:glow>
                    <a:schemeClr val="bg1"/>
                  </a:glow>
                </a:effectLst>
                <a:latin typeface="system-ui"/>
                <a:cs typeface="Arial" panose="020B0604020202020204" pitchFamily="34" charset="0"/>
              </a:rPr>
              <a:t>  </a:t>
            </a:r>
          </a:p>
          <a:p>
            <a:pPr algn="ctr">
              <a:lnSpc>
                <a:spcPct val="90000"/>
              </a:lnSpc>
            </a:pPr>
            <a:r>
              <a:rPr lang="en-US" sz="4400" b="1" spc="-80" dirty="0">
                <a:effectLst>
                  <a:glow>
                    <a:schemeClr val="bg1"/>
                  </a:glow>
                </a:effectLst>
                <a:latin typeface="system-ui"/>
                <a:cs typeface="Arial" panose="020B0604020202020204" pitchFamily="34" charset="0"/>
              </a:rPr>
              <a:t>The Matrix Resurrections           Dec 22</a:t>
            </a:r>
            <a:r>
              <a:rPr lang="en-US" sz="4400" b="1" spc="-80" baseline="30000" dirty="0">
                <a:effectLst>
                  <a:glow>
                    <a:schemeClr val="bg1"/>
                  </a:glow>
                </a:effectLst>
                <a:latin typeface="system-ui"/>
                <a:cs typeface="Arial" panose="020B0604020202020204" pitchFamily="34" charset="0"/>
              </a:rPr>
              <a:t>nd</a:t>
            </a:r>
            <a:endParaRPr lang="en-US" sz="4400" b="1" spc="-80" dirty="0">
              <a:effectLst>
                <a:glow>
                  <a:schemeClr val="bg1"/>
                </a:glow>
              </a:effectLst>
              <a:latin typeface="system-ui"/>
              <a:cs typeface="Arial" panose="020B0604020202020204" pitchFamily="34" charset="0"/>
            </a:endParaRPr>
          </a:p>
          <a:p>
            <a:pPr>
              <a:lnSpc>
                <a:spcPct val="90000"/>
              </a:lnSpc>
            </a:pPr>
            <a:endParaRPr lang="en-US" sz="1600" b="1" spc="-80" dirty="0">
              <a:effectLst>
                <a:glow>
                  <a:schemeClr val="bg1"/>
                </a:glow>
              </a:effectLst>
              <a:latin typeface="system-ui"/>
              <a:cs typeface="Arial" panose="020B0604020202020204" pitchFamily="34" charset="0"/>
            </a:endParaRPr>
          </a:p>
        </p:txBody>
      </p:sp>
    </p:spTree>
    <p:extLst>
      <p:ext uri="{BB962C8B-B14F-4D97-AF65-F5344CB8AC3E}">
        <p14:creationId xmlns:p14="http://schemas.microsoft.com/office/powerpoint/2010/main" val="3875323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a:t>
            </a:r>
            <a:r>
              <a:rPr lang="en-US" sz="2800" b="0" i="0" dirty="0">
                <a:solidFill>
                  <a:srgbClr val="000000"/>
                </a:solidFill>
                <a:effectLst/>
                <a:highlight>
                  <a:srgbClr val="FFFF00"/>
                </a:highlight>
                <a:latin typeface="system-ui"/>
              </a:rPr>
              <a:t>May everything you have said about me come true.” </a:t>
            </a:r>
            <a:r>
              <a:rPr lang="en-US" sz="2800" b="0" i="0" dirty="0">
                <a:solidFill>
                  <a:srgbClr val="000000"/>
                </a:solidFill>
                <a:effectLst/>
                <a:latin typeface="system-ui"/>
              </a:rPr>
              <a:t>And then the angel left her.</a:t>
            </a:r>
          </a:p>
        </p:txBody>
      </p:sp>
    </p:spTree>
    <p:extLst>
      <p:ext uri="{BB962C8B-B14F-4D97-AF65-F5344CB8AC3E}">
        <p14:creationId xmlns:p14="http://schemas.microsoft.com/office/powerpoint/2010/main" val="35836708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2">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4350" y="685800"/>
            <a:ext cx="81153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493D81F-D5D3-4E36-B7A7-06219E4D4520}"/>
              </a:ext>
            </a:extLst>
          </p:cNvPr>
          <p:cNvSpPr txBox="1"/>
          <p:nvPr/>
        </p:nvSpPr>
        <p:spPr>
          <a:xfrm>
            <a:off x="822960" y="997652"/>
            <a:ext cx="7690104"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b="1" i="0" u="sng" kern="1200" dirty="0">
                <a:effectLst/>
                <a:ea typeface="+mj-ea"/>
                <a:cs typeface="+mj-cs"/>
              </a:rPr>
              <a:t>NLT</a:t>
            </a:r>
            <a:r>
              <a:rPr lang="en-US" sz="2400" b="0" i="0" kern="1200" dirty="0">
                <a:effectLst/>
                <a:ea typeface="+mj-ea"/>
                <a:cs typeface="+mj-cs"/>
              </a:rPr>
              <a:t>:  </a:t>
            </a:r>
            <a:r>
              <a:rPr lang="en-US" sz="2400" b="1" i="0" kern="1200" baseline="30000" dirty="0">
                <a:effectLst/>
                <a:ea typeface="+mj-ea"/>
                <a:cs typeface="+mj-cs"/>
              </a:rPr>
              <a:t>38</a:t>
            </a:r>
            <a:r>
              <a:rPr lang="en-US" sz="2400" dirty="0">
                <a:ea typeface="+mj-ea"/>
                <a:cs typeface="+mj-cs"/>
              </a:rPr>
              <a:t> May everything you have said about me come true.”</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ESV</a:t>
            </a:r>
            <a:r>
              <a:rPr lang="en-US" sz="2400" dirty="0">
                <a:ea typeface="+mj-ea"/>
                <a:cs typeface="+mj-cs"/>
              </a:rPr>
              <a:t>:  </a:t>
            </a:r>
            <a:r>
              <a:rPr lang="en-US" sz="2400" b="1" i="0" kern="1200" baseline="30000" dirty="0">
                <a:effectLst/>
                <a:ea typeface="+mj-ea"/>
                <a:cs typeface="+mj-cs"/>
              </a:rPr>
              <a:t>38</a:t>
            </a:r>
            <a:r>
              <a:rPr lang="en-US" sz="2400" dirty="0">
                <a:ea typeface="+mj-ea"/>
                <a:cs typeface="+mj-cs"/>
              </a:rPr>
              <a:t> let it be to me according to your word.”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NIV</a:t>
            </a:r>
            <a:r>
              <a:rPr lang="en-US" sz="2400" dirty="0">
                <a:ea typeface="+mj-ea"/>
                <a:cs typeface="+mj-cs"/>
              </a:rPr>
              <a:t>:  </a:t>
            </a:r>
            <a:r>
              <a:rPr lang="en-US" sz="2400" b="1" i="0" kern="1200" baseline="30000" dirty="0">
                <a:effectLst/>
                <a:ea typeface="+mj-ea"/>
                <a:cs typeface="+mj-cs"/>
              </a:rPr>
              <a:t>38</a:t>
            </a:r>
            <a:r>
              <a:rPr lang="en-US" sz="2400" dirty="0">
                <a:ea typeface="+mj-ea"/>
                <a:cs typeface="+mj-cs"/>
              </a:rPr>
              <a:t> May your word to me be fulfilled.”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KJV</a:t>
            </a:r>
            <a:r>
              <a:rPr lang="en-US" sz="2400" dirty="0">
                <a:ea typeface="+mj-ea"/>
                <a:cs typeface="+mj-cs"/>
              </a:rPr>
              <a:t>:  </a:t>
            </a:r>
            <a:r>
              <a:rPr lang="en-US" sz="2400" b="1" i="0" kern="1200" baseline="30000" dirty="0">
                <a:effectLst/>
                <a:ea typeface="+mj-ea"/>
                <a:cs typeface="+mj-cs"/>
              </a:rPr>
              <a:t>37</a:t>
            </a:r>
            <a:r>
              <a:rPr lang="en-US" sz="2400" b="0" i="0" kern="1200" dirty="0">
                <a:effectLst/>
                <a:ea typeface="+mj-ea"/>
                <a:cs typeface="+mj-cs"/>
              </a:rPr>
              <a:t> </a:t>
            </a:r>
            <a:r>
              <a:rPr lang="en-US" sz="2400" dirty="0">
                <a:ea typeface="+mj-ea"/>
                <a:cs typeface="+mj-cs"/>
              </a:rPr>
              <a:t>be it unto me according to thy word.”</a:t>
            </a:r>
            <a:endParaRPr lang="en-US" sz="2400" b="0" i="0" kern="1200" dirty="0">
              <a:effectLst/>
              <a:ea typeface="+mj-ea"/>
              <a:cs typeface="+mj-cs"/>
            </a:endParaRPr>
          </a:p>
          <a:p>
            <a:pPr defTabSz="914400">
              <a:lnSpc>
                <a:spcPct val="90000"/>
              </a:lnSpc>
              <a:spcBef>
                <a:spcPct val="0"/>
              </a:spcBef>
              <a:spcAft>
                <a:spcPts val="600"/>
              </a:spcAft>
            </a:pPr>
            <a:endParaRPr lang="en-US" sz="2400" b="0" i="0" kern="1200" dirty="0">
              <a:effectLst/>
              <a:ea typeface="+mj-ea"/>
              <a:cs typeface="+mj-cs"/>
            </a:endParaRPr>
          </a:p>
        </p:txBody>
      </p:sp>
      <p:grpSp>
        <p:nvGrpSpPr>
          <p:cNvPr id="2" name="Group 1">
            <a:extLst>
              <a:ext uri="{FF2B5EF4-FFF2-40B4-BE49-F238E27FC236}">
                <a16:creationId xmlns:a16="http://schemas.microsoft.com/office/drawing/2014/main" id="{3BC9BBA8-EE49-406E-8D80-0FBED5E45214}"/>
              </a:ext>
            </a:extLst>
          </p:cNvPr>
          <p:cNvGrpSpPr/>
          <p:nvPr/>
        </p:nvGrpSpPr>
        <p:grpSpPr>
          <a:xfrm>
            <a:off x="1024128" y="3151331"/>
            <a:ext cx="6439007" cy="1403587"/>
            <a:chOff x="15113" y="2217437"/>
            <a:chExt cx="6439007" cy="1403587"/>
          </a:xfrm>
        </p:grpSpPr>
        <p:sp>
          <p:nvSpPr>
            <p:cNvPr id="20" name="Rectangle 19">
              <a:extLst>
                <a:ext uri="{FF2B5EF4-FFF2-40B4-BE49-F238E27FC236}">
                  <a16:creationId xmlns:a16="http://schemas.microsoft.com/office/drawing/2014/main" id="{12729BC3-D009-4354-B304-9FA8ED6853E8}"/>
                </a:ext>
              </a:extLst>
            </p:cNvPr>
            <p:cNvSpPr/>
            <p:nvPr/>
          </p:nvSpPr>
          <p:spPr>
            <a:xfrm>
              <a:off x="15113" y="2227570"/>
              <a:ext cx="1274389" cy="139329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2" name="Rectangle 21">
              <a:extLst>
                <a:ext uri="{FF2B5EF4-FFF2-40B4-BE49-F238E27FC236}">
                  <a16:creationId xmlns:a16="http://schemas.microsoft.com/office/drawing/2014/main" id="{F2AA9C55-10AE-47BC-98B5-DF50FF555C7A}"/>
                </a:ext>
              </a:extLst>
            </p:cNvPr>
            <p:cNvSpPr/>
            <p:nvPr/>
          </p:nvSpPr>
          <p:spPr>
            <a:xfrm>
              <a:off x="1290145" y="2227570"/>
              <a:ext cx="657306" cy="139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3" name="Rectangle 22">
              <a:extLst>
                <a:ext uri="{FF2B5EF4-FFF2-40B4-BE49-F238E27FC236}">
                  <a16:creationId xmlns:a16="http://schemas.microsoft.com/office/drawing/2014/main" id="{439B7E8C-9749-459E-A85E-779B9832118D}"/>
                </a:ext>
              </a:extLst>
            </p:cNvPr>
            <p:cNvSpPr/>
            <p:nvPr/>
          </p:nvSpPr>
          <p:spPr>
            <a:xfrm>
              <a:off x="1948094" y="2227729"/>
              <a:ext cx="2056829" cy="139329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4" name="Rectangle 23">
              <a:extLst>
                <a:ext uri="{FF2B5EF4-FFF2-40B4-BE49-F238E27FC236}">
                  <a16:creationId xmlns:a16="http://schemas.microsoft.com/office/drawing/2014/main" id="{6257DC57-BE65-429A-8E29-0D573BFF702E}"/>
                </a:ext>
              </a:extLst>
            </p:cNvPr>
            <p:cNvSpPr/>
            <p:nvPr/>
          </p:nvSpPr>
          <p:spPr>
            <a:xfrm>
              <a:off x="4011361" y="2217437"/>
              <a:ext cx="652153" cy="139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5" name="Rectangle 24">
              <a:extLst>
                <a:ext uri="{FF2B5EF4-FFF2-40B4-BE49-F238E27FC236}">
                  <a16:creationId xmlns:a16="http://schemas.microsoft.com/office/drawing/2014/main" id="{3CBAE26C-B6D8-4043-9021-A11EAC70E273}"/>
                </a:ext>
              </a:extLst>
            </p:cNvPr>
            <p:cNvSpPr/>
            <p:nvPr/>
          </p:nvSpPr>
          <p:spPr>
            <a:xfrm>
              <a:off x="4663514" y="2220930"/>
              <a:ext cx="951181" cy="1393295"/>
            </a:xfrm>
            <a:prstGeom prst="rect">
              <a:avLst/>
            </a:prstGeom>
            <a:solidFill>
              <a:srgbClr val="FBE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6" name="Rectangle 25">
              <a:extLst>
                <a:ext uri="{FF2B5EF4-FFF2-40B4-BE49-F238E27FC236}">
                  <a16:creationId xmlns:a16="http://schemas.microsoft.com/office/drawing/2014/main" id="{4751DDAB-26DE-4935-BC46-5ABEB4EE00EF}"/>
                </a:ext>
              </a:extLst>
            </p:cNvPr>
            <p:cNvSpPr/>
            <p:nvPr/>
          </p:nvSpPr>
          <p:spPr>
            <a:xfrm>
              <a:off x="5614696" y="2221933"/>
              <a:ext cx="839424" cy="1393295"/>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grpSp>
      <p:sp>
        <p:nvSpPr>
          <p:cNvPr id="3" name="Rectangle: Rounded Corners 2">
            <a:extLst>
              <a:ext uri="{FF2B5EF4-FFF2-40B4-BE49-F238E27FC236}">
                <a16:creationId xmlns:a16="http://schemas.microsoft.com/office/drawing/2014/main" id="{8D1DE2D2-5C38-4683-9B72-620F9DAA431B}"/>
              </a:ext>
            </a:extLst>
          </p:cNvPr>
          <p:cNvSpPr/>
          <p:nvPr/>
        </p:nvSpPr>
        <p:spPr>
          <a:xfrm>
            <a:off x="5653435" y="3234903"/>
            <a:ext cx="954620" cy="124641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3D340F9-8AB1-4DF8-BDB9-8B3096A635E0}"/>
              </a:ext>
            </a:extLst>
          </p:cNvPr>
          <p:cNvSpPr txBox="1"/>
          <p:nvPr/>
        </p:nvSpPr>
        <p:spPr>
          <a:xfrm>
            <a:off x="906214" y="3161013"/>
            <a:ext cx="6857042" cy="523220"/>
          </a:xfrm>
          <a:prstGeom prst="rect">
            <a:avLst/>
          </a:prstGeom>
          <a:noFill/>
        </p:spPr>
        <p:txBody>
          <a:bodyPr wrap="square">
            <a:spAutoFit/>
          </a:bodyPr>
          <a:lstStyle/>
          <a:p>
            <a:r>
              <a:rPr lang="el-GR" sz="2800" dirty="0">
                <a:latin typeface="Cardo"/>
              </a:rPr>
              <a:t> γένοιτό </a:t>
            </a:r>
            <a:r>
              <a:rPr lang="en-US" sz="2800" dirty="0">
                <a:latin typeface="Cardo"/>
              </a:rPr>
              <a:t>  </a:t>
            </a:r>
            <a:r>
              <a:rPr lang="el-GR" sz="2800" dirty="0">
                <a:latin typeface="Cardo"/>
              </a:rPr>
              <a:t>μοι</a:t>
            </a:r>
            <a:r>
              <a:rPr lang="en-US" sz="2800" dirty="0">
                <a:latin typeface="Cardo"/>
              </a:rPr>
              <a:t>  </a:t>
            </a:r>
            <a:r>
              <a:rPr lang="el-GR" sz="2800" dirty="0">
                <a:latin typeface="Cardo"/>
              </a:rPr>
              <a:t> κατὰ </a:t>
            </a:r>
            <a:r>
              <a:rPr lang="en-US" sz="2800" dirty="0">
                <a:latin typeface="Cardo"/>
              </a:rPr>
              <a:t>               </a:t>
            </a:r>
            <a:r>
              <a:rPr lang="el-GR" sz="2800" dirty="0">
                <a:latin typeface="Cardo"/>
              </a:rPr>
              <a:t>τὸ</a:t>
            </a:r>
            <a:r>
              <a:rPr lang="en-US" sz="2800" dirty="0">
                <a:latin typeface="Cardo"/>
              </a:rPr>
              <a:t>  </a:t>
            </a:r>
            <a:r>
              <a:rPr lang="el-GR" sz="2800" dirty="0">
                <a:latin typeface="Cardo"/>
              </a:rPr>
              <a:t> </a:t>
            </a:r>
            <a:r>
              <a:rPr lang="en-US" sz="2800" dirty="0">
                <a:latin typeface="Cardo"/>
              </a:rPr>
              <a:t> </a:t>
            </a:r>
            <a:r>
              <a:rPr lang="el-GR" sz="2800" dirty="0">
                <a:latin typeface="Cardo"/>
              </a:rPr>
              <a:t>ῥῆμά </a:t>
            </a:r>
            <a:r>
              <a:rPr lang="en-US" sz="2800" dirty="0">
                <a:latin typeface="Cardo"/>
              </a:rPr>
              <a:t>  </a:t>
            </a:r>
            <a:r>
              <a:rPr lang="el-GR" sz="2800" dirty="0">
                <a:latin typeface="Cardo"/>
              </a:rPr>
              <a:t>σου.</a:t>
            </a:r>
            <a:endParaRPr lang="el-GR" sz="2800" b="0" i="0" dirty="0">
              <a:effectLst/>
              <a:latin typeface="Cardo"/>
            </a:endParaRPr>
          </a:p>
        </p:txBody>
      </p:sp>
      <p:sp>
        <p:nvSpPr>
          <p:cNvPr id="30" name="TextBox 29">
            <a:extLst>
              <a:ext uri="{FF2B5EF4-FFF2-40B4-BE49-F238E27FC236}">
                <a16:creationId xmlns:a16="http://schemas.microsoft.com/office/drawing/2014/main" id="{5B7DDAE1-3BB2-4465-9F79-63D9E29EF44E}"/>
              </a:ext>
            </a:extLst>
          </p:cNvPr>
          <p:cNvSpPr txBox="1"/>
          <p:nvPr/>
        </p:nvSpPr>
        <p:spPr>
          <a:xfrm>
            <a:off x="972566" y="3614517"/>
            <a:ext cx="6790690" cy="954107"/>
          </a:xfrm>
          <a:prstGeom prst="rect">
            <a:avLst/>
          </a:prstGeom>
          <a:noFill/>
        </p:spPr>
        <p:txBody>
          <a:bodyPr wrap="square">
            <a:spAutoFit/>
          </a:bodyPr>
          <a:lstStyle/>
          <a:p>
            <a:r>
              <a:rPr lang="en-US" sz="2800" b="0" i="0" dirty="0">
                <a:effectLst/>
                <a:latin typeface="Cardo"/>
              </a:rPr>
              <a:t> may it    me   according to   the  word   your</a:t>
            </a:r>
          </a:p>
          <a:p>
            <a:r>
              <a:rPr lang="en-US" sz="2800" dirty="0">
                <a:latin typeface="Cardo"/>
              </a:rPr>
              <a:t>be done</a:t>
            </a:r>
            <a:endParaRPr lang="el-GR" sz="2800" b="0" i="0" dirty="0">
              <a:effectLst/>
              <a:latin typeface="Cardo"/>
            </a:endParaRPr>
          </a:p>
        </p:txBody>
      </p:sp>
    </p:spTree>
    <p:extLst>
      <p:ext uri="{BB962C8B-B14F-4D97-AF65-F5344CB8AC3E}">
        <p14:creationId xmlns:p14="http://schemas.microsoft.com/office/powerpoint/2010/main" val="292972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fade">
                                      <p:cBhvr>
                                        <p:cTn id="20" dur="500"/>
                                        <p:tgtEl>
                                          <p:spTgt spid="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fade">
                                      <p:cBhvr>
                                        <p:cTn id="25" dur="500"/>
                                        <p:tgtEl>
                                          <p:spTgt spid="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9" grpId="0"/>
      <p:bldP spid="30"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4DBB-E43C-42D6-A196-EA006083BEF8}"/>
              </a:ext>
            </a:extLst>
          </p:cNvPr>
          <p:cNvSpPr txBox="1"/>
          <p:nvPr/>
        </p:nvSpPr>
        <p:spPr>
          <a:xfrm>
            <a:off x="306530" y="1198418"/>
            <a:ext cx="2400300" cy="446116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5400" b="1" i="0" kern="1200" dirty="0">
                <a:solidFill>
                  <a:srgbClr val="FFFFFF"/>
                </a:solidFill>
                <a:effectLst/>
                <a:ea typeface="+mj-ea"/>
                <a:cs typeface="+mj-cs"/>
              </a:rPr>
              <a:t>Luke 1:26-38</a:t>
            </a:r>
            <a:r>
              <a:rPr lang="en-US" sz="5400" b="1" i="0" kern="1200" dirty="0">
                <a:solidFill>
                  <a:srgbClr val="FFFFFF"/>
                </a:solidFill>
                <a:effectLst/>
                <a:latin typeface="+mj-lt"/>
                <a:ea typeface="+mj-ea"/>
                <a:cs typeface="+mj-cs"/>
              </a:rPr>
              <a:t>	 </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TextBox 6">
            <a:extLst>
              <a:ext uri="{FF2B5EF4-FFF2-40B4-BE49-F238E27FC236}">
                <a16:creationId xmlns:a16="http://schemas.microsoft.com/office/drawing/2014/main" id="{B8A778F8-34A8-4385-8A0C-EEF349CC1DA2}"/>
              </a:ext>
            </a:extLst>
          </p:cNvPr>
          <p:cNvSpPr txBox="1"/>
          <p:nvPr/>
        </p:nvSpPr>
        <p:spPr>
          <a:xfrm>
            <a:off x="3177593" y="319088"/>
            <a:ext cx="5681910" cy="3808412"/>
          </a:xfrm>
          <a:prstGeom prst="rect">
            <a:avLst/>
          </a:prstGeom>
        </p:spPr>
        <p:txBody>
          <a:bodyPr vert="horz" lIns="91440" tIns="45720" rIns="91440" bIns="45720" rtlCol="0" anchor="t">
            <a:normAutofit/>
          </a:bodyPr>
          <a:lstStyle/>
          <a:p>
            <a:pPr algn="l"/>
            <a:r>
              <a:rPr lang="en-US" sz="2800" b="1" i="0" baseline="30000" dirty="0">
                <a:solidFill>
                  <a:srgbClr val="000000"/>
                </a:solidFill>
                <a:effectLst/>
                <a:latin typeface="system-ui"/>
              </a:rPr>
              <a:t>37</a:t>
            </a:r>
            <a:r>
              <a:rPr lang="en-US" sz="2800" b="0" i="0" dirty="0">
                <a:solidFill>
                  <a:srgbClr val="000000"/>
                </a:solidFill>
                <a:effectLst/>
                <a:latin typeface="system-ui"/>
              </a:rPr>
              <a:t> For the word of God will never fail.”</a:t>
            </a:r>
          </a:p>
          <a:p>
            <a:pPr algn="l"/>
            <a:endParaRPr lang="en-US" sz="2800" b="0" i="0" dirty="0">
              <a:solidFill>
                <a:srgbClr val="000000"/>
              </a:solidFill>
              <a:effectLst/>
              <a:latin typeface="system-ui"/>
            </a:endParaRPr>
          </a:p>
          <a:p>
            <a:pPr algn="l"/>
            <a:r>
              <a:rPr lang="en-US" sz="2800" b="1" i="0" baseline="30000" dirty="0">
                <a:solidFill>
                  <a:srgbClr val="000000"/>
                </a:solidFill>
                <a:effectLst/>
                <a:latin typeface="system-ui"/>
              </a:rPr>
              <a:t>38</a:t>
            </a:r>
            <a:r>
              <a:rPr lang="en-US" sz="2800" b="0" i="0" dirty="0">
                <a:solidFill>
                  <a:srgbClr val="000000"/>
                </a:solidFill>
                <a:effectLst/>
                <a:latin typeface="system-ui"/>
              </a:rPr>
              <a:t> Mary responded, “I am the Lord’s servant. </a:t>
            </a:r>
            <a:r>
              <a:rPr lang="en-US" sz="2800" b="0" i="0" dirty="0">
                <a:solidFill>
                  <a:srgbClr val="000000"/>
                </a:solidFill>
                <a:effectLst/>
                <a:highlight>
                  <a:srgbClr val="FFFF00"/>
                </a:highlight>
                <a:latin typeface="system-ui"/>
              </a:rPr>
              <a:t>May everything you have said about me come true.” </a:t>
            </a:r>
            <a:r>
              <a:rPr lang="en-US" sz="2800" b="0" i="0" dirty="0">
                <a:solidFill>
                  <a:srgbClr val="000000"/>
                </a:solidFill>
                <a:effectLst/>
                <a:latin typeface="system-ui"/>
              </a:rPr>
              <a:t>And then the angel left her.</a:t>
            </a:r>
          </a:p>
        </p:txBody>
      </p:sp>
      <p:sp>
        <p:nvSpPr>
          <p:cNvPr id="8" name="TextBox 7">
            <a:extLst>
              <a:ext uri="{FF2B5EF4-FFF2-40B4-BE49-F238E27FC236}">
                <a16:creationId xmlns:a16="http://schemas.microsoft.com/office/drawing/2014/main" id="{199721DF-D385-4CE8-88E2-9F5D932D8FFF}"/>
              </a:ext>
            </a:extLst>
          </p:cNvPr>
          <p:cNvSpPr txBox="1"/>
          <p:nvPr/>
        </p:nvSpPr>
        <p:spPr>
          <a:xfrm>
            <a:off x="3205384" y="3363068"/>
            <a:ext cx="6242860" cy="2129681"/>
          </a:xfrm>
          <a:prstGeom prst="rect">
            <a:avLst/>
          </a:prstGeom>
        </p:spPr>
        <p:txBody>
          <a:bodyPr vert="horz" lIns="91440" tIns="45720" rIns="91440" bIns="45720" rtlCol="0" anchor="t">
            <a:normAutofit/>
          </a:bodyPr>
          <a:lstStyle/>
          <a:p>
            <a:pPr defTabSz="914400">
              <a:lnSpc>
                <a:spcPct val="90000"/>
              </a:lnSpc>
              <a:spcBef>
                <a:spcPct val="0"/>
              </a:spcBef>
              <a:spcAft>
                <a:spcPts val="600"/>
              </a:spcAft>
            </a:pPr>
            <a:r>
              <a:rPr lang="en-US" sz="2400" b="1" u="sng" dirty="0">
                <a:ea typeface="+mj-ea"/>
                <a:cs typeface="+mj-cs"/>
              </a:rPr>
              <a:t>ESV</a:t>
            </a:r>
            <a:r>
              <a:rPr lang="en-US" sz="2400" dirty="0">
                <a:ea typeface="+mj-ea"/>
                <a:cs typeface="+mj-cs"/>
              </a:rPr>
              <a:t>:  </a:t>
            </a:r>
            <a:r>
              <a:rPr lang="en-US" sz="2400" b="1" i="0" kern="1200" baseline="30000" dirty="0">
                <a:effectLst/>
                <a:ea typeface="+mj-ea"/>
                <a:cs typeface="+mj-cs"/>
              </a:rPr>
              <a:t>38</a:t>
            </a:r>
            <a:r>
              <a:rPr lang="en-US" sz="2400" dirty="0">
                <a:ea typeface="+mj-ea"/>
                <a:cs typeface="+mj-cs"/>
              </a:rPr>
              <a:t> let it be to me according to your word.”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NIV</a:t>
            </a:r>
            <a:r>
              <a:rPr lang="en-US" sz="2400" dirty="0">
                <a:ea typeface="+mj-ea"/>
                <a:cs typeface="+mj-cs"/>
              </a:rPr>
              <a:t>:  </a:t>
            </a:r>
            <a:r>
              <a:rPr lang="en-US" sz="2400" b="1" i="0" kern="1200" baseline="30000" dirty="0">
                <a:effectLst/>
                <a:ea typeface="+mj-ea"/>
                <a:cs typeface="+mj-cs"/>
              </a:rPr>
              <a:t>38</a:t>
            </a:r>
            <a:r>
              <a:rPr lang="en-US" sz="2400" dirty="0">
                <a:ea typeface="+mj-ea"/>
                <a:cs typeface="+mj-cs"/>
              </a:rPr>
              <a:t> May your word to me be fulfilled.”</a:t>
            </a:r>
            <a:endParaRPr lang="en-US" sz="2400" b="0" i="0" kern="1200" dirty="0">
              <a:effectLst/>
              <a:ea typeface="+mj-ea"/>
              <a:cs typeface="+mj-cs"/>
            </a:endParaRPr>
          </a:p>
          <a:p>
            <a:pPr defTabSz="914400">
              <a:lnSpc>
                <a:spcPct val="90000"/>
              </a:lnSpc>
              <a:spcBef>
                <a:spcPct val="0"/>
              </a:spcBef>
              <a:spcAft>
                <a:spcPts val="600"/>
              </a:spcAft>
            </a:pPr>
            <a:r>
              <a:rPr lang="en-US" sz="2400" b="1" u="sng" dirty="0">
                <a:ea typeface="+mj-ea"/>
                <a:cs typeface="+mj-cs"/>
              </a:rPr>
              <a:t>KJV</a:t>
            </a:r>
            <a:r>
              <a:rPr lang="en-US" sz="2400" dirty="0">
                <a:ea typeface="+mj-ea"/>
                <a:cs typeface="+mj-cs"/>
              </a:rPr>
              <a:t>:  </a:t>
            </a:r>
            <a:r>
              <a:rPr lang="en-US" sz="2400" b="1" i="0" kern="1200" baseline="30000" dirty="0">
                <a:effectLst/>
                <a:ea typeface="+mj-ea"/>
                <a:cs typeface="+mj-cs"/>
              </a:rPr>
              <a:t>37</a:t>
            </a:r>
            <a:r>
              <a:rPr lang="en-US" sz="2400" b="0" i="0" kern="1200" dirty="0">
                <a:effectLst/>
                <a:ea typeface="+mj-ea"/>
                <a:cs typeface="+mj-cs"/>
              </a:rPr>
              <a:t> </a:t>
            </a:r>
            <a:r>
              <a:rPr lang="en-US" sz="2400" dirty="0">
                <a:ea typeface="+mj-ea"/>
                <a:cs typeface="+mj-cs"/>
              </a:rPr>
              <a:t>be it unto me according to thy word.”</a:t>
            </a:r>
            <a:endParaRPr lang="en-US" sz="2400" b="0" i="0" kern="1200" dirty="0">
              <a:effectLst/>
              <a:ea typeface="+mj-ea"/>
              <a:cs typeface="+mj-cs"/>
            </a:endParaRPr>
          </a:p>
          <a:p>
            <a:pPr defTabSz="914400">
              <a:lnSpc>
                <a:spcPct val="90000"/>
              </a:lnSpc>
              <a:spcBef>
                <a:spcPct val="0"/>
              </a:spcBef>
              <a:spcAft>
                <a:spcPts val="600"/>
              </a:spcAft>
            </a:pPr>
            <a:endParaRPr lang="en-US" sz="2400" b="0" i="0" kern="1200" dirty="0">
              <a:effectLst/>
              <a:ea typeface="+mj-ea"/>
              <a:cs typeface="+mj-cs"/>
            </a:endParaRPr>
          </a:p>
        </p:txBody>
      </p:sp>
    </p:spTree>
    <p:extLst>
      <p:ext uri="{BB962C8B-B14F-4D97-AF65-F5344CB8AC3E}">
        <p14:creationId xmlns:p14="http://schemas.microsoft.com/office/powerpoint/2010/main" val="313920035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35350D78-311D-4F66-87D7-634B52867CF3}"/>
              </a:ext>
            </a:extLst>
          </p:cNvPr>
          <p:cNvGrpSpPr/>
          <p:nvPr/>
        </p:nvGrpSpPr>
        <p:grpSpPr>
          <a:xfrm>
            <a:off x="444500" y="1077487"/>
            <a:ext cx="4634162" cy="1797227"/>
            <a:chOff x="3961635" y="3092419"/>
            <a:chExt cx="4634162" cy="1797227"/>
          </a:xfrm>
          <a:solidFill>
            <a:srgbClr val="3C5C26"/>
          </a:solidFill>
        </p:grpSpPr>
        <p:grpSp>
          <p:nvGrpSpPr>
            <p:cNvPr id="3" name="Group 2">
              <a:extLst>
                <a:ext uri="{FF2B5EF4-FFF2-40B4-BE49-F238E27FC236}">
                  <a16:creationId xmlns:a16="http://schemas.microsoft.com/office/drawing/2014/main" id="{358B8A09-22D9-47EA-96E1-7281264275B1}"/>
                </a:ext>
              </a:extLst>
            </p:cNvPr>
            <p:cNvGrpSpPr/>
            <p:nvPr/>
          </p:nvGrpSpPr>
          <p:grpSpPr>
            <a:xfrm>
              <a:off x="3961635" y="3092419"/>
              <a:ext cx="4634162" cy="1797227"/>
              <a:chOff x="1453593" y="2063186"/>
              <a:chExt cx="3118407" cy="1365813"/>
            </a:xfrm>
            <a:grpFill/>
          </p:grpSpPr>
          <p:sp>
            <p:nvSpPr>
              <p:cNvPr id="5" name="Isosceles Triangle 4">
                <a:extLst>
                  <a:ext uri="{FF2B5EF4-FFF2-40B4-BE49-F238E27FC236}">
                    <a16:creationId xmlns:a16="http://schemas.microsoft.com/office/drawing/2014/main" id="{F65EC843-B737-418D-B4AB-C0DF0FD791B1}"/>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079F62-3054-49CF-A1CD-0C727C9C8FCA}"/>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TextBox 3">
              <a:extLst>
                <a:ext uri="{FF2B5EF4-FFF2-40B4-BE49-F238E27FC236}">
                  <a16:creationId xmlns:a16="http://schemas.microsoft.com/office/drawing/2014/main" id="{8EC8CD31-AF87-41BB-BF2F-3FB3BD508BEA}"/>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does Mary find favor with God?</a:t>
              </a:r>
            </a:p>
          </p:txBody>
        </p:sp>
      </p:grpSp>
      <p:grpSp>
        <p:nvGrpSpPr>
          <p:cNvPr id="13" name="Group 12">
            <a:extLst>
              <a:ext uri="{FF2B5EF4-FFF2-40B4-BE49-F238E27FC236}">
                <a16:creationId xmlns:a16="http://schemas.microsoft.com/office/drawing/2014/main" id="{836BA52C-ED4C-46BC-B538-103561837DF0}"/>
              </a:ext>
            </a:extLst>
          </p:cNvPr>
          <p:cNvGrpSpPr/>
          <p:nvPr/>
        </p:nvGrpSpPr>
        <p:grpSpPr>
          <a:xfrm rot="10800000">
            <a:off x="4112316" y="1077486"/>
            <a:ext cx="4686619" cy="1797228"/>
            <a:chOff x="1418294" y="2063187"/>
            <a:chExt cx="3153706" cy="1365814"/>
          </a:xfrm>
          <a:solidFill>
            <a:srgbClr val="C9D2BE"/>
          </a:solidFill>
        </p:grpSpPr>
        <p:sp>
          <p:nvSpPr>
            <p:cNvPr id="15" name="Isosceles Triangle 14">
              <a:extLst>
                <a:ext uri="{FF2B5EF4-FFF2-40B4-BE49-F238E27FC236}">
                  <a16:creationId xmlns:a16="http://schemas.microsoft.com/office/drawing/2014/main" id="{5526AEAB-7FC2-4829-A8D0-F13102BDD8EB}"/>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E11200B-13BA-4C05-AAE9-6D25D8575D1C}"/>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7">
            <a:extLst>
              <a:ext uri="{FF2B5EF4-FFF2-40B4-BE49-F238E27FC236}">
                <a16:creationId xmlns:a16="http://schemas.microsoft.com/office/drawing/2014/main" id="{CA3F449F-EDED-4DD8-BA0D-080628A60EF5}"/>
              </a:ext>
            </a:extLst>
          </p:cNvPr>
          <p:cNvSpPr txBox="1"/>
          <p:nvPr/>
        </p:nvSpPr>
        <p:spPr>
          <a:xfrm>
            <a:off x="2671187" y="2199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Mary</a:t>
            </a:r>
          </a:p>
        </p:txBody>
      </p:sp>
      <p:sp>
        <p:nvSpPr>
          <p:cNvPr id="18" name="TextBox 7">
            <a:extLst>
              <a:ext uri="{FF2B5EF4-FFF2-40B4-BE49-F238E27FC236}">
                <a16:creationId xmlns:a16="http://schemas.microsoft.com/office/drawing/2014/main" id="{CB3C0162-B8FA-4ECF-BE6F-4D27F68B39C3}"/>
              </a:ext>
            </a:extLst>
          </p:cNvPr>
          <p:cNvSpPr txBox="1"/>
          <p:nvPr/>
        </p:nvSpPr>
        <p:spPr>
          <a:xfrm>
            <a:off x="2671187" y="3560090"/>
            <a:ext cx="3628098" cy="664797"/>
          </a:xfrm>
          <a:prstGeom prst="rect">
            <a:avLst/>
          </a:prstGeom>
        </p:spPr>
        <p:txBody>
          <a:bodyPr wrap="square" lIns="0" tIns="0" rIns="0" bIns="0" rtlCol="0" anchor="t">
            <a:spAutoFit/>
          </a:bodyPr>
          <a:lstStyle/>
          <a:p>
            <a:pPr algn="ctr">
              <a:lnSpc>
                <a:spcPct val="90000"/>
              </a:lnSpc>
            </a:pPr>
            <a:r>
              <a:rPr lang="en-US" sz="4800" b="1" spc="-80" dirty="0">
                <a:solidFill>
                  <a:srgbClr val="3C5C26"/>
                </a:solidFill>
                <a:effectLst>
                  <a:glow>
                    <a:schemeClr val="bg1"/>
                  </a:glow>
                </a:effectLst>
                <a:latin typeface="system-ui"/>
                <a:cs typeface="Arial" panose="020B0604020202020204" pitchFamily="34" charset="0"/>
              </a:rPr>
              <a:t>Christians</a:t>
            </a:r>
          </a:p>
        </p:txBody>
      </p:sp>
      <p:grpSp>
        <p:nvGrpSpPr>
          <p:cNvPr id="28" name="Group 27">
            <a:extLst>
              <a:ext uri="{FF2B5EF4-FFF2-40B4-BE49-F238E27FC236}">
                <a16:creationId xmlns:a16="http://schemas.microsoft.com/office/drawing/2014/main" id="{8F0F3919-1749-4CD6-8CE9-8D551056B20C}"/>
              </a:ext>
            </a:extLst>
          </p:cNvPr>
          <p:cNvGrpSpPr/>
          <p:nvPr/>
        </p:nvGrpSpPr>
        <p:grpSpPr>
          <a:xfrm>
            <a:off x="533400" y="4442987"/>
            <a:ext cx="4634162" cy="1797227"/>
            <a:chOff x="3961635" y="3092419"/>
            <a:chExt cx="4634162" cy="1797227"/>
          </a:xfrm>
          <a:solidFill>
            <a:srgbClr val="3C5C26"/>
          </a:solidFill>
        </p:grpSpPr>
        <p:grpSp>
          <p:nvGrpSpPr>
            <p:cNvPr id="29" name="Group 28">
              <a:extLst>
                <a:ext uri="{FF2B5EF4-FFF2-40B4-BE49-F238E27FC236}">
                  <a16:creationId xmlns:a16="http://schemas.microsoft.com/office/drawing/2014/main" id="{1DF9D1B1-06B8-453F-BB86-B8F31C9DCFBC}"/>
                </a:ext>
              </a:extLst>
            </p:cNvPr>
            <p:cNvGrpSpPr/>
            <p:nvPr/>
          </p:nvGrpSpPr>
          <p:grpSpPr>
            <a:xfrm>
              <a:off x="3961635" y="3092419"/>
              <a:ext cx="4634162" cy="1797227"/>
              <a:chOff x="1453593" y="2063186"/>
              <a:chExt cx="3118407" cy="1365813"/>
            </a:xfrm>
            <a:grpFill/>
          </p:grpSpPr>
          <p:sp>
            <p:nvSpPr>
              <p:cNvPr id="31" name="Isosceles Triangle 30">
                <a:extLst>
                  <a:ext uri="{FF2B5EF4-FFF2-40B4-BE49-F238E27FC236}">
                    <a16:creationId xmlns:a16="http://schemas.microsoft.com/office/drawing/2014/main" id="{DFC6D7E9-2001-4991-B2B8-189C98939F66}"/>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D38D3344-244C-4C63-ABCA-296ECBB348A3}"/>
                  </a:ext>
                </a:extLst>
              </p:cNvPr>
              <p:cNvSpPr/>
              <p:nvPr/>
            </p:nvSpPr>
            <p:spPr>
              <a:xfrm>
                <a:off x="1453593" y="2063186"/>
                <a:ext cx="2319754"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Box 29">
              <a:extLst>
                <a:ext uri="{FF2B5EF4-FFF2-40B4-BE49-F238E27FC236}">
                  <a16:creationId xmlns:a16="http://schemas.microsoft.com/office/drawing/2014/main" id="{178E518F-4A86-4BF3-AEA0-6DD380FF589C}"/>
                </a:ext>
              </a:extLst>
            </p:cNvPr>
            <p:cNvSpPr txBox="1"/>
            <p:nvPr/>
          </p:nvSpPr>
          <p:spPr>
            <a:xfrm>
              <a:off x="4045150" y="3477813"/>
              <a:ext cx="4067474" cy="1026435"/>
            </a:xfrm>
            <a:prstGeom prst="rect">
              <a:avLst/>
            </a:prstGeom>
            <a:noFill/>
          </p:spPr>
          <p:txBody>
            <a:bodyPr vert="horz" lIns="91440" tIns="45720" rIns="91440" bIns="45720" rtlCol="0" anchor="b">
              <a:normAutofit/>
            </a:bodyPr>
            <a:lstStyle/>
            <a:p>
              <a:pPr defTabSz="914400">
                <a:lnSpc>
                  <a:spcPct val="90000"/>
                </a:lnSpc>
                <a:spcBef>
                  <a:spcPct val="0"/>
                </a:spcBef>
                <a:spcAft>
                  <a:spcPts val="600"/>
                </a:spcAft>
              </a:pPr>
              <a:r>
                <a:rPr lang="en-US" sz="3200" b="1" i="0" dirty="0">
                  <a:solidFill>
                    <a:srgbClr val="F4F0D9"/>
                  </a:solidFill>
                  <a:effectLst/>
                  <a:latin typeface="+mj-lt"/>
                  <a:ea typeface="+mj-ea"/>
                  <a:cs typeface="+mj-cs"/>
                </a:rPr>
                <a:t>How can we find favor with God?</a:t>
              </a:r>
            </a:p>
          </p:txBody>
        </p:sp>
      </p:grpSp>
      <p:grpSp>
        <p:nvGrpSpPr>
          <p:cNvPr id="33" name="Group 32">
            <a:extLst>
              <a:ext uri="{FF2B5EF4-FFF2-40B4-BE49-F238E27FC236}">
                <a16:creationId xmlns:a16="http://schemas.microsoft.com/office/drawing/2014/main" id="{6ACCCC76-085E-4FDA-99CD-5E4FC777C5CD}"/>
              </a:ext>
            </a:extLst>
          </p:cNvPr>
          <p:cNvGrpSpPr/>
          <p:nvPr/>
        </p:nvGrpSpPr>
        <p:grpSpPr>
          <a:xfrm rot="10800000">
            <a:off x="4201216" y="4442986"/>
            <a:ext cx="4686619" cy="1797228"/>
            <a:chOff x="1418294" y="2063187"/>
            <a:chExt cx="3153706" cy="1365814"/>
          </a:xfrm>
          <a:solidFill>
            <a:srgbClr val="F4F0D9"/>
          </a:solidFill>
        </p:grpSpPr>
        <p:sp>
          <p:nvSpPr>
            <p:cNvPr id="34" name="Isosceles Triangle 33">
              <a:extLst>
                <a:ext uri="{FF2B5EF4-FFF2-40B4-BE49-F238E27FC236}">
                  <a16:creationId xmlns:a16="http://schemas.microsoft.com/office/drawing/2014/main" id="{ED21BFFD-FA21-4F7D-ACE3-DC488B43F7BA}"/>
                </a:ext>
              </a:extLst>
            </p:cNvPr>
            <p:cNvSpPr/>
            <p:nvPr/>
          </p:nvSpPr>
          <p:spPr>
            <a:xfrm>
              <a:off x="3773347" y="2063187"/>
              <a:ext cx="798653" cy="1365812"/>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E163AC0-989E-42B7-878D-024B7C6D905D}"/>
                </a:ext>
              </a:extLst>
            </p:cNvPr>
            <p:cNvSpPr/>
            <p:nvPr/>
          </p:nvSpPr>
          <p:spPr>
            <a:xfrm>
              <a:off x="1418294" y="2063188"/>
              <a:ext cx="2355053" cy="13658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E9FFC1-04EB-4EB2-8B43-ACED83EFFB8F}"/>
              </a:ext>
            </a:extLst>
          </p:cNvPr>
          <p:cNvSpPr txBox="1"/>
          <p:nvPr/>
        </p:nvSpPr>
        <p:spPr>
          <a:xfrm>
            <a:off x="4995655" y="1462881"/>
            <a:ext cx="3772730" cy="1026435"/>
          </a:xfrm>
          <a:prstGeom prst="rect">
            <a:avLst/>
          </a:prstGeom>
        </p:spPr>
        <p:txBody>
          <a:bodyPr vert="horz" lIns="91440" tIns="45720" rIns="91440" bIns="45720" rtlCol="0" anchor="b">
            <a:noAutofit/>
          </a:bodyPr>
          <a:lstStyle/>
          <a:p>
            <a:pPr defTabSz="914400">
              <a:lnSpc>
                <a:spcPct val="90000"/>
              </a:lnSpc>
              <a:spcBef>
                <a:spcPct val="0"/>
              </a:spcBef>
            </a:pPr>
            <a:r>
              <a:rPr lang="en-US" sz="3200" b="1" i="0" dirty="0">
                <a:solidFill>
                  <a:srgbClr val="3C5C26"/>
                </a:solidFill>
                <a:effectLst/>
                <a:latin typeface="+mj-lt"/>
                <a:ea typeface="+mj-ea"/>
                <a:cs typeface="+mj-cs"/>
              </a:rPr>
              <a:t>She is obedient to </a:t>
            </a:r>
          </a:p>
          <a:p>
            <a:pPr defTabSz="914400">
              <a:lnSpc>
                <a:spcPct val="90000"/>
              </a:lnSpc>
              <a:spcBef>
                <a:spcPct val="0"/>
              </a:spcBef>
            </a:pPr>
            <a:r>
              <a:rPr lang="en-US" sz="3200" b="1" dirty="0">
                <a:solidFill>
                  <a:srgbClr val="3C5C26"/>
                </a:solidFill>
                <a:latin typeface="+mj-lt"/>
                <a:ea typeface="+mj-ea"/>
                <a:cs typeface="+mj-cs"/>
              </a:rPr>
              <a:t>   </a:t>
            </a:r>
            <a:r>
              <a:rPr lang="en-US" sz="3200" b="1" i="0" dirty="0">
                <a:solidFill>
                  <a:srgbClr val="3C5C26"/>
                </a:solidFill>
                <a:effectLst/>
                <a:latin typeface="+mj-lt"/>
                <a:ea typeface="+mj-ea"/>
                <a:cs typeface="+mj-cs"/>
              </a:rPr>
              <a:t>every word</a:t>
            </a:r>
          </a:p>
        </p:txBody>
      </p:sp>
      <p:sp>
        <p:nvSpPr>
          <p:cNvPr id="21" name="TextBox 20">
            <a:extLst>
              <a:ext uri="{FF2B5EF4-FFF2-40B4-BE49-F238E27FC236}">
                <a16:creationId xmlns:a16="http://schemas.microsoft.com/office/drawing/2014/main" id="{EAA810B8-324E-4032-8611-5CCE3510AD8B}"/>
              </a:ext>
            </a:extLst>
          </p:cNvPr>
          <p:cNvSpPr txBox="1"/>
          <p:nvPr/>
        </p:nvSpPr>
        <p:spPr>
          <a:xfrm>
            <a:off x="5084555" y="4828381"/>
            <a:ext cx="3772730" cy="1026435"/>
          </a:xfrm>
          <a:prstGeom prst="rect">
            <a:avLst/>
          </a:prstGeom>
        </p:spPr>
        <p:txBody>
          <a:bodyPr vert="horz" lIns="91440" tIns="45720" rIns="91440" bIns="45720" rtlCol="0" anchor="b">
            <a:noAutofit/>
          </a:bodyPr>
          <a:lstStyle/>
          <a:p>
            <a:pPr defTabSz="914400">
              <a:lnSpc>
                <a:spcPct val="90000"/>
              </a:lnSpc>
              <a:spcBef>
                <a:spcPct val="0"/>
              </a:spcBef>
            </a:pPr>
            <a:r>
              <a:rPr lang="en-US" sz="3200" b="1" i="0" dirty="0">
                <a:solidFill>
                  <a:srgbClr val="3C5C26"/>
                </a:solidFill>
                <a:effectLst/>
                <a:latin typeface="+mj-lt"/>
                <a:ea typeface="+mj-ea"/>
                <a:cs typeface="+mj-cs"/>
              </a:rPr>
              <a:t>By being obedient to</a:t>
            </a:r>
          </a:p>
          <a:p>
            <a:pPr defTabSz="914400">
              <a:lnSpc>
                <a:spcPct val="90000"/>
              </a:lnSpc>
              <a:spcBef>
                <a:spcPct val="0"/>
              </a:spcBef>
            </a:pPr>
            <a:r>
              <a:rPr lang="en-US" sz="3200" b="1" dirty="0">
                <a:solidFill>
                  <a:srgbClr val="3C5C26"/>
                </a:solidFill>
                <a:latin typeface="+mj-lt"/>
                <a:ea typeface="+mj-ea"/>
                <a:cs typeface="+mj-cs"/>
              </a:rPr>
              <a:t>   every word</a:t>
            </a:r>
            <a:endParaRPr lang="en-US" sz="3200" b="1" i="0" dirty="0">
              <a:solidFill>
                <a:srgbClr val="3C5C26"/>
              </a:solidFill>
              <a:effectLst/>
              <a:latin typeface="+mj-lt"/>
              <a:ea typeface="+mj-ea"/>
              <a:cs typeface="+mj-cs"/>
            </a:endParaRPr>
          </a:p>
        </p:txBody>
      </p:sp>
    </p:spTree>
    <p:extLst>
      <p:ext uri="{BB962C8B-B14F-4D97-AF65-F5344CB8AC3E}">
        <p14:creationId xmlns:p14="http://schemas.microsoft.com/office/powerpoint/2010/main" val="18079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10" presetClass="entr" presetSubtype="0"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1BD89-58D3-4F72-AAEF-DCD47752CC9F}"/>
              </a:ext>
            </a:extLst>
          </p:cNvPr>
          <p:cNvSpPr txBox="1"/>
          <p:nvPr/>
        </p:nvSpPr>
        <p:spPr>
          <a:xfrm>
            <a:off x="1101852" y="373118"/>
            <a:ext cx="6940296" cy="2585323"/>
          </a:xfrm>
          <a:prstGeom prst="rect">
            <a:avLst/>
          </a:prstGeom>
          <a:noFill/>
        </p:spPr>
        <p:txBody>
          <a:bodyPr wrap="square">
            <a:spAutoFit/>
          </a:bodyPr>
          <a:lstStyle/>
          <a:p>
            <a:pPr algn="ctr"/>
            <a:r>
              <a:rPr lang="en-US" sz="5400" b="1" dirty="0">
                <a:effectLst/>
                <a:latin typeface="Arial" panose="020B0604020202020204" pitchFamily="34" charset="0"/>
                <a:ea typeface="Calibri" panose="020F0502020204030204" pitchFamily="34" charset="0"/>
              </a:rPr>
              <a:t>Finding Favor </a:t>
            </a:r>
            <a:r>
              <a:rPr lang="en-US" sz="5400" b="1" dirty="0">
                <a:latin typeface="Arial" panose="020B0604020202020204" pitchFamily="34" charset="0"/>
                <a:ea typeface="Calibri" panose="020F0502020204030204" pitchFamily="34" charset="0"/>
              </a:rPr>
              <a:t>F</a:t>
            </a:r>
            <a:r>
              <a:rPr lang="en-US" sz="5400" b="1" dirty="0">
                <a:effectLst/>
                <a:latin typeface="Arial" panose="020B0604020202020204" pitchFamily="34" charset="0"/>
                <a:ea typeface="Calibri" panose="020F0502020204030204" pitchFamily="34" charset="0"/>
              </a:rPr>
              <a:t>ollows </a:t>
            </a:r>
            <a:r>
              <a:rPr lang="en-US" sz="5400" b="1" dirty="0">
                <a:latin typeface="Arial" panose="020B0604020202020204" pitchFamily="34" charset="0"/>
                <a:ea typeface="Calibri" panose="020F0502020204030204" pitchFamily="34" charset="0"/>
              </a:rPr>
              <a:t>F</a:t>
            </a:r>
            <a:r>
              <a:rPr lang="en-US" sz="5400" b="1" dirty="0">
                <a:effectLst/>
                <a:latin typeface="Arial" panose="020B0604020202020204" pitchFamily="34" charset="0"/>
                <a:ea typeface="Calibri" panose="020F0502020204030204" pitchFamily="34" charset="0"/>
              </a:rPr>
              <a:t>rom</a:t>
            </a:r>
          </a:p>
          <a:p>
            <a:pPr algn="ctr"/>
            <a:r>
              <a:rPr lang="en-US" sz="5400" b="1" dirty="0">
                <a:effectLst/>
                <a:latin typeface="Arial" panose="020B0604020202020204" pitchFamily="34" charset="0"/>
                <a:ea typeface="Calibri" panose="020F0502020204030204" pitchFamily="34" charset="0"/>
              </a:rPr>
              <a:t>Obedience</a:t>
            </a:r>
            <a:endParaRPr lang="en-US" sz="5400" dirty="0"/>
          </a:p>
        </p:txBody>
      </p:sp>
    </p:spTree>
    <p:extLst>
      <p:ext uri="{BB962C8B-B14F-4D97-AF65-F5344CB8AC3E}">
        <p14:creationId xmlns:p14="http://schemas.microsoft.com/office/powerpoint/2010/main" val="4061209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3B31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text&#10;&#10;Description automatically generated">
            <a:extLst>
              <a:ext uri="{FF2B5EF4-FFF2-40B4-BE49-F238E27FC236}">
                <a16:creationId xmlns:a16="http://schemas.microsoft.com/office/drawing/2014/main" id="{E62FE136-2E50-4AE6-BD0F-04CE5A2A14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643701"/>
            <a:ext cx="8178799" cy="3741800"/>
          </a:xfrm>
          <a:prstGeom prst="rect">
            <a:avLst/>
          </a:prstGeom>
        </p:spPr>
      </p:pic>
      <p:sp>
        <p:nvSpPr>
          <p:cNvPr id="11" name="TextBox 10">
            <a:extLst>
              <a:ext uri="{FF2B5EF4-FFF2-40B4-BE49-F238E27FC236}">
                <a16:creationId xmlns:a16="http://schemas.microsoft.com/office/drawing/2014/main" id="{8141914C-0C5F-4C40-AECD-901286FB9102}"/>
              </a:ext>
            </a:extLst>
          </p:cNvPr>
          <p:cNvSpPr txBox="1"/>
          <p:nvPr/>
        </p:nvSpPr>
        <p:spPr>
          <a:xfrm>
            <a:off x="357759" y="4549142"/>
            <a:ext cx="8178799" cy="1569660"/>
          </a:xfrm>
          <a:prstGeom prst="rect">
            <a:avLst/>
          </a:prstGeom>
          <a:noFill/>
        </p:spPr>
        <p:txBody>
          <a:bodyPr wrap="square">
            <a:spAutoFit/>
          </a:bodyPr>
          <a:lstStyle/>
          <a:p>
            <a:pPr algn="ctr"/>
            <a:r>
              <a:rPr lang="en-US" sz="3200" b="1" i="1" dirty="0">
                <a:solidFill>
                  <a:srgbClr val="3B314D"/>
                </a:solidFill>
                <a:effectLst/>
                <a:latin typeface="Arial" panose="020B0604020202020204" pitchFamily="34" charset="0"/>
              </a:rPr>
              <a:t>Annunciation</a:t>
            </a:r>
            <a:r>
              <a:rPr lang="en-US" sz="3200" b="0" i="0" dirty="0">
                <a:solidFill>
                  <a:srgbClr val="3B314D"/>
                </a:solidFill>
                <a:effectLst/>
                <a:latin typeface="Arial" panose="020B0604020202020204" pitchFamily="34" charset="0"/>
              </a:rPr>
              <a:t> </a:t>
            </a:r>
          </a:p>
          <a:p>
            <a:pPr algn="ctr"/>
            <a:r>
              <a:rPr lang="en-US" sz="3200" dirty="0">
                <a:solidFill>
                  <a:srgbClr val="3B314D"/>
                </a:solidFill>
              </a:rPr>
              <a:t>Earliest known work of Leonardo da Vinci</a:t>
            </a:r>
          </a:p>
          <a:p>
            <a:pPr algn="ctr"/>
            <a:r>
              <a:rPr lang="en-US" sz="3200" b="1" dirty="0"/>
              <a:t>Luke 1:26-38</a:t>
            </a:r>
          </a:p>
        </p:txBody>
      </p:sp>
    </p:spTree>
    <p:extLst>
      <p:ext uri="{BB962C8B-B14F-4D97-AF65-F5344CB8AC3E}">
        <p14:creationId xmlns:p14="http://schemas.microsoft.com/office/powerpoint/2010/main" val="329755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TH" sz="6000" b="0" i="0" u="none" strike="noStrike" kern="1200" cap="all" spc="200" normalizeH="0" baseline="0" noProof="0" dirty="0">
                <a:ln>
                  <a:noFill/>
                </a:ln>
                <a:solidFill>
                  <a:srgbClr val="262626"/>
                </a:solidFill>
                <a:effectLst/>
                <a:uLnTx/>
                <a:uFillTx/>
                <a:latin typeface="Chalkduster" panose="03050602040202020205" pitchFamily="66" charset="77"/>
                <a:ea typeface="+mj-ea"/>
                <a:cs typeface="+mj-cs"/>
              </a:rPr>
              <a:t>The Miracles of Jesus</a:t>
            </a:r>
          </a:p>
        </p:txBody>
      </p:sp>
    </p:spTree>
    <p:extLst>
      <p:ext uri="{BB962C8B-B14F-4D97-AF65-F5344CB8AC3E}">
        <p14:creationId xmlns:p14="http://schemas.microsoft.com/office/powerpoint/2010/main" val="414218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BAFB5"/>
        </a:solidFill>
        <a:effectLst/>
      </p:bgPr>
    </p:bg>
    <p:spTree>
      <p:nvGrpSpPr>
        <p:cNvPr id="1" name=""/>
        <p:cNvGrpSpPr/>
        <p:nvPr/>
      </p:nvGrpSpPr>
      <p:grpSpPr>
        <a:xfrm>
          <a:off x="0" y="0"/>
          <a:ext cx="0" cy="0"/>
          <a:chOff x="0" y="0"/>
          <a:chExt cx="0" cy="0"/>
        </a:xfrm>
      </p:grpSpPr>
      <p:pic>
        <p:nvPicPr>
          <p:cNvPr id="11" name="Picture 2" descr="Timelapse Photography Off Water Fountain">
            <a:extLst>
              <a:ext uri="{FF2B5EF4-FFF2-40B4-BE49-F238E27FC236}">
                <a16:creationId xmlns:a16="http://schemas.microsoft.com/office/drawing/2014/main" id="{01F1FE75-4049-426C-AFCF-9DC17C29CDD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66436" y="3429000"/>
            <a:ext cx="2330984" cy="322839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silhouette photo of man on cliff during sunset">
            <a:extLst>
              <a:ext uri="{FF2B5EF4-FFF2-40B4-BE49-F238E27FC236}">
                <a16:creationId xmlns:a16="http://schemas.microsoft.com/office/drawing/2014/main" id="{16B09706-67A4-4586-861E-A293F913F62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577565" y="3779228"/>
            <a:ext cx="3815714" cy="254513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8" descr="blue and brown painted wall">
            <a:extLst>
              <a:ext uri="{FF2B5EF4-FFF2-40B4-BE49-F238E27FC236}">
                <a16:creationId xmlns:a16="http://schemas.microsoft.com/office/drawing/2014/main" id="{6F157C74-0632-4A9C-AFD0-277C3CC7471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873" y="3429000"/>
            <a:ext cx="2435113" cy="3245816"/>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
            <a:extLst>
              <a:ext uri="{FF2B5EF4-FFF2-40B4-BE49-F238E27FC236}">
                <a16:creationId xmlns:a16="http://schemas.microsoft.com/office/drawing/2014/main" id="{DEE81FC7-A9BA-4056-8986-1B7B15A90353}"/>
              </a:ext>
            </a:extLst>
          </p:cNvPr>
          <p:cNvSpPr txBox="1">
            <a:spLocks/>
          </p:cNvSpPr>
          <p:nvPr/>
        </p:nvSpPr>
        <p:spPr bwMode="blackWhite">
          <a:xfrm>
            <a:off x="246580" y="126429"/>
            <a:ext cx="8650840" cy="3202398"/>
          </a:xfrm>
          <a:prstGeom prst="rect">
            <a:avLst/>
          </a:prstGeom>
          <a:gradFill flip="none" rotWithShape="1">
            <a:gsLst>
              <a:gs pos="0">
                <a:srgbClr val="9BAFB5">
                  <a:lumMod val="0"/>
                  <a:lumOff val="100000"/>
                </a:srgbClr>
              </a:gs>
              <a:gs pos="35000">
                <a:srgbClr val="9BAFB5">
                  <a:lumMod val="0"/>
                  <a:lumOff val="100000"/>
                </a:srgbClr>
              </a:gs>
              <a:gs pos="100000">
                <a:srgbClr val="9BAFB5">
                  <a:lumMod val="100000"/>
                </a:srgbClr>
              </a:gs>
            </a:gsLst>
            <a:path path="circle">
              <a:fillToRect l="50000" t="-80000" r="50000" b="180000"/>
            </a:path>
            <a:tileRect/>
          </a:gradFill>
          <a:ln w="38100" cap="sq">
            <a:solidFill>
              <a:srgbClr val="404040"/>
            </a:solidFill>
            <a:miter lim="800000"/>
          </a:ln>
        </p:spPr>
        <p:txBody>
          <a:bodyPr vert="horz" lIns="274320" tIns="182880" rIns="274320" bIns="182880" rtlCol="0" anchor="ctr" anchorCtr="1">
            <a:noAutofit/>
          </a:bodyPr>
          <a:lstStyle>
            <a:lvl1pPr algn="ctr" defTabSz="914400" rtl="0" eaLnBrk="1" latinLnBrk="0" hangingPunct="1">
              <a:lnSpc>
                <a:spcPct val="90000"/>
              </a:lnSpc>
              <a:spcBef>
                <a:spcPct val="0"/>
              </a:spcBef>
              <a:buNone/>
              <a:defRPr sz="3500" kern="1200" cap="all" spc="200" baseline="0">
                <a:solidFill>
                  <a:srgbClr val="262626"/>
                </a:solidFill>
                <a:latin typeface="+mj-lt"/>
                <a:ea typeface="+mj-ea"/>
                <a:cs typeface="+mj-cs"/>
              </a:defRPr>
            </a:lvl1pPr>
          </a:lstStyle>
          <a:p>
            <a:pPr marR="0" lvl="0" algn="l" defTabSz="914400" rtl="0" eaLnBrk="1" fontAlgn="auto" latinLnBrk="0" hangingPunct="1">
              <a:lnSpc>
                <a:spcPct val="90000"/>
              </a:lnSpc>
              <a:spcBef>
                <a:spcPct val="0"/>
              </a:spcBef>
              <a:spcAft>
                <a:spcPts val="0"/>
              </a:spcAft>
              <a:buClrTx/>
              <a:buSzTx/>
              <a:tabLst/>
              <a:defRPr/>
            </a:pPr>
            <a:endParaRPr kumimoji="0" lang="en-TH" sz="4400" b="0" i="0" u="none" strike="noStrike" kern="1200" cap="none" spc="200" normalizeH="0" baseline="0" noProof="0" dirty="0">
              <a:ln>
                <a:noFill/>
              </a:ln>
              <a:solidFill>
                <a:srgbClr val="262626"/>
              </a:solidFill>
              <a:effectLst/>
              <a:uLnTx/>
              <a:uFillTx/>
              <a:latin typeface="Comic Sans MS" panose="030F0702030302020204" pitchFamily="66" charset="0"/>
            </a:endParaRPr>
          </a:p>
        </p:txBody>
      </p:sp>
      <p:sp>
        <p:nvSpPr>
          <p:cNvPr id="2" name="TextBox 1">
            <a:extLst>
              <a:ext uri="{FF2B5EF4-FFF2-40B4-BE49-F238E27FC236}">
                <a16:creationId xmlns:a16="http://schemas.microsoft.com/office/drawing/2014/main" id="{0C9C2E4A-5C1D-4CBA-BC09-3F2863289AA7}"/>
              </a:ext>
            </a:extLst>
          </p:cNvPr>
          <p:cNvSpPr txBox="1"/>
          <p:nvPr/>
        </p:nvSpPr>
        <p:spPr>
          <a:xfrm>
            <a:off x="351692" y="200606"/>
            <a:ext cx="8545728" cy="1643527"/>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kumimoji="0" lang="en-US" sz="2800" b="0" i="0" u="none" strike="noStrike" kern="1200" cap="none" spc="200" normalizeH="0" baseline="0" noProof="0" dirty="0">
                <a:ln>
                  <a:noFill/>
                </a:ln>
                <a:solidFill>
                  <a:srgbClr val="262626"/>
                </a:solidFill>
                <a:effectLst/>
                <a:uLnTx/>
                <a:uFillTx/>
                <a:latin typeface="Comic Sans MS" panose="030F0702030302020204" pitchFamily="66" charset="0"/>
              </a:rPr>
              <a:t>Feeding of the 5000		John 6:1-15</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Water to Wine					John 2:1-11</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A Miraculous Catch			Luke 5:1-11</a:t>
            </a:r>
          </a:p>
          <a:p>
            <a:pPr marL="285750" indent="-285750">
              <a:lnSpc>
                <a:spcPct val="90000"/>
              </a:lnSpc>
              <a:buFont typeface="Arial" panose="020B0604020202020204" pitchFamily="34" charset="0"/>
              <a:buChar char="•"/>
            </a:pPr>
            <a:r>
              <a:rPr lang="en-US" sz="2800" spc="200" dirty="0">
                <a:solidFill>
                  <a:srgbClr val="262626"/>
                </a:solidFill>
                <a:latin typeface="Comic Sans MS" panose="030F0702030302020204" pitchFamily="66" charset="0"/>
              </a:rPr>
              <a:t>The Virgin Birth				Luke 1:26-38</a:t>
            </a:r>
            <a:endParaRPr lang="en-US" sz="2800" dirty="0"/>
          </a:p>
        </p:txBody>
      </p:sp>
    </p:spTree>
    <p:extLst>
      <p:ext uri="{BB962C8B-B14F-4D97-AF65-F5344CB8AC3E}">
        <p14:creationId xmlns:p14="http://schemas.microsoft.com/office/powerpoint/2010/main" val="215101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7652</TotalTime>
  <Words>2579</Words>
  <Application>Microsoft Office PowerPoint</Application>
  <PresentationFormat>On-screen Show (4:3)</PresentationFormat>
  <Paragraphs>529</Paragraphs>
  <Slides>64</Slides>
  <Notes>26</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64</vt:i4>
      </vt:variant>
    </vt:vector>
  </HeadingPairs>
  <TitlesOfParts>
    <vt:vector size="81" baseType="lpstr">
      <vt:lpstr>Aharoni</vt:lpstr>
      <vt:lpstr>Arial</vt:lpstr>
      <vt:lpstr>Arial Black</vt:lpstr>
      <vt:lpstr>Calibri</vt:lpstr>
      <vt:lpstr>Calibri Light</vt:lpstr>
      <vt:lpstr>Cardo</vt:lpstr>
      <vt:lpstr>Century Gothic</vt:lpstr>
      <vt:lpstr>Chalkduster</vt:lpstr>
      <vt:lpstr>Comic Sans MS</vt:lpstr>
      <vt:lpstr>Helvetica Neue</vt:lpstr>
      <vt:lpstr>system-ui</vt:lpstr>
      <vt:lpstr>Times New Roman</vt:lpstr>
      <vt:lpstr>Wingdings 3</vt:lpstr>
      <vt:lpstr>Office Theme</vt:lpstr>
      <vt:lpstr>Ion</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Matt</cp:lastModifiedBy>
  <cp:revision>52</cp:revision>
  <dcterms:created xsi:type="dcterms:W3CDTF">2021-12-01T02:13:13Z</dcterms:created>
  <dcterms:modified xsi:type="dcterms:W3CDTF">2021-12-19T01:30:15Z</dcterms:modified>
</cp:coreProperties>
</file>