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4"/>
  </p:notesMasterIdLst>
  <p:handoutMasterIdLst>
    <p:handoutMasterId r:id="rId65"/>
  </p:handoutMasterIdLst>
  <p:sldIdLst>
    <p:sldId id="258" r:id="rId2"/>
    <p:sldId id="260" r:id="rId3"/>
    <p:sldId id="278" r:id="rId4"/>
    <p:sldId id="279" r:id="rId5"/>
    <p:sldId id="280" r:id="rId6"/>
    <p:sldId id="281" r:id="rId7"/>
    <p:sldId id="282" r:id="rId8"/>
    <p:sldId id="261" r:id="rId9"/>
    <p:sldId id="257" r:id="rId10"/>
    <p:sldId id="259" r:id="rId11"/>
    <p:sldId id="275" r:id="rId12"/>
    <p:sldId id="277" r:id="rId13"/>
    <p:sldId id="285" r:id="rId14"/>
    <p:sldId id="287" r:id="rId15"/>
    <p:sldId id="309" r:id="rId16"/>
    <p:sldId id="289" r:id="rId17"/>
    <p:sldId id="292" r:id="rId18"/>
    <p:sldId id="302" r:id="rId19"/>
    <p:sldId id="293" r:id="rId20"/>
    <p:sldId id="295" r:id="rId21"/>
    <p:sldId id="298" r:id="rId22"/>
    <p:sldId id="299" r:id="rId23"/>
    <p:sldId id="301" r:id="rId24"/>
    <p:sldId id="300" r:id="rId25"/>
    <p:sldId id="296" r:id="rId26"/>
    <p:sldId id="303" r:id="rId27"/>
    <p:sldId id="305" r:id="rId28"/>
    <p:sldId id="304" r:id="rId29"/>
    <p:sldId id="306" r:id="rId30"/>
    <p:sldId id="307" r:id="rId31"/>
    <p:sldId id="297" r:id="rId32"/>
    <p:sldId id="273" r:id="rId33"/>
    <p:sldId id="308" r:id="rId34"/>
    <p:sldId id="312" r:id="rId35"/>
    <p:sldId id="313" r:id="rId36"/>
    <p:sldId id="314" r:id="rId37"/>
    <p:sldId id="315" r:id="rId38"/>
    <p:sldId id="310" r:id="rId39"/>
    <p:sldId id="317" r:id="rId40"/>
    <p:sldId id="318" r:id="rId41"/>
    <p:sldId id="320" r:id="rId42"/>
    <p:sldId id="321" r:id="rId43"/>
    <p:sldId id="311" r:id="rId44"/>
    <p:sldId id="322" r:id="rId45"/>
    <p:sldId id="316" r:id="rId46"/>
    <p:sldId id="324" r:id="rId47"/>
    <p:sldId id="332" r:id="rId48"/>
    <p:sldId id="331" r:id="rId49"/>
    <p:sldId id="326" r:id="rId50"/>
    <p:sldId id="262" r:id="rId51"/>
    <p:sldId id="327" r:id="rId52"/>
    <p:sldId id="328" r:id="rId53"/>
    <p:sldId id="329" r:id="rId54"/>
    <p:sldId id="330" r:id="rId55"/>
    <p:sldId id="325" r:id="rId56"/>
    <p:sldId id="333" r:id="rId57"/>
    <p:sldId id="334" r:id="rId58"/>
    <p:sldId id="4799" r:id="rId59"/>
    <p:sldId id="4798" r:id="rId60"/>
    <p:sldId id="4802" r:id="rId61"/>
    <p:sldId id="4801" r:id="rId62"/>
    <p:sldId id="4803" r:id="rId6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F0D9"/>
    <a:srgbClr val="FFFFFF"/>
    <a:srgbClr val="638C80"/>
    <a:srgbClr val="1EB4B4"/>
    <a:srgbClr val="F0F2F7"/>
    <a:srgbClr val="000000"/>
    <a:srgbClr val="E94D48"/>
    <a:srgbClr val="628C80"/>
    <a:srgbClr val="BF807B"/>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932" autoAdjust="0"/>
    <p:restoredTop sz="64855" autoAdjust="0"/>
  </p:normalViewPr>
  <p:slideViewPr>
    <p:cSldViewPr snapToGrid="0">
      <p:cViewPr varScale="1">
        <p:scale>
          <a:sx n="40" d="100"/>
          <a:sy n="40" d="100"/>
        </p:scale>
        <p:origin x="978" y="42"/>
      </p:cViewPr>
      <p:guideLst/>
    </p:cSldViewPr>
  </p:slideViewPr>
  <p:notesTextViewPr>
    <p:cViewPr>
      <p:scale>
        <a:sx n="125" d="100"/>
        <a:sy n="125" d="100"/>
      </p:scale>
      <p:origin x="0" y="0"/>
    </p:cViewPr>
  </p:notesTextViewPr>
  <p:notesViewPr>
    <p:cSldViewPr snapToGrid="0">
      <p:cViewPr varScale="1">
        <p:scale>
          <a:sx n="85" d="100"/>
          <a:sy n="85" d="100"/>
        </p:scale>
        <p:origin x="3804" y="10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D00CB8C-860E-4173-84BA-738E63A006D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00194C5-2002-4403-89E7-264490E4BD4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425E082-E3B8-49A7-BDD8-06F59FAA9BE7}" type="datetimeFigureOut">
              <a:rPr lang="en-US" smtClean="0"/>
              <a:t>12/5/2021</a:t>
            </a:fld>
            <a:endParaRPr lang="en-US"/>
          </a:p>
        </p:txBody>
      </p:sp>
      <p:sp>
        <p:nvSpPr>
          <p:cNvPr id="4" name="Footer Placeholder 3">
            <a:extLst>
              <a:ext uri="{FF2B5EF4-FFF2-40B4-BE49-F238E27FC236}">
                <a16:creationId xmlns:a16="http://schemas.microsoft.com/office/drawing/2014/main" id="{82BFB121-6B5C-47ED-AC9C-7AEC4A5A32D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FB6CF9A-5ACF-4D48-9882-18F35C9AF93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A0A599E-D6F6-4749-B848-3CDC19067FB0}" type="slidenum">
              <a:rPr lang="en-US" smtClean="0"/>
              <a:t>‹#›</a:t>
            </a:fld>
            <a:endParaRPr lang="en-US"/>
          </a:p>
        </p:txBody>
      </p:sp>
    </p:spTree>
    <p:extLst>
      <p:ext uri="{BB962C8B-B14F-4D97-AF65-F5344CB8AC3E}">
        <p14:creationId xmlns:p14="http://schemas.microsoft.com/office/powerpoint/2010/main" val="8590475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11508E-BEF0-485A-A04B-872E534AD384}" type="datetimeFigureOut">
              <a:rPr lang="en-US" smtClean="0"/>
              <a:t>12/5/2021</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6B70DC-70D4-4E47-A650-AEA54912CCC6}" type="slidenum">
              <a:rPr lang="en-US" smtClean="0"/>
              <a:t>‹#›</a:t>
            </a:fld>
            <a:endParaRPr lang="en-US" dirty="0"/>
          </a:p>
        </p:txBody>
      </p:sp>
    </p:spTree>
    <p:extLst>
      <p:ext uri="{BB962C8B-B14F-4D97-AF65-F5344CB8AC3E}">
        <p14:creationId xmlns:p14="http://schemas.microsoft.com/office/powerpoint/2010/main" val="40017070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2015, Singapore celebrated the 50th anniversary of  its independence.</a:t>
            </a:r>
          </a:p>
          <a:p>
            <a:endParaRPr lang="en-US" dirty="0"/>
          </a:p>
          <a:p>
            <a:r>
              <a:rPr lang="en-US" dirty="0"/>
              <a:t>This celebration was called SG50 and included a year-long series of activities and events.</a:t>
            </a:r>
          </a:p>
          <a:p>
            <a:endParaRPr lang="en-US" dirty="0"/>
          </a:p>
          <a:p>
            <a:r>
              <a:rPr lang="en-US" dirty="0"/>
              <a:t>https://www.csc.gov.sg/articles/sg50-what-the-public-service-learnt</a:t>
            </a:r>
          </a:p>
        </p:txBody>
      </p:sp>
      <p:sp>
        <p:nvSpPr>
          <p:cNvPr id="4" name="Slide Number Placeholder 3"/>
          <p:cNvSpPr>
            <a:spLocks noGrp="1"/>
          </p:cNvSpPr>
          <p:nvPr>
            <p:ph type="sldNum" sz="quarter" idx="5"/>
          </p:nvPr>
        </p:nvSpPr>
        <p:spPr/>
        <p:txBody>
          <a:bodyPr/>
          <a:lstStyle/>
          <a:p>
            <a:fld id="{116B70DC-70D4-4E47-A650-AEA54912CCC6}" type="slidenum">
              <a:rPr lang="en-US" smtClean="0"/>
              <a:t>1</a:t>
            </a:fld>
            <a:endParaRPr lang="en-US" dirty="0"/>
          </a:p>
        </p:txBody>
      </p:sp>
    </p:spTree>
    <p:extLst>
      <p:ext uri="{BB962C8B-B14F-4D97-AF65-F5344CB8AC3E}">
        <p14:creationId xmlns:p14="http://schemas.microsoft.com/office/powerpoint/2010/main" val="10624121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at Crossroads, Manik and I are currently preaching through a series on the Miracles of Jesus.</a:t>
            </a:r>
          </a:p>
        </p:txBody>
      </p:sp>
      <p:sp>
        <p:nvSpPr>
          <p:cNvPr id="4" name="Slide Number Placeholder 3"/>
          <p:cNvSpPr>
            <a:spLocks noGrp="1"/>
          </p:cNvSpPr>
          <p:nvPr>
            <p:ph type="sldNum" sz="quarter" idx="5"/>
          </p:nvPr>
        </p:nvSpPr>
        <p:spPr/>
        <p:txBody>
          <a:bodyPr/>
          <a:lstStyle/>
          <a:p>
            <a:fld id="{116B70DC-70D4-4E47-A650-AEA54912CCC6}" type="slidenum">
              <a:rPr lang="en-US" smtClean="0"/>
              <a:t>10</a:t>
            </a:fld>
            <a:endParaRPr lang="en-US" dirty="0"/>
          </a:p>
        </p:txBody>
      </p:sp>
    </p:spTree>
    <p:extLst>
      <p:ext uri="{BB962C8B-B14F-4D97-AF65-F5344CB8AC3E}">
        <p14:creationId xmlns:p14="http://schemas.microsoft.com/office/powerpoint/2010/main" val="36699363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Last week Manik preached about Jesus’ feeding of the 5000, found in John Ch. 6.</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his message he answered the question, where do we go to find bread for the hungry?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answer is that we need to look past the miracle and see Jesus. </a:t>
            </a:r>
          </a:p>
          <a:p>
            <a:endParaRPr lang="en-US" dirty="0"/>
          </a:p>
        </p:txBody>
      </p:sp>
      <p:sp>
        <p:nvSpPr>
          <p:cNvPr id="4" name="Slide Number Placeholder 3"/>
          <p:cNvSpPr>
            <a:spLocks noGrp="1"/>
          </p:cNvSpPr>
          <p:nvPr>
            <p:ph type="sldNum" sz="quarter" idx="5"/>
          </p:nvPr>
        </p:nvSpPr>
        <p:spPr/>
        <p:txBody>
          <a:bodyPr/>
          <a:lstStyle/>
          <a:p>
            <a:fld id="{116B70DC-70D4-4E47-A650-AEA54912CCC6}" type="slidenum">
              <a:rPr lang="en-US" smtClean="0"/>
              <a:t>11</a:t>
            </a:fld>
            <a:endParaRPr lang="en-US" dirty="0"/>
          </a:p>
        </p:txBody>
      </p:sp>
    </p:spTree>
    <p:extLst>
      <p:ext uri="{BB962C8B-B14F-4D97-AF65-F5344CB8AC3E}">
        <p14:creationId xmlns:p14="http://schemas.microsoft.com/office/powerpoint/2010/main" val="23837399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week, in John Ch. 2, we also need to look past the miracle at the marriage.</a:t>
            </a:r>
          </a:p>
          <a:p>
            <a:endParaRPr lang="en-US" dirty="0"/>
          </a:p>
          <a:p>
            <a:r>
              <a:rPr lang="en-US" dirty="0"/>
              <a:t>What will we see? Once again we will see Jesus. Were going to learn something about Jesus and then see how we should respond. </a:t>
            </a:r>
          </a:p>
          <a:p>
            <a:endParaRPr lang="en-US" dirty="0"/>
          </a:p>
          <a:p>
            <a:r>
              <a:rPr lang="en-US" dirty="0"/>
              <a:t>Before we look past the miracle, though, let me give you a little background.</a:t>
            </a:r>
          </a:p>
          <a:p>
            <a:endParaRPr lang="en-US" dirty="0"/>
          </a:p>
          <a:p>
            <a:r>
              <a:rPr lang="en-US" dirty="0"/>
              <a:t>Photo by Foto Pettine on Unsplash</a:t>
            </a:r>
          </a:p>
          <a:p>
            <a:r>
              <a:rPr lang="en-US" dirty="0"/>
              <a:t>https://unsplash.com/photos/IfjHaIoAoqE</a:t>
            </a:r>
          </a:p>
        </p:txBody>
      </p:sp>
      <p:sp>
        <p:nvSpPr>
          <p:cNvPr id="4" name="Slide Number Placeholder 3"/>
          <p:cNvSpPr>
            <a:spLocks noGrp="1"/>
          </p:cNvSpPr>
          <p:nvPr>
            <p:ph type="sldNum" sz="quarter" idx="5"/>
          </p:nvPr>
        </p:nvSpPr>
        <p:spPr/>
        <p:txBody>
          <a:bodyPr/>
          <a:lstStyle/>
          <a:p>
            <a:fld id="{116B70DC-70D4-4E47-A650-AEA54912CCC6}" type="slidenum">
              <a:rPr lang="en-US" smtClean="0"/>
              <a:t>12</a:t>
            </a:fld>
            <a:endParaRPr lang="en-US" dirty="0"/>
          </a:p>
        </p:txBody>
      </p:sp>
    </p:spTree>
    <p:extLst>
      <p:ext uri="{BB962C8B-B14F-4D97-AF65-F5344CB8AC3E}">
        <p14:creationId xmlns:p14="http://schemas.microsoft.com/office/powerpoint/2010/main" val="28100109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chapter of John’s gospel account can be considered an introduction that contains 3 parts. </a:t>
            </a:r>
          </a:p>
          <a:p>
            <a:endParaRPr lang="en-US" dirty="0"/>
          </a:p>
          <a:p>
            <a:r>
              <a:rPr lang="en-US" dirty="0"/>
              <a:t>We read the first part as our corporate reading, John 1-14. </a:t>
            </a:r>
          </a:p>
          <a:p>
            <a:r>
              <a:rPr lang="en-US" dirty="0"/>
              <a:t>In this section John tells us that Jesus is God.  In the beginning was the word, and the word was with God, and the word was God!.  </a:t>
            </a:r>
          </a:p>
          <a:p>
            <a:r>
              <a:rPr lang="en-US" dirty="0"/>
              <a:t>John continues to tell us that Jesus, the word, created all things, In him is life and he is the light of the world. </a:t>
            </a:r>
          </a:p>
          <a:p>
            <a:endParaRPr lang="en-US" dirty="0"/>
          </a:p>
          <a:p>
            <a:endParaRPr lang="en-US" dirty="0"/>
          </a:p>
        </p:txBody>
      </p:sp>
      <p:sp>
        <p:nvSpPr>
          <p:cNvPr id="4" name="Slide Number Placeholder 3"/>
          <p:cNvSpPr>
            <a:spLocks noGrp="1"/>
          </p:cNvSpPr>
          <p:nvPr>
            <p:ph type="sldNum" sz="quarter" idx="5"/>
          </p:nvPr>
        </p:nvSpPr>
        <p:spPr/>
        <p:txBody>
          <a:bodyPr/>
          <a:lstStyle/>
          <a:p>
            <a:fld id="{116B70DC-70D4-4E47-A650-AEA54912CCC6}" type="slidenum">
              <a:rPr lang="en-US" smtClean="0"/>
              <a:t>13</a:t>
            </a:fld>
            <a:endParaRPr lang="en-US" dirty="0"/>
          </a:p>
        </p:txBody>
      </p:sp>
    </p:spTree>
    <p:extLst>
      <p:ext uri="{BB962C8B-B14F-4D97-AF65-F5344CB8AC3E}">
        <p14:creationId xmlns:p14="http://schemas.microsoft.com/office/powerpoint/2010/main" val="12931911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part of the introduction is the testimony of John the Baptist. He said that:</a:t>
            </a:r>
          </a:p>
          <a:p>
            <a:r>
              <a:rPr lang="en-US" dirty="0"/>
              <a:t>He is not the Christ,</a:t>
            </a:r>
          </a:p>
          <a:p>
            <a:r>
              <a:rPr lang="en-US" dirty="0"/>
              <a:t>That one who comes after him is greater.</a:t>
            </a:r>
          </a:p>
          <a:p>
            <a:r>
              <a:rPr lang="en-US" dirty="0"/>
              <a:t>He saw Jesus coming towards him, and that he saw the spirit descend from heaven like a dove and remain on Jesus.</a:t>
            </a:r>
          </a:p>
        </p:txBody>
      </p:sp>
      <p:sp>
        <p:nvSpPr>
          <p:cNvPr id="4" name="Slide Number Placeholder 3"/>
          <p:cNvSpPr>
            <a:spLocks noGrp="1"/>
          </p:cNvSpPr>
          <p:nvPr>
            <p:ph type="sldNum" sz="quarter" idx="5"/>
          </p:nvPr>
        </p:nvSpPr>
        <p:spPr/>
        <p:txBody>
          <a:bodyPr/>
          <a:lstStyle/>
          <a:p>
            <a:fld id="{116B70DC-70D4-4E47-A650-AEA54912CCC6}" type="slidenum">
              <a:rPr lang="en-US" smtClean="0"/>
              <a:t>14</a:t>
            </a:fld>
            <a:endParaRPr lang="en-US" dirty="0"/>
          </a:p>
        </p:txBody>
      </p:sp>
    </p:spTree>
    <p:extLst>
      <p:ext uri="{BB962C8B-B14F-4D97-AF65-F5344CB8AC3E}">
        <p14:creationId xmlns:p14="http://schemas.microsoft.com/office/powerpoint/2010/main" val="25897088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final part of the introduction, we see Jesus call the first group of his disciples. </a:t>
            </a:r>
          </a:p>
        </p:txBody>
      </p:sp>
      <p:sp>
        <p:nvSpPr>
          <p:cNvPr id="4" name="Slide Number Placeholder 3"/>
          <p:cNvSpPr>
            <a:spLocks noGrp="1"/>
          </p:cNvSpPr>
          <p:nvPr>
            <p:ph type="sldNum" sz="quarter" idx="5"/>
          </p:nvPr>
        </p:nvSpPr>
        <p:spPr/>
        <p:txBody>
          <a:bodyPr/>
          <a:lstStyle/>
          <a:p>
            <a:fld id="{116B70DC-70D4-4E47-A650-AEA54912CCC6}" type="slidenum">
              <a:rPr lang="en-US" smtClean="0"/>
              <a:t>15</a:t>
            </a:fld>
            <a:endParaRPr lang="en-US" dirty="0"/>
          </a:p>
        </p:txBody>
      </p:sp>
    </p:spTree>
    <p:extLst>
      <p:ext uri="{BB962C8B-B14F-4D97-AF65-F5344CB8AC3E}">
        <p14:creationId xmlns:p14="http://schemas.microsoft.com/office/powerpoint/2010/main" val="6443606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6B70DC-70D4-4E47-A650-AEA54912CCC6}" type="slidenum">
              <a:rPr lang="en-US" smtClean="0"/>
              <a:t>16</a:t>
            </a:fld>
            <a:endParaRPr lang="en-US" dirty="0"/>
          </a:p>
        </p:txBody>
      </p:sp>
    </p:spTree>
    <p:extLst>
      <p:ext uri="{BB962C8B-B14F-4D97-AF65-F5344CB8AC3E}">
        <p14:creationId xmlns:p14="http://schemas.microsoft.com/office/powerpoint/2010/main" val="816502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6B70DC-70D4-4E47-A650-AEA54912CCC6}" type="slidenum">
              <a:rPr lang="en-US" smtClean="0"/>
              <a:t>17</a:t>
            </a:fld>
            <a:endParaRPr lang="en-US" dirty="0"/>
          </a:p>
        </p:txBody>
      </p:sp>
    </p:spTree>
    <p:extLst>
      <p:ext uri="{BB962C8B-B14F-4D97-AF65-F5344CB8AC3E}">
        <p14:creationId xmlns:p14="http://schemas.microsoft.com/office/powerpoint/2010/main" val="41184829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6B70DC-70D4-4E47-A650-AEA54912CCC6}" type="slidenum">
              <a:rPr lang="en-US" smtClean="0"/>
              <a:t>18</a:t>
            </a:fld>
            <a:endParaRPr lang="en-US" dirty="0"/>
          </a:p>
        </p:txBody>
      </p:sp>
    </p:spTree>
    <p:extLst>
      <p:ext uri="{BB962C8B-B14F-4D97-AF65-F5344CB8AC3E}">
        <p14:creationId xmlns:p14="http://schemas.microsoft.com/office/powerpoint/2010/main" val="15286939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Photo by Shane </a:t>
            </a:r>
            <a:r>
              <a:rPr lang="en-US" dirty="0" err="1"/>
              <a:t>Rounce</a:t>
            </a:r>
            <a:r>
              <a:rPr lang="en-US" dirty="0"/>
              <a:t> on </a:t>
            </a:r>
            <a:r>
              <a:rPr lang="en-US" dirty="0" err="1"/>
              <a:t>Unsplashv</a:t>
            </a:r>
            <a:endParaRPr lang="en-US" dirty="0"/>
          </a:p>
          <a:p>
            <a:r>
              <a:rPr lang="en-US" dirty="0"/>
              <a:t>https://unsplash.com/photos/DNkoNXQti3c</a:t>
            </a:r>
          </a:p>
        </p:txBody>
      </p:sp>
      <p:sp>
        <p:nvSpPr>
          <p:cNvPr id="4" name="Slide Number Placeholder 3"/>
          <p:cNvSpPr>
            <a:spLocks noGrp="1"/>
          </p:cNvSpPr>
          <p:nvPr>
            <p:ph type="sldNum" sz="quarter" idx="5"/>
          </p:nvPr>
        </p:nvSpPr>
        <p:spPr/>
        <p:txBody>
          <a:bodyPr/>
          <a:lstStyle/>
          <a:p>
            <a:fld id="{116B70DC-70D4-4E47-A650-AEA54912CCC6}" type="slidenum">
              <a:rPr lang="en-US" smtClean="0"/>
              <a:t>21</a:t>
            </a:fld>
            <a:endParaRPr lang="en-US" dirty="0"/>
          </a:p>
        </p:txBody>
      </p:sp>
    </p:spTree>
    <p:extLst>
      <p:ext uri="{BB962C8B-B14F-4D97-AF65-F5344CB8AC3E}">
        <p14:creationId xmlns:p14="http://schemas.microsoft.com/office/powerpoint/2010/main" val="3461640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of these events included parades with hundreds of people moving together in unison.</a:t>
            </a:r>
          </a:p>
          <a:p>
            <a:endParaRPr lang="en-US" dirty="0"/>
          </a:p>
          <a:p>
            <a:r>
              <a:rPr lang="en-US" dirty="0"/>
              <a:t>SG50 parade courtesy of </a:t>
            </a:r>
          </a:p>
          <a:p>
            <a:r>
              <a:rPr lang="en-US" dirty="0"/>
              <a:t>https://www.todayonline.com/singapore/show-treat-new-venue-gets-mixed-reviews</a:t>
            </a:r>
            <a:br>
              <a:rPr lang="en-US" dirty="0"/>
            </a:br>
            <a:endParaRPr lang="en-US" dirty="0"/>
          </a:p>
          <a:p>
            <a:endParaRPr lang="en-US" dirty="0"/>
          </a:p>
        </p:txBody>
      </p:sp>
      <p:sp>
        <p:nvSpPr>
          <p:cNvPr id="4" name="Slide Number Placeholder 3"/>
          <p:cNvSpPr>
            <a:spLocks noGrp="1"/>
          </p:cNvSpPr>
          <p:nvPr>
            <p:ph type="sldNum" sz="quarter" idx="5"/>
          </p:nvPr>
        </p:nvSpPr>
        <p:spPr/>
        <p:txBody>
          <a:bodyPr/>
          <a:lstStyle/>
          <a:p>
            <a:fld id="{116B70DC-70D4-4E47-A650-AEA54912CCC6}" type="slidenum">
              <a:rPr lang="en-US" smtClean="0"/>
              <a:t>2</a:t>
            </a:fld>
            <a:endParaRPr lang="en-US" dirty="0"/>
          </a:p>
        </p:txBody>
      </p:sp>
    </p:spTree>
    <p:extLst>
      <p:ext uri="{BB962C8B-B14F-4D97-AF65-F5344CB8AC3E}">
        <p14:creationId xmlns:p14="http://schemas.microsoft.com/office/powerpoint/2010/main" val="40061771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6B70DC-70D4-4E47-A650-AEA54912CCC6}" type="slidenum">
              <a:rPr lang="en-US" smtClean="0"/>
              <a:t>22</a:t>
            </a:fld>
            <a:endParaRPr lang="en-US" dirty="0"/>
          </a:p>
        </p:txBody>
      </p:sp>
    </p:spTree>
    <p:extLst>
      <p:ext uri="{BB962C8B-B14F-4D97-AF65-F5344CB8AC3E}">
        <p14:creationId xmlns:p14="http://schemas.microsoft.com/office/powerpoint/2010/main" val="39124428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Hail Mary prayer courtesy of </a:t>
            </a:r>
          </a:p>
          <a:p>
            <a:r>
              <a:rPr lang="en-US" dirty="0"/>
              <a:t>http://drcm.info/wp/wp-content/uploads/2017/10/Hail-Mary.jpg</a:t>
            </a:r>
          </a:p>
        </p:txBody>
      </p:sp>
      <p:sp>
        <p:nvSpPr>
          <p:cNvPr id="4" name="Slide Number Placeholder 3"/>
          <p:cNvSpPr>
            <a:spLocks noGrp="1"/>
          </p:cNvSpPr>
          <p:nvPr>
            <p:ph type="sldNum" sz="quarter" idx="5"/>
          </p:nvPr>
        </p:nvSpPr>
        <p:spPr/>
        <p:txBody>
          <a:bodyPr/>
          <a:lstStyle/>
          <a:p>
            <a:fld id="{116B70DC-70D4-4E47-A650-AEA54912CCC6}" type="slidenum">
              <a:rPr lang="en-US" smtClean="0"/>
              <a:t>27</a:t>
            </a:fld>
            <a:endParaRPr lang="en-US" dirty="0"/>
          </a:p>
        </p:txBody>
      </p:sp>
    </p:spTree>
    <p:extLst>
      <p:ext uri="{BB962C8B-B14F-4D97-AF65-F5344CB8AC3E}">
        <p14:creationId xmlns:p14="http://schemas.microsoft.com/office/powerpoint/2010/main" val="13811507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Photo by Wesley Tingey on Unsplash</a:t>
            </a:r>
          </a:p>
          <a:p>
            <a:r>
              <a:rPr lang="en-US" dirty="0"/>
              <a:t>https://unsplash.com/photos/0are122T4ho</a:t>
            </a:r>
          </a:p>
        </p:txBody>
      </p:sp>
      <p:sp>
        <p:nvSpPr>
          <p:cNvPr id="4" name="Slide Number Placeholder 3"/>
          <p:cNvSpPr>
            <a:spLocks noGrp="1"/>
          </p:cNvSpPr>
          <p:nvPr>
            <p:ph type="sldNum" sz="quarter" idx="5"/>
          </p:nvPr>
        </p:nvSpPr>
        <p:spPr/>
        <p:txBody>
          <a:bodyPr/>
          <a:lstStyle/>
          <a:p>
            <a:fld id="{116B70DC-70D4-4E47-A650-AEA54912CCC6}" type="slidenum">
              <a:rPr lang="en-US" smtClean="0"/>
              <a:t>32</a:t>
            </a:fld>
            <a:endParaRPr lang="en-US" dirty="0"/>
          </a:p>
        </p:txBody>
      </p:sp>
    </p:spTree>
    <p:extLst>
      <p:ext uri="{BB962C8B-B14F-4D97-AF65-F5344CB8AC3E}">
        <p14:creationId xmlns:p14="http://schemas.microsoft.com/office/powerpoint/2010/main" val="18404422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Filling stone water jars courtesy of:</a:t>
            </a:r>
          </a:p>
          <a:p>
            <a:r>
              <a:rPr lang="en-US" dirty="0"/>
              <a:t>https://tabletalkmagazine.com/posts/why-did-jesus-turn-water-into-wine/</a:t>
            </a:r>
          </a:p>
        </p:txBody>
      </p:sp>
      <p:sp>
        <p:nvSpPr>
          <p:cNvPr id="4" name="Slide Number Placeholder 3"/>
          <p:cNvSpPr>
            <a:spLocks noGrp="1"/>
          </p:cNvSpPr>
          <p:nvPr>
            <p:ph type="sldNum" sz="quarter" idx="5"/>
          </p:nvPr>
        </p:nvSpPr>
        <p:spPr/>
        <p:txBody>
          <a:bodyPr/>
          <a:lstStyle/>
          <a:p>
            <a:fld id="{116B70DC-70D4-4E47-A650-AEA54912CCC6}" type="slidenum">
              <a:rPr lang="en-US" smtClean="0"/>
              <a:t>33</a:t>
            </a:fld>
            <a:endParaRPr lang="en-US" dirty="0"/>
          </a:p>
        </p:txBody>
      </p:sp>
    </p:spTree>
    <p:extLst>
      <p:ext uri="{BB962C8B-B14F-4D97-AF65-F5344CB8AC3E}">
        <p14:creationId xmlns:p14="http://schemas.microsoft.com/office/powerpoint/2010/main" val="30185107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Steps to clean your hands courtesy of Singapore Ministry of Health</a:t>
            </a:r>
          </a:p>
          <a:p>
            <a:r>
              <a:rPr lang="en-US" dirty="0"/>
              <a:t>https://www.moh.gov.sg/docs/librariesprovider5/default-document-library/practise-good-personal-hygiene---english-(05-feb).pdf</a:t>
            </a:r>
          </a:p>
          <a:p>
            <a:r>
              <a:rPr lang="en-US" dirty="0"/>
              <a:t>https://www.moh.gov.sa/en/HealthAwareness/EducationalContent/Corona/Pages/005.aspx</a:t>
            </a:r>
          </a:p>
        </p:txBody>
      </p:sp>
      <p:sp>
        <p:nvSpPr>
          <p:cNvPr id="4" name="Slide Number Placeholder 3"/>
          <p:cNvSpPr>
            <a:spLocks noGrp="1"/>
          </p:cNvSpPr>
          <p:nvPr>
            <p:ph type="sldNum" sz="quarter" idx="5"/>
          </p:nvPr>
        </p:nvSpPr>
        <p:spPr/>
        <p:txBody>
          <a:bodyPr/>
          <a:lstStyle/>
          <a:p>
            <a:fld id="{116B70DC-70D4-4E47-A650-AEA54912CCC6}" type="slidenum">
              <a:rPr lang="en-US" smtClean="0"/>
              <a:t>37</a:t>
            </a:fld>
            <a:endParaRPr lang="en-US" dirty="0"/>
          </a:p>
        </p:txBody>
      </p:sp>
    </p:spTree>
    <p:extLst>
      <p:ext uri="{BB962C8B-B14F-4D97-AF65-F5344CB8AC3E}">
        <p14:creationId xmlns:p14="http://schemas.microsoft.com/office/powerpoint/2010/main" val="26130001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6B70DC-70D4-4E47-A650-AEA54912CCC6}" type="slidenum">
              <a:rPr lang="en-US" smtClean="0"/>
              <a:t>38</a:t>
            </a:fld>
            <a:endParaRPr lang="en-US" dirty="0"/>
          </a:p>
        </p:txBody>
      </p:sp>
    </p:spTree>
    <p:extLst>
      <p:ext uri="{BB962C8B-B14F-4D97-AF65-F5344CB8AC3E}">
        <p14:creationId xmlns:p14="http://schemas.microsoft.com/office/powerpoint/2010/main" val="8424098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Calvin and Hobbes courtesy of </a:t>
            </a:r>
          </a:p>
          <a:p>
            <a:r>
              <a:rPr lang="en-US" dirty="0"/>
              <a:t>https://www.gocomics.com/calvinandhobbes/2017/05/22?utm_source=ch-twitter&amp;utm_medium=socialmarketing&amp;utm_content=ch-quotes&amp;utm_campaign=social</a:t>
            </a:r>
          </a:p>
        </p:txBody>
      </p:sp>
      <p:sp>
        <p:nvSpPr>
          <p:cNvPr id="4" name="Slide Number Placeholder 3"/>
          <p:cNvSpPr>
            <a:spLocks noGrp="1"/>
          </p:cNvSpPr>
          <p:nvPr>
            <p:ph type="sldNum" sz="quarter" idx="5"/>
          </p:nvPr>
        </p:nvSpPr>
        <p:spPr/>
        <p:txBody>
          <a:bodyPr/>
          <a:lstStyle/>
          <a:p>
            <a:fld id="{116B70DC-70D4-4E47-A650-AEA54912CCC6}" type="slidenum">
              <a:rPr lang="en-US" smtClean="0"/>
              <a:t>39</a:t>
            </a:fld>
            <a:endParaRPr lang="en-US" dirty="0"/>
          </a:p>
        </p:txBody>
      </p:sp>
    </p:spTree>
    <p:extLst>
      <p:ext uri="{BB962C8B-B14F-4D97-AF65-F5344CB8AC3E}">
        <p14:creationId xmlns:p14="http://schemas.microsoft.com/office/powerpoint/2010/main" val="14576242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6B70DC-70D4-4E47-A650-AEA54912CCC6}" type="slidenum">
              <a:rPr lang="en-US" smtClean="0"/>
              <a:t>40</a:t>
            </a:fld>
            <a:endParaRPr lang="en-US" dirty="0"/>
          </a:p>
        </p:txBody>
      </p:sp>
    </p:spTree>
    <p:extLst>
      <p:ext uri="{BB962C8B-B14F-4D97-AF65-F5344CB8AC3E}">
        <p14:creationId xmlns:p14="http://schemas.microsoft.com/office/powerpoint/2010/main" val="23141042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6B70DC-70D4-4E47-A650-AEA54912CCC6}" type="slidenum">
              <a:rPr lang="en-US" smtClean="0"/>
              <a:t>41</a:t>
            </a:fld>
            <a:endParaRPr lang="en-US" dirty="0"/>
          </a:p>
        </p:txBody>
      </p:sp>
    </p:spTree>
    <p:extLst>
      <p:ext uri="{BB962C8B-B14F-4D97-AF65-F5344CB8AC3E}">
        <p14:creationId xmlns:p14="http://schemas.microsoft.com/office/powerpoint/2010/main" val="25812949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6B70DC-70D4-4E47-A650-AEA54912CCC6}" type="slidenum">
              <a:rPr lang="en-US" smtClean="0"/>
              <a:t>42</a:t>
            </a:fld>
            <a:endParaRPr lang="en-US" dirty="0"/>
          </a:p>
        </p:txBody>
      </p:sp>
    </p:spTree>
    <p:extLst>
      <p:ext uri="{BB962C8B-B14F-4D97-AF65-F5344CB8AC3E}">
        <p14:creationId xmlns:p14="http://schemas.microsoft.com/office/powerpoint/2010/main" val="13768799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was also plenty of fireworks, synchronized to music, with some even spelling out SG50.</a:t>
            </a:r>
          </a:p>
          <a:p>
            <a:endParaRPr lang="en-US" dirty="0"/>
          </a:p>
          <a:p>
            <a:r>
              <a:rPr lang="en-US" dirty="0"/>
              <a:t>Fireworks courtesy of</a:t>
            </a:r>
          </a:p>
          <a:p>
            <a:r>
              <a:rPr lang="en-US" dirty="0"/>
              <a:t>https://www.parkhotelgroup.com/en/stories/singapore-national-day-parade-fireworks-alternatives</a:t>
            </a:r>
          </a:p>
          <a:p>
            <a:endParaRPr lang="en-US" dirty="0"/>
          </a:p>
        </p:txBody>
      </p:sp>
      <p:sp>
        <p:nvSpPr>
          <p:cNvPr id="4" name="Slide Number Placeholder 3"/>
          <p:cNvSpPr>
            <a:spLocks noGrp="1"/>
          </p:cNvSpPr>
          <p:nvPr>
            <p:ph type="sldNum" sz="quarter" idx="5"/>
          </p:nvPr>
        </p:nvSpPr>
        <p:spPr/>
        <p:txBody>
          <a:bodyPr/>
          <a:lstStyle/>
          <a:p>
            <a:fld id="{116B70DC-70D4-4E47-A650-AEA54912CCC6}" type="slidenum">
              <a:rPr lang="en-US" smtClean="0"/>
              <a:t>3</a:t>
            </a:fld>
            <a:endParaRPr lang="en-US" dirty="0"/>
          </a:p>
        </p:txBody>
      </p:sp>
    </p:spTree>
    <p:extLst>
      <p:ext uri="{BB962C8B-B14F-4D97-AF65-F5344CB8AC3E}">
        <p14:creationId xmlns:p14="http://schemas.microsoft.com/office/powerpoint/2010/main" val="2672956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6B70DC-70D4-4E47-A650-AEA54912CCC6}" type="slidenum">
              <a:rPr lang="en-US" smtClean="0"/>
              <a:t>43</a:t>
            </a:fld>
            <a:endParaRPr lang="en-US" dirty="0"/>
          </a:p>
        </p:txBody>
      </p:sp>
    </p:spTree>
    <p:extLst>
      <p:ext uri="{BB962C8B-B14F-4D97-AF65-F5344CB8AC3E}">
        <p14:creationId xmlns:p14="http://schemas.microsoft.com/office/powerpoint/2010/main" val="34025288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Filling stone water jars courtesy of:</a:t>
            </a:r>
          </a:p>
          <a:p>
            <a:r>
              <a:rPr lang="en-US" dirty="0"/>
              <a:t>https://tabletalkmagazine.com/posts/why-did-jesus-turn-water-into-wine/</a:t>
            </a:r>
          </a:p>
        </p:txBody>
      </p:sp>
      <p:sp>
        <p:nvSpPr>
          <p:cNvPr id="4" name="Slide Number Placeholder 3"/>
          <p:cNvSpPr>
            <a:spLocks noGrp="1"/>
          </p:cNvSpPr>
          <p:nvPr>
            <p:ph type="sldNum" sz="quarter" idx="5"/>
          </p:nvPr>
        </p:nvSpPr>
        <p:spPr/>
        <p:txBody>
          <a:bodyPr/>
          <a:lstStyle/>
          <a:p>
            <a:fld id="{116B70DC-70D4-4E47-A650-AEA54912CCC6}" type="slidenum">
              <a:rPr lang="en-US" smtClean="0"/>
              <a:t>44</a:t>
            </a:fld>
            <a:endParaRPr lang="en-US" dirty="0"/>
          </a:p>
        </p:txBody>
      </p:sp>
    </p:spTree>
    <p:extLst>
      <p:ext uri="{BB962C8B-B14F-4D97-AF65-F5344CB8AC3E}">
        <p14:creationId xmlns:p14="http://schemas.microsoft.com/office/powerpoint/2010/main" val="35107581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Photo by Elle Hughes on Unsplash</a:t>
            </a:r>
          </a:p>
          <a:p>
            <a:r>
              <a:rPr lang="en-US" dirty="0"/>
              <a:t>https://unsplash.com/photos/hErgu3X7gvY</a:t>
            </a:r>
          </a:p>
          <a:p>
            <a:endParaRPr lang="en-US" dirty="0"/>
          </a:p>
        </p:txBody>
      </p:sp>
      <p:sp>
        <p:nvSpPr>
          <p:cNvPr id="4" name="Slide Number Placeholder 3"/>
          <p:cNvSpPr>
            <a:spLocks noGrp="1"/>
          </p:cNvSpPr>
          <p:nvPr>
            <p:ph type="sldNum" sz="quarter" idx="5"/>
          </p:nvPr>
        </p:nvSpPr>
        <p:spPr/>
        <p:txBody>
          <a:bodyPr/>
          <a:lstStyle/>
          <a:p>
            <a:fld id="{116B70DC-70D4-4E47-A650-AEA54912CCC6}" type="slidenum">
              <a:rPr lang="en-US" smtClean="0"/>
              <a:t>45</a:t>
            </a:fld>
            <a:endParaRPr lang="en-US" dirty="0"/>
          </a:p>
        </p:txBody>
      </p:sp>
    </p:spTree>
    <p:extLst>
      <p:ext uri="{BB962C8B-B14F-4D97-AF65-F5344CB8AC3E}">
        <p14:creationId xmlns:p14="http://schemas.microsoft.com/office/powerpoint/2010/main" val="9070906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6B70DC-70D4-4E47-A650-AEA54912CCC6}" type="slidenum">
              <a:rPr lang="en-US" smtClean="0"/>
              <a:t>46</a:t>
            </a:fld>
            <a:endParaRPr lang="en-US" dirty="0"/>
          </a:p>
        </p:txBody>
      </p:sp>
    </p:spTree>
    <p:extLst>
      <p:ext uri="{BB962C8B-B14F-4D97-AF65-F5344CB8AC3E}">
        <p14:creationId xmlns:p14="http://schemas.microsoft.com/office/powerpoint/2010/main" val="19108417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6B70DC-70D4-4E47-A650-AEA54912CCC6}" type="slidenum">
              <a:rPr lang="en-US" smtClean="0"/>
              <a:t>47</a:t>
            </a:fld>
            <a:endParaRPr lang="en-US" dirty="0"/>
          </a:p>
        </p:txBody>
      </p:sp>
    </p:spTree>
    <p:extLst>
      <p:ext uri="{BB962C8B-B14F-4D97-AF65-F5344CB8AC3E}">
        <p14:creationId xmlns:p14="http://schemas.microsoft.com/office/powerpoint/2010/main" val="14519699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6B70DC-70D4-4E47-A650-AEA54912CCC6}" type="slidenum">
              <a:rPr lang="en-US" smtClean="0"/>
              <a:t>49</a:t>
            </a:fld>
            <a:endParaRPr lang="en-US" dirty="0"/>
          </a:p>
        </p:txBody>
      </p:sp>
    </p:spTree>
    <p:extLst>
      <p:ext uri="{BB962C8B-B14F-4D97-AF65-F5344CB8AC3E}">
        <p14:creationId xmlns:p14="http://schemas.microsoft.com/office/powerpoint/2010/main" val="324811794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6B70DC-70D4-4E47-A650-AEA54912CCC6}" type="slidenum">
              <a:rPr lang="en-US" smtClean="0"/>
              <a:t>50</a:t>
            </a:fld>
            <a:endParaRPr lang="en-US" dirty="0"/>
          </a:p>
        </p:txBody>
      </p:sp>
    </p:spTree>
    <p:extLst>
      <p:ext uri="{BB962C8B-B14F-4D97-AF65-F5344CB8AC3E}">
        <p14:creationId xmlns:p14="http://schemas.microsoft.com/office/powerpoint/2010/main" val="422395527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6B70DC-70D4-4E47-A650-AEA54912CCC6}" type="slidenum">
              <a:rPr lang="en-US" smtClean="0"/>
              <a:t>51</a:t>
            </a:fld>
            <a:endParaRPr lang="en-US" dirty="0"/>
          </a:p>
        </p:txBody>
      </p:sp>
    </p:spTree>
    <p:extLst>
      <p:ext uri="{BB962C8B-B14F-4D97-AF65-F5344CB8AC3E}">
        <p14:creationId xmlns:p14="http://schemas.microsoft.com/office/powerpoint/2010/main" val="19968743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6B70DC-70D4-4E47-A650-AEA54912CCC6}" type="slidenum">
              <a:rPr lang="en-US" smtClean="0"/>
              <a:t>52</a:t>
            </a:fld>
            <a:endParaRPr lang="en-US" dirty="0"/>
          </a:p>
        </p:txBody>
      </p:sp>
    </p:spTree>
    <p:extLst>
      <p:ext uri="{BB962C8B-B14F-4D97-AF65-F5344CB8AC3E}">
        <p14:creationId xmlns:p14="http://schemas.microsoft.com/office/powerpoint/2010/main" val="248476738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6B70DC-70D4-4E47-A650-AEA54912CCC6}" type="slidenum">
              <a:rPr lang="en-US" smtClean="0"/>
              <a:t>53</a:t>
            </a:fld>
            <a:endParaRPr lang="en-US" dirty="0"/>
          </a:p>
        </p:txBody>
      </p:sp>
    </p:spTree>
    <p:extLst>
      <p:ext uri="{BB962C8B-B14F-4D97-AF65-F5344CB8AC3E}">
        <p14:creationId xmlns:p14="http://schemas.microsoft.com/office/powerpoint/2010/main" val="41353868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was also an amazing airshow, with fighter jets from the Singapore Armed Forces flying in tight formation.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Lots of planning and preparation were needed to ensure all these events happened without any hiccups.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Airshow rehearsal courtesy of</a:t>
            </a:r>
          </a:p>
          <a:p>
            <a:r>
              <a:rPr lang="en-US" dirty="0"/>
              <a:t>https://zitseng.com/archives/8797</a:t>
            </a:r>
          </a:p>
          <a:p>
            <a:endParaRPr lang="en-US" dirty="0"/>
          </a:p>
          <a:p>
            <a:endParaRPr lang="en-US" dirty="0"/>
          </a:p>
        </p:txBody>
      </p:sp>
      <p:sp>
        <p:nvSpPr>
          <p:cNvPr id="4" name="Slide Number Placeholder 3"/>
          <p:cNvSpPr>
            <a:spLocks noGrp="1"/>
          </p:cNvSpPr>
          <p:nvPr>
            <p:ph type="sldNum" sz="quarter" idx="5"/>
          </p:nvPr>
        </p:nvSpPr>
        <p:spPr/>
        <p:txBody>
          <a:bodyPr/>
          <a:lstStyle/>
          <a:p>
            <a:fld id="{116B70DC-70D4-4E47-A650-AEA54912CCC6}" type="slidenum">
              <a:rPr lang="en-US" smtClean="0"/>
              <a:t>4</a:t>
            </a:fld>
            <a:endParaRPr lang="en-US" dirty="0"/>
          </a:p>
        </p:txBody>
      </p:sp>
    </p:spTree>
    <p:extLst>
      <p:ext uri="{BB962C8B-B14F-4D97-AF65-F5344CB8AC3E}">
        <p14:creationId xmlns:p14="http://schemas.microsoft.com/office/powerpoint/2010/main" val="311182044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6B70DC-70D4-4E47-A650-AEA54912CCC6}" type="slidenum">
              <a:rPr lang="en-US" smtClean="0"/>
              <a:t>54</a:t>
            </a:fld>
            <a:endParaRPr lang="en-US" dirty="0"/>
          </a:p>
        </p:txBody>
      </p:sp>
    </p:spTree>
    <p:extLst>
      <p:ext uri="{BB962C8B-B14F-4D97-AF65-F5344CB8AC3E}">
        <p14:creationId xmlns:p14="http://schemas.microsoft.com/office/powerpoint/2010/main" val="404973268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you believe in him?</a:t>
            </a:r>
          </a:p>
        </p:txBody>
      </p:sp>
      <p:sp>
        <p:nvSpPr>
          <p:cNvPr id="4" name="Slide Number Placeholder 3"/>
          <p:cNvSpPr>
            <a:spLocks noGrp="1"/>
          </p:cNvSpPr>
          <p:nvPr>
            <p:ph type="sldNum" sz="quarter" idx="5"/>
          </p:nvPr>
        </p:nvSpPr>
        <p:spPr/>
        <p:txBody>
          <a:bodyPr/>
          <a:lstStyle/>
          <a:p>
            <a:fld id="{116B70DC-70D4-4E47-A650-AEA54912CCC6}" type="slidenum">
              <a:rPr lang="en-US" smtClean="0"/>
              <a:t>55</a:t>
            </a:fld>
            <a:endParaRPr lang="en-US" dirty="0"/>
          </a:p>
        </p:txBody>
      </p:sp>
    </p:spTree>
    <p:extLst>
      <p:ext uri="{BB962C8B-B14F-4D97-AF65-F5344CB8AC3E}">
        <p14:creationId xmlns:p14="http://schemas.microsoft.com/office/powerpoint/2010/main" val="108018017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6B70DC-70D4-4E47-A650-AEA54912CCC6}" type="slidenum">
              <a:rPr lang="en-US" smtClean="0"/>
              <a:t>56</a:t>
            </a:fld>
            <a:endParaRPr lang="en-US" dirty="0"/>
          </a:p>
        </p:txBody>
      </p:sp>
    </p:spTree>
    <p:extLst>
      <p:ext uri="{BB962C8B-B14F-4D97-AF65-F5344CB8AC3E}">
        <p14:creationId xmlns:p14="http://schemas.microsoft.com/office/powerpoint/2010/main" val="268060825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6B70DC-70D4-4E47-A650-AEA54912CCC6}" type="slidenum">
              <a:rPr lang="en-US" smtClean="0"/>
              <a:t>57</a:t>
            </a:fld>
            <a:endParaRPr lang="en-US" dirty="0"/>
          </a:p>
        </p:txBody>
      </p:sp>
    </p:spTree>
    <p:extLst>
      <p:ext uri="{BB962C8B-B14F-4D97-AF65-F5344CB8AC3E}">
        <p14:creationId xmlns:p14="http://schemas.microsoft.com/office/powerpoint/2010/main" val="231115496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6B70DC-70D4-4E47-A650-AEA54912CCC6}" type="slidenum">
              <a:rPr lang="en-US" smtClean="0"/>
              <a:t>58</a:t>
            </a:fld>
            <a:endParaRPr lang="en-US" dirty="0"/>
          </a:p>
        </p:txBody>
      </p:sp>
    </p:spTree>
    <p:extLst>
      <p:ext uri="{BB962C8B-B14F-4D97-AF65-F5344CB8AC3E}">
        <p14:creationId xmlns:p14="http://schemas.microsoft.com/office/powerpoint/2010/main" val="35110149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Sometimes, even with careful planning, unforeseen issues arise.</a:t>
            </a:r>
          </a:p>
          <a:p>
            <a:endParaRPr lang="en-US" dirty="0"/>
          </a:p>
          <a:p>
            <a:r>
              <a:rPr lang="en-US" dirty="0"/>
              <a:t>For instance, take the Changi Jurassic Mile.  First, it is only 1 km long, but that is not the issue.</a:t>
            </a:r>
          </a:p>
          <a:p>
            <a:endParaRPr lang="en-US" dirty="0"/>
          </a:p>
          <a:p>
            <a:r>
              <a:rPr lang="en-US" dirty="0"/>
              <a:t>Turns out, it was built next to a golf course, and the designers did not account for stray golf balls. </a:t>
            </a:r>
          </a:p>
          <a:p>
            <a:endParaRPr lang="en-US" dirty="0"/>
          </a:p>
          <a:p>
            <a:r>
              <a:rPr lang="en-US" dirty="0"/>
              <a:t>Jurassic Mile photo courtesy of</a:t>
            </a:r>
          </a:p>
          <a:p>
            <a:r>
              <a:rPr lang="en-US" dirty="0"/>
              <a:t>https://www.channelnewsasia.com/singapore/changi-jurassic-mile-golf-ball-injury-safety-netting-981391</a:t>
            </a:r>
          </a:p>
        </p:txBody>
      </p:sp>
      <p:sp>
        <p:nvSpPr>
          <p:cNvPr id="4" name="Slide Number Placeholder 3"/>
          <p:cNvSpPr>
            <a:spLocks noGrp="1"/>
          </p:cNvSpPr>
          <p:nvPr>
            <p:ph type="sldNum" sz="quarter" idx="5"/>
          </p:nvPr>
        </p:nvSpPr>
        <p:spPr/>
        <p:txBody>
          <a:bodyPr/>
          <a:lstStyle/>
          <a:p>
            <a:fld id="{116B70DC-70D4-4E47-A650-AEA54912CCC6}" type="slidenum">
              <a:rPr lang="en-US" smtClean="0"/>
              <a:t>5</a:t>
            </a:fld>
            <a:endParaRPr lang="en-US" dirty="0"/>
          </a:p>
        </p:txBody>
      </p:sp>
    </p:spTree>
    <p:extLst>
      <p:ext uri="{BB962C8B-B14F-4D97-AF65-F5344CB8AC3E}">
        <p14:creationId xmlns:p14="http://schemas.microsoft.com/office/powerpoint/2010/main" val="24873714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within 2 weeks of opening, netting had to be installed.</a:t>
            </a:r>
          </a:p>
          <a:p>
            <a:endParaRPr lang="en-US" dirty="0"/>
          </a:p>
          <a:p>
            <a:endParaRPr lang="en-US" dirty="0"/>
          </a:p>
          <a:p>
            <a:r>
              <a:rPr lang="en-US" dirty="0"/>
              <a:t>Jurassic Mile photo courtesy of</a:t>
            </a:r>
          </a:p>
          <a:p>
            <a:r>
              <a:rPr lang="en-US" dirty="0"/>
              <a:t>https://www.channelnewsasia.com/singapore/changi-jurassic-mile-golf-ball-injury-safety-netting-981391</a:t>
            </a:r>
          </a:p>
          <a:p>
            <a:endParaRPr lang="en-US" dirty="0"/>
          </a:p>
        </p:txBody>
      </p:sp>
      <p:sp>
        <p:nvSpPr>
          <p:cNvPr id="4" name="Slide Number Placeholder 3"/>
          <p:cNvSpPr>
            <a:spLocks noGrp="1"/>
          </p:cNvSpPr>
          <p:nvPr>
            <p:ph type="sldNum" sz="quarter" idx="5"/>
          </p:nvPr>
        </p:nvSpPr>
        <p:spPr/>
        <p:txBody>
          <a:bodyPr/>
          <a:lstStyle/>
          <a:p>
            <a:fld id="{116B70DC-70D4-4E47-A650-AEA54912CCC6}" type="slidenum">
              <a:rPr lang="en-US" smtClean="0"/>
              <a:t>6</a:t>
            </a:fld>
            <a:endParaRPr lang="en-US" dirty="0"/>
          </a:p>
        </p:txBody>
      </p:sp>
    </p:spTree>
    <p:extLst>
      <p:ext uri="{BB962C8B-B14F-4D97-AF65-F5344CB8AC3E}">
        <p14:creationId xmlns:p14="http://schemas.microsoft.com/office/powerpoint/2010/main" val="10287887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Most of you have either been in a wedding, or at least invited to one.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lot of planning goes into a wedding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Photo by Álvaro CvG on Unsplash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https://unsplash.com/photos/mW8IZdX7n8E</a:t>
            </a:r>
          </a:p>
          <a:p>
            <a:endParaRPr lang="en-US" dirty="0"/>
          </a:p>
        </p:txBody>
      </p:sp>
      <p:sp>
        <p:nvSpPr>
          <p:cNvPr id="4" name="Slide Number Placeholder 3"/>
          <p:cNvSpPr>
            <a:spLocks noGrp="1"/>
          </p:cNvSpPr>
          <p:nvPr>
            <p:ph type="sldNum" sz="quarter" idx="5"/>
          </p:nvPr>
        </p:nvSpPr>
        <p:spPr/>
        <p:txBody>
          <a:bodyPr/>
          <a:lstStyle/>
          <a:p>
            <a:fld id="{116B70DC-70D4-4E47-A650-AEA54912CCC6}" type="slidenum">
              <a:rPr lang="en-US" smtClean="0"/>
              <a:t>7</a:t>
            </a:fld>
            <a:endParaRPr lang="en-US" dirty="0"/>
          </a:p>
        </p:txBody>
      </p:sp>
    </p:spTree>
    <p:extLst>
      <p:ext uri="{BB962C8B-B14F-4D97-AF65-F5344CB8AC3E}">
        <p14:creationId xmlns:p14="http://schemas.microsoft.com/office/powerpoint/2010/main" val="23393052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Unfortunately, even with all the careful wedding planning, sometimes things  </a:t>
            </a:r>
            <a:r>
              <a:rPr lang="en-US" b="1" u="sng" dirty="0"/>
              <a:t>do not</a:t>
            </a:r>
            <a:r>
              <a:rPr lang="en-US" b="1" u="none" dirty="0"/>
              <a:t> </a:t>
            </a:r>
            <a:r>
              <a:rPr lang="en-US" dirty="0"/>
              <a:t>go as planned.</a:t>
            </a:r>
          </a:p>
          <a:p>
            <a:endParaRPr lang="en-US" dirty="0"/>
          </a:p>
          <a:p>
            <a:r>
              <a:rPr lang="en-US" dirty="0"/>
              <a:t>Wedding fails courtesy of </a:t>
            </a:r>
          </a:p>
          <a:p>
            <a:r>
              <a:rPr lang="en-US" dirty="0"/>
              <a:t>https://ruinmyweek.com/funny/wedding-fails/</a:t>
            </a:r>
          </a:p>
        </p:txBody>
      </p:sp>
      <p:sp>
        <p:nvSpPr>
          <p:cNvPr id="4" name="Slide Number Placeholder 3"/>
          <p:cNvSpPr>
            <a:spLocks noGrp="1"/>
          </p:cNvSpPr>
          <p:nvPr>
            <p:ph type="sldNum" sz="quarter" idx="5"/>
          </p:nvPr>
        </p:nvSpPr>
        <p:spPr/>
        <p:txBody>
          <a:bodyPr/>
          <a:lstStyle/>
          <a:p>
            <a:fld id="{116B70DC-70D4-4E47-A650-AEA54912CCC6}" type="slidenum">
              <a:rPr lang="en-US" smtClean="0"/>
              <a:t>8</a:t>
            </a:fld>
            <a:endParaRPr lang="en-US" dirty="0"/>
          </a:p>
        </p:txBody>
      </p:sp>
    </p:spTree>
    <p:extLst>
      <p:ext uri="{BB962C8B-B14F-4D97-AF65-F5344CB8AC3E}">
        <p14:creationId xmlns:p14="http://schemas.microsoft.com/office/powerpoint/2010/main" val="5731886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we will look at John ch 2, vs 1-11 and we will read about a wedding where things did not go as planned.  Fortunately, Jesus was at that wedding. </a:t>
            </a:r>
          </a:p>
          <a:p>
            <a:endParaRPr lang="en-US" dirty="0"/>
          </a:p>
          <a:p>
            <a:r>
              <a:rPr lang="en-US" dirty="0"/>
              <a:t>When you hear “Jesus at a wedding,” you probably think about Jesus turning water into wine, one of the Miracles of Jesus.</a:t>
            </a:r>
          </a:p>
          <a:p>
            <a:endParaRPr lang="en-US" dirty="0"/>
          </a:p>
          <a:p>
            <a:r>
              <a:rPr lang="en-US" dirty="0"/>
              <a:t>Photo by Foto Pettine on Unsplash</a:t>
            </a:r>
          </a:p>
          <a:p>
            <a:r>
              <a:rPr lang="en-US" dirty="0"/>
              <a:t>https://unsplash.com/photos/IfjHaIoAoqE</a:t>
            </a:r>
          </a:p>
        </p:txBody>
      </p:sp>
      <p:sp>
        <p:nvSpPr>
          <p:cNvPr id="4" name="Slide Number Placeholder 3"/>
          <p:cNvSpPr>
            <a:spLocks noGrp="1"/>
          </p:cNvSpPr>
          <p:nvPr>
            <p:ph type="sldNum" sz="quarter" idx="5"/>
          </p:nvPr>
        </p:nvSpPr>
        <p:spPr/>
        <p:txBody>
          <a:bodyPr/>
          <a:lstStyle/>
          <a:p>
            <a:fld id="{116B70DC-70D4-4E47-A650-AEA54912CCC6}" type="slidenum">
              <a:rPr lang="en-US" smtClean="0"/>
              <a:t>9</a:t>
            </a:fld>
            <a:endParaRPr lang="en-US" dirty="0"/>
          </a:p>
        </p:txBody>
      </p:sp>
    </p:spTree>
    <p:extLst>
      <p:ext uri="{BB962C8B-B14F-4D97-AF65-F5344CB8AC3E}">
        <p14:creationId xmlns:p14="http://schemas.microsoft.com/office/powerpoint/2010/main" val="37888870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FA9D26B-5CEB-46C2-8633-92CAD874AE2C}"/>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
            <a:ext cx="9144000" cy="6858001"/>
          </a:xfrm>
          <a:prstGeom prst="rect">
            <a:avLst/>
          </a:prstGeom>
        </p:spPr>
      </p:pic>
    </p:spTree>
    <p:extLst>
      <p:ext uri="{BB962C8B-B14F-4D97-AF65-F5344CB8AC3E}">
        <p14:creationId xmlns:p14="http://schemas.microsoft.com/office/powerpoint/2010/main" val="792467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15_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CDBFDDA-E3A9-4366-BE2F-2BF32E28CCE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9144000" cy="6858000"/>
          </a:xfrm>
          <a:prstGeom prst="rect">
            <a:avLst/>
          </a:prstGeom>
        </p:spPr>
      </p:pic>
      <p:sp>
        <p:nvSpPr>
          <p:cNvPr id="6" name="Rectangle 5">
            <a:extLst>
              <a:ext uri="{FF2B5EF4-FFF2-40B4-BE49-F238E27FC236}">
                <a16:creationId xmlns:a16="http://schemas.microsoft.com/office/drawing/2014/main" id="{12E9EB9F-3B47-4645-B3B8-B3756DB1EE45}"/>
              </a:ext>
            </a:extLst>
          </p:cNvPr>
          <p:cNvSpPr/>
          <p:nvPr userDrawn="1"/>
        </p:nvSpPr>
        <p:spPr>
          <a:xfrm>
            <a:off x="1" y="1"/>
            <a:ext cx="9144000" cy="6858000"/>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545024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13_Blank">
    <p:bg>
      <p:bgPr>
        <a:solidFill>
          <a:srgbClr val="628C80"/>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B60BA4A-2D3B-4CE4-9936-F01D7B508365}"/>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3840869" cy="6858000"/>
          </a:xfrm>
          <a:prstGeom prst="rect">
            <a:avLst/>
          </a:prstGeom>
        </p:spPr>
      </p:pic>
    </p:spTree>
    <p:extLst>
      <p:ext uri="{BB962C8B-B14F-4D97-AF65-F5344CB8AC3E}">
        <p14:creationId xmlns:p14="http://schemas.microsoft.com/office/powerpoint/2010/main" val="1439923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4_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73564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5_Blank">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FB5F92B-6E88-41DB-A74F-E6D48B541F5A}"/>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057" y="0"/>
            <a:ext cx="9139943" cy="6858000"/>
          </a:xfrm>
          <a:prstGeom prst="rect">
            <a:avLst/>
          </a:prstGeom>
          <a:ln>
            <a:noFill/>
          </a:ln>
        </p:spPr>
      </p:pic>
    </p:spTree>
    <p:extLst>
      <p:ext uri="{BB962C8B-B14F-4D97-AF65-F5344CB8AC3E}">
        <p14:creationId xmlns:p14="http://schemas.microsoft.com/office/powerpoint/2010/main" val="2000808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12_Blank">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88839EE-2514-48E4-A266-6C8DDA4858C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872046"/>
          </a:xfrm>
          <a:prstGeom prst="rect">
            <a:avLst/>
          </a:prstGeom>
          <a:ln>
            <a:solidFill>
              <a:schemeClr val="tx1"/>
            </a:solidFill>
          </a:ln>
        </p:spPr>
      </p:pic>
      <p:sp>
        <p:nvSpPr>
          <p:cNvPr id="6" name="Rectangle 5">
            <a:extLst>
              <a:ext uri="{FF2B5EF4-FFF2-40B4-BE49-F238E27FC236}">
                <a16:creationId xmlns:a16="http://schemas.microsoft.com/office/drawing/2014/main" id="{0DA425B9-E40C-450E-8613-6A71222B8331}"/>
              </a:ext>
            </a:extLst>
          </p:cNvPr>
          <p:cNvSpPr/>
          <p:nvPr userDrawn="1"/>
        </p:nvSpPr>
        <p:spPr>
          <a:xfrm>
            <a:off x="0" y="14046"/>
            <a:ext cx="9144000" cy="6858000"/>
          </a:xfrm>
          <a:prstGeom prst="rect">
            <a:avLst/>
          </a:prstGeom>
          <a:solidFill>
            <a:srgbClr val="00000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8468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8_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FA9D26B-5CEB-46C2-8633-92CAD874AE2C}"/>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
            <a:ext cx="9144000" cy="6858001"/>
          </a:xfrm>
          <a:prstGeom prst="rect">
            <a:avLst/>
          </a:prstGeom>
        </p:spPr>
      </p:pic>
      <p:sp>
        <p:nvSpPr>
          <p:cNvPr id="4" name="Rectangle 3">
            <a:extLst>
              <a:ext uri="{FF2B5EF4-FFF2-40B4-BE49-F238E27FC236}">
                <a16:creationId xmlns:a16="http://schemas.microsoft.com/office/drawing/2014/main" id="{33A1D86D-41DE-435B-B45F-3B00762772C9}"/>
              </a:ext>
            </a:extLst>
          </p:cNvPr>
          <p:cNvSpPr/>
          <p:nvPr userDrawn="1"/>
        </p:nvSpPr>
        <p:spPr>
          <a:xfrm>
            <a:off x="1" y="1"/>
            <a:ext cx="9144000" cy="6858000"/>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62445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14_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DA64502-697E-4E8F-86AD-D1F69B2BB3A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3615266" cy="6858000"/>
          </a:xfrm>
          <a:prstGeom prst="rect">
            <a:avLst/>
          </a:prstGeom>
        </p:spPr>
      </p:pic>
      <p:pic>
        <p:nvPicPr>
          <p:cNvPr id="7" name="Picture 6">
            <a:extLst>
              <a:ext uri="{FF2B5EF4-FFF2-40B4-BE49-F238E27FC236}">
                <a16:creationId xmlns:a16="http://schemas.microsoft.com/office/drawing/2014/main" id="{9462F863-1FDC-4D96-9AE2-A234B33CAE58}"/>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5571066" y="0"/>
            <a:ext cx="3572934" cy="6858000"/>
          </a:xfrm>
          <a:prstGeom prst="rect">
            <a:avLst/>
          </a:prstGeom>
        </p:spPr>
      </p:pic>
      <p:pic>
        <p:nvPicPr>
          <p:cNvPr id="5" name="Picture 4">
            <a:extLst>
              <a:ext uri="{FF2B5EF4-FFF2-40B4-BE49-F238E27FC236}">
                <a16:creationId xmlns:a16="http://schemas.microsoft.com/office/drawing/2014/main" id="{DBE11D85-A008-4B1E-9592-9BD273D06A30}"/>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3615266" y="0"/>
            <a:ext cx="1955801" cy="6858000"/>
          </a:xfrm>
          <a:prstGeom prst="rect">
            <a:avLst/>
          </a:prstGeom>
        </p:spPr>
      </p:pic>
    </p:spTree>
    <p:extLst>
      <p:ext uri="{BB962C8B-B14F-4D97-AF65-F5344CB8AC3E}">
        <p14:creationId xmlns:p14="http://schemas.microsoft.com/office/powerpoint/2010/main" val="3327571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6_Blank">
    <p:bg>
      <p:bgPr>
        <a:solidFill>
          <a:srgbClr val="F4F0D9"/>
        </a:solidFill>
        <a:effectLst/>
      </p:bgPr>
    </p:bg>
    <p:spTree>
      <p:nvGrpSpPr>
        <p:cNvPr id="1" name=""/>
        <p:cNvGrpSpPr/>
        <p:nvPr/>
      </p:nvGrpSpPr>
      <p:grpSpPr>
        <a:xfrm>
          <a:off x="0" y="0"/>
          <a:ext cx="0" cy="0"/>
          <a:chOff x="0" y="0"/>
          <a:chExt cx="0" cy="0"/>
        </a:xfrm>
      </p:grpSpPr>
      <p:sp>
        <p:nvSpPr>
          <p:cNvPr id="8" name="AutoShape 2">
            <a:extLst>
              <a:ext uri="{FF2B5EF4-FFF2-40B4-BE49-F238E27FC236}">
                <a16:creationId xmlns:a16="http://schemas.microsoft.com/office/drawing/2014/main" id="{C2834551-F769-4437-9107-350F18676686}"/>
              </a:ext>
            </a:extLst>
          </p:cNvPr>
          <p:cNvSpPr/>
          <p:nvPr userDrawn="1"/>
        </p:nvSpPr>
        <p:spPr>
          <a:xfrm>
            <a:off x="0" y="0"/>
            <a:ext cx="4324350" cy="6858000"/>
          </a:xfrm>
          <a:prstGeom prst="rect">
            <a:avLst/>
          </a:prstGeom>
          <a:solidFill>
            <a:srgbClr val="638C80">
              <a:alpha val="29804"/>
            </a:srgbClr>
          </a:solidFill>
        </p:spPr>
      </p:sp>
    </p:spTree>
    <p:extLst>
      <p:ext uri="{BB962C8B-B14F-4D97-AF65-F5344CB8AC3E}">
        <p14:creationId xmlns:p14="http://schemas.microsoft.com/office/powerpoint/2010/main" val="2194649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11_Blank">
    <p:bg>
      <p:bgPr>
        <a:solidFill>
          <a:srgbClr val="F4F0D9"/>
        </a:solidFill>
        <a:effectLst/>
      </p:bgPr>
    </p:bg>
    <p:spTree>
      <p:nvGrpSpPr>
        <p:cNvPr id="1" name=""/>
        <p:cNvGrpSpPr/>
        <p:nvPr/>
      </p:nvGrpSpPr>
      <p:grpSpPr>
        <a:xfrm>
          <a:off x="0" y="0"/>
          <a:ext cx="0" cy="0"/>
          <a:chOff x="0" y="0"/>
          <a:chExt cx="0" cy="0"/>
        </a:xfrm>
      </p:grpSpPr>
      <p:sp>
        <p:nvSpPr>
          <p:cNvPr id="8" name="AutoShape 2">
            <a:extLst>
              <a:ext uri="{FF2B5EF4-FFF2-40B4-BE49-F238E27FC236}">
                <a16:creationId xmlns:a16="http://schemas.microsoft.com/office/drawing/2014/main" id="{C2834551-F769-4437-9107-350F18676686}"/>
              </a:ext>
            </a:extLst>
          </p:cNvPr>
          <p:cNvSpPr/>
          <p:nvPr userDrawn="1"/>
        </p:nvSpPr>
        <p:spPr>
          <a:xfrm>
            <a:off x="0" y="0"/>
            <a:ext cx="4724400" cy="6858000"/>
          </a:xfrm>
          <a:prstGeom prst="rect">
            <a:avLst/>
          </a:prstGeom>
          <a:solidFill>
            <a:srgbClr val="638C80">
              <a:alpha val="29804"/>
            </a:srgbClr>
          </a:solidFill>
        </p:spPr>
      </p:sp>
    </p:spTree>
    <p:extLst>
      <p:ext uri="{BB962C8B-B14F-4D97-AF65-F5344CB8AC3E}">
        <p14:creationId xmlns:p14="http://schemas.microsoft.com/office/powerpoint/2010/main" val="1432634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7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43A300F-48A0-4D18-BA43-2742EBE29E4B}"/>
              </a:ext>
            </a:extLst>
          </p:cNvPr>
          <p:cNvSpPr/>
          <p:nvPr userDrawn="1"/>
        </p:nvSpPr>
        <p:spPr>
          <a:xfrm>
            <a:off x="905934" y="0"/>
            <a:ext cx="8238066" cy="6858000"/>
          </a:xfrm>
          <a:prstGeom prst="rect">
            <a:avLst/>
          </a:prstGeom>
          <a:solidFill>
            <a:srgbClr val="638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26613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10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43A300F-48A0-4D18-BA43-2742EBE29E4B}"/>
              </a:ext>
            </a:extLst>
          </p:cNvPr>
          <p:cNvSpPr/>
          <p:nvPr userDrawn="1"/>
        </p:nvSpPr>
        <p:spPr>
          <a:xfrm>
            <a:off x="905934" y="0"/>
            <a:ext cx="8238066" cy="6858000"/>
          </a:xfrm>
          <a:prstGeom prst="rect">
            <a:avLst/>
          </a:prstGeom>
          <a:solidFill>
            <a:srgbClr val="638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B99DB8CC-45B0-4656-A2D1-5383F0B2262B}"/>
              </a:ext>
            </a:extLst>
          </p:cNvPr>
          <p:cNvPicPr>
            <a:picLocks noChangeAspect="1"/>
          </p:cNvPicPr>
          <p:nvPr userDrawn="1"/>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3730" y="2282031"/>
            <a:ext cx="788294" cy="2293937"/>
          </a:xfrm>
          <a:prstGeom prst="rect">
            <a:avLst/>
          </a:prstGeom>
        </p:spPr>
      </p:pic>
    </p:spTree>
    <p:extLst>
      <p:ext uri="{BB962C8B-B14F-4D97-AF65-F5344CB8AC3E}">
        <p14:creationId xmlns:p14="http://schemas.microsoft.com/office/powerpoint/2010/main" val="33639554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9_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CBB576F-054B-4BA4-8073-B089207B68F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700" y="0"/>
            <a:ext cx="255447" cy="6858000"/>
          </a:xfrm>
          <a:prstGeom prst="rect">
            <a:avLst/>
          </a:prstGeom>
        </p:spPr>
      </p:pic>
    </p:spTree>
    <p:extLst>
      <p:ext uri="{BB962C8B-B14F-4D97-AF65-F5344CB8AC3E}">
        <p14:creationId xmlns:p14="http://schemas.microsoft.com/office/powerpoint/2010/main" val="12825706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29348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4F0D9"/>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9274635"/>
      </p:ext>
    </p:extLst>
  </p:cSld>
  <p:clrMap bg1="lt1" tx1="dk1" bg2="lt2" tx2="dk2" accent1="accent1" accent2="accent2" accent3="accent3" accent4="accent4" accent5="accent5" accent6="accent6" hlink="hlink" folHlink="folHlink"/>
  <p:sldLayoutIdLst>
    <p:sldLayoutId id="2147483669" r:id="rId1"/>
    <p:sldLayoutId id="2147483679" r:id="rId2"/>
    <p:sldLayoutId id="2147483682" r:id="rId3"/>
    <p:sldLayoutId id="2147483673" r:id="rId4"/>
    <p:sldLayoutId id="2147483709" r:id="rId5"/>
    <p:sldLayoutId id="2147483674" r:id="rId6"/>
    <p:sldLayoutId id="2147483684" r:id="rId7"/>
    <p:sldLayoutId id="2147483676" r:id="rId8"/>
    <p:sldLayoutId id="2147483670" r:id="rId9"/>
    <p:sldLayoutId id="2147483683" r:id="rId10"/>
    <p:sldLayoutId id="2147483681" r:id="rId11"/>
    <p:sldLayoutId id="2147483671" r:id="rId12"/>
    <p:sldLayoutId id="2147483708" r:id="rId13"/>
    <p:sldLayoutId id="2147483680" r:id="rId14"/>
  </p:sldLayoutIdLst>
  <p:txStyles>
    <p:titleStyle>
      <a:lvl1pPr algn="l" defTabSz="914400" rtl="0" eaLnBrk="1" latinLnBrk="0" hangingPunct="1">
        <a:lnSpc>
          <a:spcPct val="90000"/>
        </a:lnSpc>
        <a:spcBef>
          <a:spcPct val="0"/>
        </a:spcBef>
        <a:buNone/>
        <a:defRPr sz="440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23.jpeg"/><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1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3.jpeg"/><Relationship Id="rId4" Type="http://schemas.openxmlformats.org/officeDocument/2006/relationships/image" Target="../media/image12.jpeg"/></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4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20.jpeg"/><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66B7AFD-9B91-4874-B553-A7859D1C415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693" y="0"/>
            <a:ext cx="9120614" cy="6858000"/>
          </a:xfrm>
          <a:prstGeom prst="rect">
            <a:avLst/>
          </a:prstGeom>
        </p:spPr>
      </p:pic>
    </p:spTree>
    <p:extLst>
      <p:ext uri="{BB962C8B-B14F-4D97-AF65-F5344CB8AC3E}">
        <p14:creationId xmlns:p14="http://schemas.microsoft.com/office/powerpoint/2010/main" val="1811576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9BAFB5"/>
        </a:solidFill>
        <a:effectLst/>
      </p:bgPr>
    </p:bg>
    <p:spTree>
      <p:nvGrpSpPr>
        <p:cNvPr id="1" name=""/>
        <p:cNvGrpSpPr/>
        <p:nvPr/>
      </p:nvGrpSpPr>
      <p:grpSpPr>
        <a:xfrm>
          <a:off x="0" y="0"/>
          <a:ext cx="0" cy="0"/>
          <a:chOff x="0" y="0"/>
          <a:chExt cx="0" cy="0"/>
        </a:xfrm>
      </p:grpSpPr>
      <p:pic>
        <p:nvPicPr>
          <p:cNvPr id="11" name="Picture 2" descr="Timelapse Photography Off Water Fountain">
            <a:extLst>
              <a:ext uri="{FF2B5EF4-FFF2-40B4-BE49-F238E27FC236}">
                <a16:creationId xmlns:a16="http://schemas.microsoft.com/office/drawing/2014/main" id="{01F1FE75-4049-426C-AFCF-9DC17C29CDD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66436" y="3429000"/>
            <a:ext cx="2330984" cy="322839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silhouette photo of man on cliff during sunset">
            <a:extLst>
              <a:ext uri="{FF2B5EF4-FFF2-40B4-BE49-F238E27FC236}">
                <a16:creationId xmlns:a16="http://schemas.microsoft.com/office/drawing/2014/main" id="{16B09706-67A4-4586-861E-A293F913F62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577565" y="3779228"/>
            <a:ext cx="3815714" cy="254513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blue and brown painted wall">
            <a:extLst>
              <a:ext uri="{FF2B5EF4-FFF2-40B4-BE49-F238E27FC236}">
                <a16:creationId xmlns:a16="http://schemas.microsoft.com/office/drawing/2014/main" id="{6F157C74-0632-4A9C-AFD0-277C3CC74719}"/>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5873" y="3429000"/>
            <a:ext cx="2435113" cy="3245816"/>
          </a:xfrm>
          <a:prstGeom prst="rect">
            <a:avLst/>
          </a:prstGeom>
          <a:noFill/>
          <a:extLst>
            <a:ext uri="{909E8E84-426E-40DD-AFC4-6F175D3DCCD1}">
              <a14:hiddenFill xmlns:a14="http://schemas.microsoft.com/office/drawing/2010/main">
                <a:solidFill>
                  <a:srgbClr val="FFFFFF"/>
                </a:solidFill>
              </a14:hiddenFill>
            </a:ext>
          </a:extLst>
        </p:spPr>
      </p:pic>
      <p:sp>
        <p:nvSpPr>
          <p:cNvPr id="16" name="Title 1">
            <a:extLst>
              <a:ext uri="{FF2B5EF4-FFF2-40B4-BE49-F238E27FC236}">
                <a16:creationId xmlns:a16="http://schemas.microsoft.com/office/drawing/2014/main" id="{DEE81FC7-A9BA-4056-8986-1B7B15A90353}"/>
              </a:ext>
            </a:extLst>
          </p:cNvPr>
          <p:cNvSpPr txBox="1">
            <a:spLocks/>
          </p:cNvSpPr>
          <p:nvPr/>
        </p:nvSpPr>
        <p:spPr bwMode="blackWhite">
          <a:xfrm>
            <a:off x="246580" y="126429"/>
            <a:ext cx="8650840" cy="3202398"/>
          </a:xfrm>
          <a:prstGeom prst="rect">
            <a:avLst/>
          </a:prstGeom>
          <a:gradFill flip="none" rotWithShape="1">
            <a:gsLst>
              <a:gs pos="0">
                <a:srgbClr val="9BAFB5">
                  <a:lumMod val="0"/>
                  <a:lumOff val="100000"/>
                </a:srgbClr>
              </a:gs>
              <a:gs pos="35000">
                <a:srgbClr val="9BAFB5">
                  <a:lumMod val="0"/>
                  <a:lumOff val="100000"/>
                </a:srgbClr>
              </a:gs>
              <a:gs pos="100000">
                <a:srgbClr val="9BAFB5">
                  <a:lumMod val="100000"/>
                </a:srgbClr>
              </a:gs>
            </a:gsLst>
            <a:path path="circle">
              <a:fillToRect l="50000" t="-80000" r="50000" b="180000"/>
            </a:path>
            <a:tileRect/>
          </a:gradFill>
          <a:ln w="38100" cap="sq">
            <a:solidFill>
              <a:srgbClr val="404040"/>
            </a:solidFill>
            <a:miter lim="800000"/>
          </a:ln>
        </p:spPr>
        <p:txBody>
          <a:bodyPr vert="horz" lIns="274320" tIns="182880" rIns="274320" bIns="182880" rtlCol="0" anchor="ctr" anchorCtr="1">
            <a:noAutofit/>
          </a:bodyPr>
          <a:lstStyle>
            <a:lvl1pPr algn="ctr" defTabSz="914400" rtl="0" eaLnBrk="1" latinLnBrk="0" hangingPunct="1">
              <a:lnSpc>
                <a:spcPct val="90000"/>
              </a:lnSpc>
              <a:spcBef>
                <a:spcPct val="0"/>
              </a:spcBef>
              <a:buNone/>
              <a:defRPr sz="3500" kern="1200" cap="all" spc="200" baseline="0">
                <a:solidFill>
                  <a:srgbClr val="262626"/>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TH" sz="6000" b="0" i="0" u="none" strike="noStrike" kern="1200" cap="all" spc="200" normalizeH="0" baseline="0" noProof="0" dirty="0">
                <a:ln>
                  <a:noFill/>
                </a:ln>
                <a:solidFill>
                  <a:srgbClr val="262626"/>
                </a:solidFill>
                <a:effectLst/>
                <a:uLnTx/>
                <a:uFillTx/>
                <a:latin typeface="Chalkduster" panose="03050602040202020205" pitchFamily="66" charset="77"/>
                <a:ea typeface="+mj-ea"/>
                <a:cs typeface="+mj-cs"/>
              </a:rPr>
              <a:t>The Miracles of Jesus</a:t>
            </a:r>
          </a:p>
        </p:txBody>
      </p:sp>
    </p:spTree>
    <p:extLst>
      <p:ext uri="{BB962C8B-B14F-4D97-AF65-F5344CB8AC3E}">
        <p14:creationId xmlns:p14="http://schemas.microsoft.com/office/powerpoint/2010/main" val="4142184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FA248553-9BE6-4C4F-BF27-9DF1A17051B4}"/>
              </a:ext>
            </a:extLst>
          </p:cNvPr>
          <p:cNvSpPr txBox="1">
            <a:spLocks/>
          </p:cNvSpPr>
          <p:nvPr/>
        </p:nvSpPr>
        <p:spPr>
          <a:xfrm>
            <a:off x="986320" y="1970225"/>
            <a:ext cx="7623424" cy="4219955"/>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1000"/>
              </a:spcBef>
              <a:spcAft>
                <a:spcPts val="0"/>
              </a:spcAft>
              <a:buClr>
                <a:srgbClr val="9BAFB5"/>
              </a:buClr>
              <a:buSzTx/>
              <a:buFont typeface="Arial" panose="020B0604020202020204" pitchFamily="34" charset="0"/>
              <a:buChar char="•"/>
              <a:tabLst/>
              <a:defRPr/>
            </a:pPr>
            <a:r>
              <a:rPr kumimoji="0" lang="en-TH" sz="3500" b="1" i="0" u="none" strike="noStrike" kern="1200" cap="none" spc="0" normalizeH="0" baseline="0" noProof="0" dirty="0">
                <a:ln>
                  <a:noFill/>
                </a:ln>
                <a:solidFill>
                  <a:srgbClr val="000000">
                    <a:lumMod val="85000"/>
                    <a:lumOff val="15000"/>
                  </a:srgbClr>
                </a:solidFill>
                <a:effectLst/>
                <a:uLnTx/>
                <a:uFillTx/>
                <a:latin typeface="Gill Sans MT" panose="020B0502020104020203"/>
                <a:ea typeface="+mn-ea"/>
                <a:cs typeface="+mn-cs"/>
              </a:rPr>
              <a:t>1. Where do we go to find bread for the hungry?</a:t>
            </a:r>
          </a:p>
          <a:p>
            <a:pPr marL="0" marR="0" lvl="0" indent="0" algn="l" defTabSz="914400" rtl="0" eaLnBrk="1" fontAlgn="auto" latinLnBrk="0" hangingPunct="1">
              <a:lnSpc>
                <a:spcPct val="100000"/>
              </a:lnSpc>
              <a:spcBef>
                <a:spcPts val="1000"/>
              </a:spcBef>
              <a:spcAft>
                <a:spcPts val="0"/>
              </a:spcAft>
              <a:buClr>
                <a:srgbClr val="9BAFB5"/>
              </a:buClr>
              <a:buSzTx/>
              <a:buFont typeface="Arial" panose="020B0604020202020204" pitchFamily="34" charset="0"/>
              <a:buNone/>
              <a:tabLst/>
              <a:defRPr/>
            </a:pPr>
            <a:endParaRPr kumimoji="0" lang="en-TH" sz="3500" b="1" i="0" u="none" strike="noStrike" kern="1200" cap="none" spc="0" normalizeH="0" baseline="0" noProof="0" dirty="0">
              <a:ln>
                <a:noFill/>
              </a:ln>
              <a:solidFill>
                <a:srgbClr val="000000">
                  <a:lumMod val="85000"/>
                  <a:lumOff val="15000"/>
                </a:srgbClr>
              </a:solidFill>
              <a:effectLst/>
              <a:uLnTx/>
              <a:uFillTx/>
              <a:latin typeface="Gill Sans MT" panose="020B0502020104020203"/>
              <a:ea typeface="+mn-ea"/>
              <a:cs typeface="+mn-cs"/>
            </a:endParaRPr>
          </a:p>
          <a:p>
            <a:pPr marL="228600" marR="0" lvl="0" indent="-228600" algn="l" defTabSz="914400" rtl="0" eaLnBrk="1" fontAlgn="auto" latinLnBrk="0" hangingPunct="1">
              <a:lnSpc>
                <a:spcPct val="100000"/>
              </a:lnSpc>
              <a:spcBef>
                <a:spcPts val="1000"/>
              </a:spcBef>
              <a:spcAft>
                <a:spcPts val="0"/>
              </a:spcAft>
              <a:buClr>
                <a:srgbClr val="9BAFB5"/>
              </a:buClr>
              <a:buSzTx/>
              <a:buFont typeface="Arial" panose="020B0604020202020204" pitchFamily="34" charset="0"/>
              <a:buChar char="•"/>
              <a:tabLst/>
              <a:defRPr/>
            </a:pPr>
            <a:r>
              <a:rPr kumimoji="0" lang="en-TH" sz="3500" b="1" i="0" u="none" strike="noStrike" kern="1200" cap="none" spc="0" normalizeH="0" baseline="0" noProof="0" dirty="0">
                <a:ln>
                  <a:noFill/>
                </a:ln>
                <a:solidFill>
                  <a:srgbClr val="000000">
                    <a:lumMod val="85000"/>
                    <a:lumOff val="15000"/>
                  </a:srgbClr>
                </a:solidFill>
                <a:effectLst/>
                <a:uLnTx/>
                <a:uFillTx/>
                <a:latin typeface="Gill Sans MT" panose="020B0502020104020203"/>
                <a:ea typeface="+mn-ea"/>
                <a:cs typeface="+mn-cs"/>
              </a:rPr>
              <a:t>2. Look past the miracle – behold Jesus!</a:t>
            </a:r>
          </a:p>
          <a:p>
            <a:pPr marL="0" marR="0" lvl="0" indent="0" algn="l" defTabSz="914400" rtl="0" eaLnBrk="1" fontAlgn="auto" latinLnBrk="0" hangingPunct="1">
              <a:lnSpc>
                <a:spcPct val="100000"/>
              </a:lnSpc>
              <a:spcBef>
                <a:spcPts val="1000"/>
              </a:spcBef>
              <a:spcAft>
                <a:spcPts val="0"/>
              </a:spcAft>
              <a:buClr>
                <a:srgbClr val="9BAFB5"/>
              </a:buClr>
              <a:buSzTx/>
              <a:buFont typeface="Arial" panose="020B0604020202020204" pitchFamily="34" charset="0"/>
              <a:buNone/>
              <a:tabLst/>
              <a:defRPr/>
            </a:pPr>
            <a:endParaRPr kumimoji="0" lang="en-TH" sz="3500" b="1" i="0" u="none" strike="noStrike" kern="1200" cap="none" spc="0" normalizeH="0" baseline="0" noProof="0" dirty="0">
              <a:ln>
                <a:noFill/>
              </a:ln>
              <a:solidFill>
                <a:srgbClr val="000000">
                  <a:lumMod val="85000"/>
                  <a:lumOff val="15000"/>
                </a:srgbClr>
              </a:solidFill>
              <a:effectLst/>
              <a:uLnTx/>
              <a:uFillTx/>
              <a:latin typeface="Gill Sans MT" panose="020B0502020104020203"/>
              <a:ea typeface="+mn-ea"/>
              <a:cs typeface="+mn-cs"/>
            </a:endParaRPr>
          </a:p>
          <a:p>
            <a:pPr marL="228600" marR="0" lvl="0" indent="-228600" algn="l" defTabSz="914400" rtl="0" eaLnBrk="1" fontAlgn="auto" latinLnBrk="0" hangingPunct="1">
              <a:lnSpc>
                <a:spcPct val="100000"/>
              </a:lnSpc>
              <a:spcBef>
                <a:spcPts val="1000"/>
              </a:spcBef>
              <a:spcAft>
                <a:spcPts val="0"/>
              </a:spcAft>
              <a:buClr>
                <a:srgbClr val="9BAFB5"/>
              </a:buClr>
              <a:buSzTx/>
              <a:buFont typeface="Arial" panose="020B0604020202020204" pitchFamily="34" charset="0"/>
              <a:buChar char="•"/>
              <a:tabLst/>
              <a:defRPr/>
            </a:pPr>
            <a:r>
              <a:rPr kumimoji="0" lang="en-TH" sz="3500" b="1" i="0" u="none" strike="noStrike" kern="1200" cap="none" spc="0" normalizeH="0" baseline="0" noProof="0" dirty="0">
                <a:ln>
                  <a:noFill/>
                </a:ln>
                <a:solidFill>
                  <a:srgbClr val="000000">
                    <a:lumMod val="85000"/>
                    <a:lumOff val="15000"/>
                  </a:srgbClr>
                </a:solidFill>
                <a:effectLst/>
                <a:uLnTx/>
                <a:uFillTx/>
                <a:latin typeface="Gill Sans MT" panose="020B0502020104020203"/>
                <a:ea typeface="+mn-ea"/>
                <a:cs typeface="+mn-cs"/>
              </a:rPr>
              <a:t>3. Don’t come to him with your agenda. Bow down, surrender your life, worship Him!</a:t>
            </a:r>
          </a:p>
          <a:p>
            <a:pPr marL="228600" marR="0" lvl="0" indent="-228600" algn="l" defTabSz="914400" rtl="0" eaLnBrk="1" fontAlgn="auto" latinLnBrk="0" hangingPunct="1">
              <a:lnSpc>
                <a:spcPct val="100000"/>
              </a:lnSpc>
              <a:spcBef>
                <a:spcPts val="1000"/>
              </a:spcBef>
              <a:spcAft>
                <a:spcPts val="0"/>
              </a:spcAft>
              <a:buClr>
                <a:srgbClr val="9BAFB5"/>
              </a:buClr>
              <a:buSzTx/>
              <a:buFont typeface="Arial" panose="020B0604020202020204" pitchFamily="34" charset="0"/>
              <a:buChar char="•"/>
              <a:tabLst/>
              <a:defRPr/>
            </a:pPr>
            <a:endParaRPr kumimoji="0" lang="en-TH" sz="1800" b="0" i="0" u="none" strike="noStrike" kern="1200" cap="none" spc="0" normalizeH="0" baseline="0" noProof="0" dirty="0">
              <a:ln>
                <a:noFill/>
              </a:ln>
              <a:solidFill>
                <a:srgbClr val="000000">
                  <a:lumMod val="85000"/>
                  <a:lumOff val="15000"/>
                </a:srgbClr>
              </a:solidFill>
              <a:effectLst/>
              <a:uLnTx/>
              <a:uFillTx/>
              <a:latin typeface="Gill Sans MT" panose="020B0502020104020203"/>
              <a:ea typeface="+mn-ea"/>
              <a:cs typeface="+mn-cs"/>
            </a:endParaRPr>
          </a:p>
        </p:txBody>
      </p:sp>
      <p:sp>
        <p:nvSpPr>
          <p:cNvPr id="3" name="Title 1">
            <a:extLst>
              <a:ext uri="{FF2B5EF4-FFF2-40B4-BE49-F238E27FC236}">
                <a16:creationId xmlns:a16="http://schemas.microsoft.com/office/drawing/2014/main" id="{10372075-EE8B-4380-8C8D-E225C8B3E9BD}"/>
              </a:ext>
            </a:extLst>
          </p:cNvPr>
          <p:cNvSpPr txBox="1">
            <a:spLocks/>
          </p:cNvSpPr>
          <p:nvPr/>
        </p:nvSpPr>
        <p:spPr bwMode="black">
          <a:xfrm>
            <a:off x="1513578" y="379065"/>
            <a:ext cx="5937755"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TH" sz="2600" b="1" i="0" u="none" strike="noStrike" kern="1200" cap="all" spc="200" normalizeH="0" baseline="0" noProof="0" dirty="0">
                <a:ln>
                  <a:noFill/>
                </a:ln>
                <a:solidFill>
                  <a:srgbClr val="262626"/>
                </a:solidFill>
                <a:effectLst/>
                <a:uLnTx/>
                <a:uFillTx/>
                <a:latin typeface="Gill Sans MT" panose="020B0502020104020203"/>
                <a:ea typeface="+mj-ea"/>
                <a:cs typeface="+mj-cs"/>
              </a:rPr>
              <a:t>John 6:1-15</a:t>
            </a:r>
            <a:endParaRPr kumimoji="0" lang="en-US" sz="2600" b="1" i="0" u="none" strike="noStrike" kern="1200" cap="all" spc="200" normalizeH="0" baseline="0" noProof="0" dirty="0">
              <a:ln>
                <a:noFill/>
              </a:ln>
              <a:solidFill>
                <a:srgbClr val="262626"/>
              </a:solidFill>
              <a:effectLst/>
              <a:uLnTx/>
              <a:uFillTx/>
              <a:latin typeface="Gill Sans MT" panose="020B0502020104020203"/>
              <a:ea typeface="+mj-ea"/>
              <a:cs typeface="+mj-cs"/>
            </a:endParaRPr>
          </a:p>
          <a:p>
            <a:pPr marL="0" marR="0" lvl="0" indent="0" algn="ctr" defTabSz="914400" rtl="0" eaLnBrk="1" fontAlgn="auto" latinLnBrk="0" hangingPunct="1">
              <a:lnSpc>
                <a:spcPct val="90000"/>
              </a:lnSpc>
              <a:spcBef>
                <a:spcPct val="0"/>
              </a:spcBef>
              <a:spcAft>
                <a:spcPts val="0"/>
              </a:spcAft>
              <a:buClrTx/>
              <a:buSzTx/>
              <a:buFontTx/>
              <a:buNone/>
              <a:tabLst/>
              <a:defRPr/>
            </a:pPr>
            <a:r>
              <a:rPr lang="en-US" b="1" dirty="0">
                <a:latin typeface="Gill Sans MT" panose="020B0502020104020203"/>
              </a:rPr>
              <a:t>Feeding of the 5000</a:t>
            </a:r>
            <a:endParaRPr kumimoji="0" lang="en-TH" sz="2600" b="1" i="0" u="none" strike="noStrike" kern="1200" cap="all" spc="200" normalizeH="0" baseline="0" noProof="0" dirty="0">
              <a:ln>
                <a:noFill/>
              </a:ln>
              <a:solidFill>
                <a:srgbClr val="262626"/>
              </a:solidFill>
              <a:effectLst/>
              <a:uLnTx/>
              <a:uFillTx/>
              <a:latin typeface="Gill Sans MT" panose="020B0502020104020203"/>
              <a:ea typeface="+mj-ea"/>
              <a:cs typeface="+mj-cs"/>
            </a:endParaRPr>
          </a:p>
        </p:txBody>
      </p:sp>
    </p:spTree>
    <p:extLst>
      <p:ext uri="{BB962C8B-B14F-4D97-AF65-F5344CB8AC3E}">
        <p14:creationId xmlns:p14="http://schemas.microsoft.com/office/powerpoint/2010/main" val="2109056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7">
            <a:extLst>
              <a:ext uri="{FF2B5EF4-FFF2-40B4-BE49-F238E27FC236}">
                <a16:creationId xmlns:a16="http://schemas.microsoft.com/office/drawing/2014/main" id="{8C608A00-5B4F-48CA-B8E0-56E48B2DB09E}"/>
              </a:ext>
            </a:extLst>
          </p:cNvPr>
          <p:cNvSpPr txBox="1"/>
          <p:nvPr/>
        </p:nvSpPr>
        <p:spPr>
          <a:xfrm>
            <a:off x="880697" y="454864"/>
            <a:ext cx="7278565" cy="1661993"/>
          </a:xfrm>
          <a:prstGeom prst="rect">
            <a:avLst/>
          </a:prstGeom>
        </p:spPr>
        <p:txBody>
          <a:bodyPr wrap="square" lIns="0" tIns="0" rIns="0" bIns="0" rtlCol="0" anchor="t">
            <a:spAutoFit/>
          </a:bodyPr>
          <a:lstStyle/>
          <a:p>
            <a:pPr algn="r">
              <a:lnSpc>
                <a:spcPct val="90000"/>
              </a:lnSpc>
            </a:pPr>
            <a:r>
              <a:rPr lang="en-US" sz="6000" b="1" spc="-80" dirty="0">
                <a:effectLst>
                  <a:glow>
                    <a:schemeClr val="bg1"/>
                  </a:glow>
                </a:effectLst>
                <a:latin typeface="Arial" panose="020B0604020202020204" pitchFamily="34" charset="0"/>
                <a:cs typeface="Arial" panose="020B0604020202020204" pitchFamily="34" charset="0"/>
              </a:rPr>
              <a:t>Signs and Wonders</a:t>
            </a:r>
          </a:p>
          <a:p>
            <a:pPr algn="r">
              <a:lnSpc>
                <a:spcPct val="90000"/>
              </a:lnSpc>
            </a:pPr>
            <a:r>
              <a:rPr lang="en-US" sz="6000" b="1" spc="-80" dirty="0">
                <a:effectLst>
                  <a:glow>
                    <a:schemeClr val="bg1"/>
                  </a:glow>
                </a:effectLst>
                <a:latin typeface="Arial" panose="020B0604020202020204" pitchFamily="34" charset="0"/>
                <a:cs typeface="Arial" panose="020B0604020202020204" pitchFamily="34" charset="0"/>
              </a:rPr>
              <a:t>at a Wedding</a:t>
            </a:r>
          </a:p>
        </p:txBody>
      </p:sp>
      <p:sp>
        <p:nvSpPr>
          <p:cNvPr id="6" name="TextBox 5">
            <a:extLst>
              <a:ext uri="{FF2B5EF4-FFF2-40B4-BE49-F238E27FC236}">
                <a16:creationId xmlns:a16="http://schemas.microsoft.com/office/drawing/2014/main" id="{9AA8377B-F404-4C2D-9E05-BD38E0C21B85}"/>
              </a:ext>
            </a:extLst>
          </p:cNvPr>
          <p:cNvSpPr txBox="1"/>
          <p:nvPr/>
        </p:nvSpPr>
        <p:spPr>
          <a:xfrm>
            <a:off x="4337538" y="2206098"/>
            <a:ext cx="3821724" cy="584775"/>
          </a:xfrm>
          <a:prstGeom prst="rect">
            <a:avLst/>
          </a:prstGeom>
          <a:noFill/>
        </p:spPr>
        <p:txBody>
          <a:bodyPr wrap="square">
            <a:spAutoFit/>
          </a:bodyPr>
          <a:lstStyle/>
          <a:p>
            <a:pPr algn="r"/>
            <a:r>
              <a:rPr lang="en-US" sz="3200" b="1" dirty="0">
                <a:latin typeface="Arial" panose="020B0604020202020204" pitchFamily="34" charset="0"/>
                <a:cs typeface="Arial" panose="020B0604020202020204" pitchFamily="34" charset="0"/>
              </a:rPr>
              <a:t>John 2:1-11 (ESV)</a:t>
            </a:r>
          </a:p>
        </p:txBody>
      </p:sp>
    </p:spTree>
    <p:extLst>
      <p:ext uri="{BB962C8B-B14F-4D97-AF65-F5344CB8AC3E}">
        <p14:creationId xmlns:p14="http://schemas.microsoft.com/office/powerpoint/2010/main" val="3069305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7">
            <a:extLst>
              <a:ext uri="{FF2B5EF4-FFF2-40B4-BE49-F238E27FC236}">
                <a16:creationId xmlns:a16="http://schemas.microsoft.com/office/drawing/2014/main" id="{6F101D68-936F-4364-8294-014082D250FC}"/>
              </a:ext>
            </a:extLst>
          </p:cNvPr>
          <p:cNvSpPr txBox="1"/>
          <p:nvPr/>
        </p:nvSpPr>
        <p:spPr>
          <a:xfrm rot="16200000">
            <a:off x="-2719753" y="2879725"/>
            <a:ext cx="6424246" cy="664797"/>
          </a:xfrm>
          <a:prstGeom prst="rect">
            <a:avLst/>
          </a:prstGeom>
        </p:spPr>
        <p:txBody>
          <a:bodyPr wrap="square" lIns="0" tIns="0" rIns="0" bIns="0" rtlCol="0" anchor="t">
            <a:spAutoFit/>
          </a:bodyPr>
          <a:lstStyle/>
          <a:p>
            <a:pPr algn="ctr">
              <a:lnSpc>
                <a:spcPct val="90000"/>
              </a:lnSpc>
            </a:pPr>
            <a:r>
              <a:rPr lang="en-US" sz="4800" b="1" spc="-80" dirty="0">
                <a:solidFill>
                  <a:srgbClr val="638C80"/>
                </a:solidFill>
                <a:effectLst>
                  <a:glow>
                    <a:schemeClr val="bg1"/>
                  </a:glow>
                </a:effectLst>
                <a:latin typeface="system-ui"/>
                <a:cs typeface="Arial" panose="020B0604020202020204" pitchFamily="34" charset="0"/>
              </a:rPr>
              <a:t>BACKGROUND</a:t>
            </a:r>
          </a:p>
        </p:txBody>
      </p:sp>
      <p:sp>
        <p:nvSpPr>
          <p:cNvPr id="5" name="TextBox 6">
            <a:extLst>
              <a:ext uri="{FF2B5EF4-FFF2-40B4-BE49-F238E27FC236}">
                <a16:creationId xmlns:a16="http://schemas.microsoft.com/office/drawing/2014/main" id="{925C7CDB-FDB0-45B6-AE69-70D6B45994DA}"/>
              </a:ext>
            </a:extLst>
          </p:cNvPr>
          <p:cNvSpPr txBox="1"/>
          <p:nvPr/>
        </p:nvSpPr>
        <p:spPr>
          <a:xfrm>
            <a:off x="1558966" y="692793"/>
            <a:ext cx="3824658" cy="1465016"/>
          </a:xfrm>
          <a:prstGeom prst="rect">
            <a:avLst/>
          </a:prstGeom>
        </p:spPr>
        <p:txBody>
          <a:bodyPr wrap="square" lIns="0" tIns="0" rIns="0" bIns="0" rtlCol="0" anchor="t">
            <a:spAutoFit/>
          </a:bodyPr>
          <a:lstStyle/>
          <a:p>
            <a:pPr>
              <a:lnSpc>
                <a:spcPct val="85000"/>
              </a:lnSpc>
            </a:pPr>
            <a:r>
              <a:rPr lang="en-US" sz="2800" dirty="0">
                <a:solidFill>
                  <a:srgbClr val="F4F0D9"/>
                </a:solidFill>
                <a:latin typeface="system-ui"/>
                <a:cs typeface="Arial" panose="020B0604020202020204" pitchFamily="34" charset="0"/>
              </a:rPr>
              <a:t>Jesus is God</a:t>
            </a:r>
          </a:p>
          <a:p>
            <a:pPr>
              <a:lnSpc>
                <a:spcPct val="85000"/>
              </a:lnSpc>
            </a:pPr>
            <a:r>
              <a:rPr lang="en-US" sz="2800" dirty="0">
                <a:solidFill>
                  <a:srgbClr val="F4F0D9"/>
                </a:solidFill>
                <a:latin typeface="system-ui"/>
                <a:cs typeface="Arial" panose="020B0604020202020204" pitchFamily="34" charset="0"/>
              </a:rPr>
              <a:t>Jesus created all things</a:t>
            </a:r>
          </a:p>
          <a:p>
            <a:pPr>
              <a:lnSpc>
                <a:spcPct val="85000"/>
              </a:lnSpc>
            </a:pPr>
            <a:r>
              <a:rPr lang="en-US" sz="2800" dirty="0">
                <a:solidFill>
                  <a:srgbClr val="F4F0D9"/>
                </a:solidFill>
                <a:latin typeface="system-ui"/>
                <a:cs typeface="Arial" panose="020B0604020202020204" pitchFamily="34" charset="0"/>
              </a:rPr>
              <a:t>Jesus is Life</a:t>
            </a:r>
          </a:p>
          <a:p>
            <a:pPr>
              <a:lnSpc>
                <a:spcPct val="85000"/>
              </a:lnSpc>
            </a:pPr>
            <a:r>
              <a:rPr lang="en-US" sz="2800" dirty="0">
                <a:solidFill>
                  <a:srgbClr val="F4F0D9"/>
                </a:solidFill>
                <a:latin typeface="system-ui"/>
                <a:cs typeface="Arial" panose="020B0604020202020204" pitchFamily="34" charset="0"/>
              </a:rPr>
              <a:t>Jesus is Light</a:t>
            </a:r>
            <a:endParaRPr lang="en-US" sz="2600" dirty="0">
              <a:solidFill>
                <a:srgbClr val="F4F0D9"/>
              </a:solidFill>
              <a:latin typeface="system-ui"/>
              <a:cs typeface="Arial" panose="020B0604020202020204" pitchFamily="34" charset="0"/>
            </a:endParaRPr>
          </a:p>
        </p:txBody>
      </p:sp>
      <p:sp>
        <p:nvSpPr>
          <p:cNvPr id="6" name="Rectangle 5">
            <a:extLst>
              <a:ext uri="{FF2B5EF4-FFF2-40B4-BE49-F238E27FC236}">
                <a16:creationId xmlns:a16="http://schemas.microsoft.com/office/drawing/2014/main" id="{39B47F44-F8D4-44C8-B480-B719A85B1C49}"/>
              </a:ext>
            </a:extLst>
          </p:cNvPr>
          <p:cNvSpPr/>
          <p:nvPr/>
        </p:nvSpPr>
        <p:spPr>
          <a:xfrm>
            <a:off x="1380387" y="366173"/>
            <a:ext cx="4094289" cy="1931550"/>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latin typeface="system-ui"/>
              <a:cs typeface="Arial" panose="020B0604020202020204" pitchFamily="34" charset="0"/>
            </a:endParaRPr>
          </a:p>
        </p:txBody>
      </p:sp>
      <p:sp>
        <p:nvSpPr>
          <p:cNvPr id="7" name="TextBox 7">
            <a:extLst>
              <a:ext uri="{FF2B5EF4-FFF2-40B4-BE49-F238E27FC236}">
                <a16:creationId xmlns:a16="http://schemas.microsoft.com/office/drawing/2014/main" id="{6A4CC85F-C273-4914-A173-BC34FD35D469}"/>
              </a:ext>
            </a:extLst>
          </p:cNvPr>
          <p:cNvSpPr txBox="1"/>
          <p:nvPr/>
        </p:nvSpPr>
        <p:spPr>
          <a:xfrm>
            <a:off x="2231912" y="333311"/>
            <a:ext cx="2478765" cy="286617"/>
          </a:xfrm>
          <a:prstGeom prst="rect">
            <a:avLst/>
          </a:prstGeom>
          <a:solidFill>
            <a:srgbClr val="638C80"/>
          </a:solidFill>
          <a:ln>
            <a:noFill/>
          </a:ln>
        </p:spPr>
        <p:txBody>
          <a:bodyPr wrap="square" lIns="0" tIns="0" rIns="0" bIns="0" rtlCol="0" anchor="t">
            <a:spAutoFit/>
          </a:bodyPr>
          <a:lstStyle/>
          <a:p>
            <a:pPr algn="ctr">
              <a:lnSpc>
                <a:spcPct val="70000"/>
              </a:lnSpc>
            </a:pPr>
            <a:r>
              <a:rPr lang="en-US" sz="2500" dirty="0">
                <a:solidFill>
                  <a:srgbClr val="F4F0D9"/>
                </a:solidFill>
                <a:latin typeface="system-ui"/>
                <a:cs typeface="Arial" panose="020B0604020202020204" pitchFamily="34" charset="0"/>
              </a:rPr>
              <a:t>John 1:1-14</a:t>
            </a:r>
          </a:p>
        </p:txBody>
      </p:sp>
    </p:spTree>
    <p:extLst>
      <p:ext uri="{BB962C8B-B14F-4D97-AF65-F5344CB8AC3E}">
        <p14:creationId xmlns:p14="http://schemas.microsoft.com/office/powerpoint/2010/main" val="2809711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7">
            <a:extLst>
              <a:ext uri="{FF2B5EF4-FFF2-40B4-BE49-F238E27FC236}">
                <a16:creationId xmlns:a16="http://schemas.microsoft.com/office/drawing/2014/main" id="{6F101D68-936F-4364-8294-014082D250FC}"/>
              </a:ext>
            </a:extLst>
          </p:cNvPr>
          <p:cNvSpPr txBox="1"/>
          <p:nvPr/>
        </p:nvSpPr>
        <p:spPr>
          <a:xfrm rot="16200000">
            <a:off x="-2719753" y="2879725"/>
            <a:ext cx="6424246" cy="664797"/>
          </a:xfrm>
          <a:prstGeom prst="rect">
            <a:avLst/>
          </a:prstGeom>
        </p:spPr>
        <p:txBody>
          <a:bodyPr wrap="square" lIns="0" tIns="0" rIns="0" bIns="0" rtlCol="0" anchor="t">
            <a:spAutoFit/>
          </a:bodyPr>
          <a:lstStyle/>
          <a:p>
            <a:pPr algn="ctr">
              <a:lnSpc>
                <a:spcPct val="90000"/>
              </a:lnSpc>
            </a:pPr>
            <a:r>
              <a:rPr lang="en-US" sz="4800" b="1" spc="-80" dirty="0">
                <a:solidFill>
                  <a:srgbClr val="638C80"/>
                </a:solidFill>
                <a:effectLst>
                  <a:glow>
                    <a:schemeClr val="bg1"/>
                  </a:glow>
                </a:effectLst>
                <a:latin typeface="system-ui"/>
                <a:cs typeface="Arial" panose="020B0604020202020204" pitchFamily="34" charset="0"/>
              </a:rPr>
              <a:t>BACKGROUND</a:t>
            </a:r>
          </a:p>
        </p:txBody>
      </p:sp>
      <p:sp>
        <p:nvSpPr>
          <p:cNvPr id="5" name="TextBox 6">
            <a:extLst>
              <a:ext uri="{FF2B5EF4-FFF2-40B4-BE49-F238E27FC236}">
                <a16:creationId xmlns:a16="http://schemas.microsoft.com/office/drawing/2014/main" id="{925C7CDB-FDB0-45B6-AE69-70D6B45994DA}"/>
              </a:ext>
            </a:extLst>
          </p:cNvPr>
          <p:cNvSpPr txBox="1"/>
          <p:nvPr/>
        </p:nvSpPr>
        <p:spPr>
          <a:xfrm>
            <a:off x="1558966" y="692793"/>
            <a:ext cx="3824658" cy="1465016"/>
          </a:xfrm>
          <a:prstGeom prst="rect">
            <a:avLst/>
          </a:prstGeom>
        </p:spPr>
        <p:txBody>
          <a:bodyPr wrap="square" lIns="0" tIns="0" rIns="0" bIns="0" rtlCol="0" anchor="t">
            <a:spAutoFit/>
          </a:bodyPr>
          <a:lstStyle/>
          <a:p>
            <a:pPr>
              <a:lnSpc>
                <a:spcPct val="85000"/>
              </a:lnSpc>
            </a:pPr>
            <a:r>
              <a:rPr lang="en-US" sz="2800" dirty="0">
                <a:solidFill>
                  <a:srgbClr val="F4F0D9"/>
                </a:solidFill>
                <a:latin typeface="system-ui"/>
                <a:cs typeface="Arial" panose="020B0604020202020204" pitchFamily="34" charset="0"/>
              </a:rPr>
              <a:t>Jesus is God</a:t>
            </a:r>
          </a:p>
          <a:p>
            <a:pPr>
              <a:lnSpc>
                <a:spcPct val="85000"/>
              </a:lnSpc>
            </a:pPr>
            <a:r>
              <a:rPr lang="en-US" sz="2800" dirty="0">
                <a:solidFill>
                  <a:srgbClr val="F4F0D9"/>
                </a:solidFill>
                <a:latin typeface="system-ui"/>
                <a:cs typeface="Arial" panose="020B0604020202020204" pitchFamily="34" charset="0"/>
              </a:rPr>
              <a:t>Jesus created all things</a:t>
            </a:r>
          </a:p>
          <a:p>
            <a:pPr>
              <a:lnSpc>
                <a:spcPct val="85000"/>
              </a:lnSpc>
            </a:pPr>
            <a:r>
              <a:rPr lang="en-US" sz="2800" dirty="0">
                <a:solidFill>
                  <a:srgbClr val="F4F0D9"/>
                </a:solidFill>
                <a:latin typeface="system-ui"/>
                <a:cs typeface="Arial" panose="020B0604020202020204" pitchFamily="34" charset="0"/>
              </a:rPr>
              <a:t>Jesus is Life</a:t>
            </a:r>
          </a:p>
          <a:p>
            <a:pPr>
              <a:lnSpc>
                <a:spcPct val="85000"/>
              </a:lnSpc>
            </a:pPr>
            <a:r>
              <a:rPr lang="en-US" sz="2800" dirty="0">
                <a:solidFill>
                  <a:srgbClr val="F4F0D9"/>
                </a:solidFill>
                <a:latin typeface="system-ui"/>
                <a:cs typeface="Arial" panose="020B0604020202020204" pitchFamily="34" charset="0"/>
              </a:rPr>
              <a:t>Jesus is Light</a:t>
            </a:r>
            <a:endParaRPr lang="en-US" sz="2600" dirty="0">
              <a:solidFill>
                <a:srgbClr val="F4F0D9"/>
              </a:solidFill>
              <a:latin typeface="system-ui"/>
              <a:cs typeface="Arial" panose="020B0604020202020204" pitchFamily="34" charset="0"/>
            </a:endParaRPr>
          </a:p>
        </p:txBody>
      </p:sp>
      <p:sp>
        <p:nvSpPr>
          <p:cNvPr id="6" name="Rectangle 5">
            <a:extLst>
              <a:ext uri="{FF2B5EF4-FFF2-40B4-BE49-F238E27FC236}">
                <a16:creationId xmlns:a16="http://schemas.microsoft.com/office/drawing/2014/main" id="{39B47F44-F8D4-44C8-B480-B719A85B1C49}"/>
              </a:ext>
            </a:extLst>
          </p:cNvPr>
          <p:cNvSpPr/>
          <p:nvPr/>
        </p:nvSpPr>
        <p:spPr>
          <a:xfrm>
            <a:off x="1380387" y="366173"/>
            <a:ext cx="4094289" cy="1931550"/>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latin typeface="system-ui"/>
              <a:cs typeface="Arial" panose="020B0604020202020204" pitchFamily="34" charset="0"/>
            </a:endParaRPr>
          </a:p>
        </p:txBody>
      </p:sp>
      <p:sp>
        <p:nvSpPr>
          <p:cNvPr id="7" name="TextBox 7">
            <a:extLst>
              <a:ext uri="{FF2B5EF4-FFF2-40B4-BE49-F238E27FC236}">
                <a16:creationId xmlns:a16="http://schemas.microsoft.com/office/drawing/2014/main" id="{6A4CC85F-C273-4914-A173-BC34FD35D469}"/>
              </a:ext>
            </a:extLst>
          </p:cNvPr>
          <p:cNvSpPr txBox="1"/>
          <p:nvPr/>
        </p:nvSpPr>
        <p:spPr>
          <a:xfrm>
            <a:off x="2231912" y="333311"/>
            <a:ext cx="2478765" cy="286617"/>
          </a:xfrm>
          <a:prstGeom prst="rect">
            <a:avLst/>
          </a:prstGeom>
          <a:solidFill>
            <a:srgbClr val="638C80"/>
          </a:solidFill>
          <a:ln>
            <a:noFill/>
          </a:ln>
        </p:spPr>
        <p:txBody>
          <a:bodyPr wrap="square" lIns="0" tIns="0" rIns="0" bIns="0" rtlCol="0" anchor="t">
            <a:spAutoFit/>
          </a:bodyPr>
          <a:lstStyle/>
          <a:p>
            <a:pPr algn="ctr">
              <a:lnSpc>
                <a:spcPct val="70000"/>
              </a:lnSpc>
            </a:pPr>
            <a:r>
              <a:rPr lang="en-US" sz="2500" dirty="0">
                <a:solidFill>
                  <a:srgbClr val="F4F0D9"/>
                </a:solidFill>
                <a:latin typeface="system-ui"/>
                <a:cs typeface="Arial" panose="020B0604020202020204" pitchFamily="34" charset="0"/>
              </a:rPr>
              <a:t>John 1:1-14</a:t>
            </a:r>
          </a:p>
        </p:txBody>
      </p:sp>
      <p:sp>
        <p:nvSpPr>
          <p:cNvPr id="8" name="TextBox 6">
            <a:extLst>
              <a:ext uri="{FF2B5EF4-FFF2-40B4-BE49-F238E27FC236}">
                <a16:creationId xmlns:a16="http://schemas.microsoft.com/office/drawing/2014/main" id="{65D07501-28D9-41AE-93F3-B1A19F4F01A4}"/>
              </a:ext>
            </a:extLst>
          </p:cNvPr>
          <p:cNvSpPr txBox="1"/>
          <p:nvPr/>
        </p:nvSpPr>
        <p:spPr>
          <a:xfrm>
            <a:off x="2753994" y="2995760"/>
            <a:ext cx="4976071" cy="366254"/>
          </a:xfrm>
          <a:prstGeom prst="rect">
            <a:avLst/>
          </a:prstGeom>
        </p:spPr>
        <p:txBody>
          <a:bodyPr wrap="square" lIns="0" tIns="0" rIns="0" bIns="0" rtlCol="0" anchor="t">
            <a:spAutoFit/>
          </a:bodyPr>
          <a:lstStyle/>
          <a:p>
            <a:pPr>
              <a:lnSpc>
                <a:spcPct val="85000"/>
              </a:lnSpc>
            </a:pPr>
            <a:r>
              <a:rPr lang="en-US" sz="2800" dirty="0">
                <a:solidFill>
                  <a:srgbClr val="F4F0D9"/>
                </a:solidFill>
                <a:latin typeface="system-ui"/>
                <a:cs typeface="Arial" panose="020B0604020202020204" pitchFamily="34" charset="0"/>
              </a:rPr>
              <a:t>Testimony of John the Baptist</a:t>
            </a:r>
            <a:endParaRPr lang="en-US" sz="2600" dirty="0">
              <a:solidFill>
                <a:srgbClr val="F4F0D9"/>
              </a:solidFill>
              <a:latin typeface="system-ui"/>
              <a:cs typeface="Arial" panose="020B0604020202020204" pitchFamily="34" charset="0"/>
            </a:endParaRPr>
          </a:p>
        </p:txBody>
      </p:sp>
      <p:sp>
        <p:nvSpPr>
          <p:cNvPr id="9" name="Rectangle 8">
            <a:extLst>
              <a:ext uri="{FF2B5EF4-FFF2-40B4-BE49-F238E27FC236}">
                <a16:creationId xmlns:a16="http://schemas.microsoft.com/office/drawing/2014/main" id="{3ACF42FB-B3CB-4ECD-A9A6-1A8448DD7766}"/>
              </a:ext>
            </a:extLst>
          </p:cNvPr>
          <p:cNvSpPr/>
          <p:nvPr/>
        </p:nvSpPr>
        <p:spPr>
          <a:xfrm>
            <a:off x="2575416" y="2669140"/>
            <a:ext cx="5326874" cy="886677"/>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latin typeface="system-ui"/>
              <a:cs typeface="Arial" panose="020B0604020202020204" pitchFamily="34" charset="0"/>
            </a:endParaRPr>
          </a:p>
        </p:txBody>
      </p:sp>
      <p:sp>
        <p:nvSpPr>
          <p:cNvPr id="10" name="TextBox 7">
            <a:extLst>
              <a:ext uri="{FF2B5EF4-FFF2-40B4-BE49-F238E27FC236}">
                <a16:creationId xmlns:a16="http://schemas.microsoft.com/office/drawing/2014/main" id="{101526F0-6814-415E-B3B5-238906408B3E}"/>
              </a:ext>
            </a:extLst>
          </p:cNvPr>
          <p:cNvSpPr txBox="1"/>
          <p:nvPr/>
        </p:nvSpPr>
        <p:spPr>
          <a:xfrm>
            <a:off x="3872418" y="2600550"/>
            <a:ext cx="2478765" cy="286617"/>
          </a:xfrm>
          <a:prstGeom prst="rect">
            <a:avLst/>
          </a:prstGeom>
          <a:solidFill>
            <a:srgbClr val="638C80"/>
          </a:solidFill>
          <a:ln>
            <a:noFill/>
          </a:ln>
        </p:spPr>
        <p:txBody>
          <a:bodyPr wrap="square" lIns="0" tIns="0" rIns="0" bIns="0" rtlCol="0" anchor="t">
            <a:spAutoFit/>
          </a:bodyPr>
          <a:lstStyle/>
          <a:p>
            <a:pPr algn="ctr">
              <a:lnSpc>
                <a:spcPct val="70000"/>
              </a:lnSpc>
            </a:pPr>
            <a:r>
              <a:rPr lang="en-US" sz="2500" dirty="0">
                <a:solidFill>
                  <a:srgbClr val="F4F0D9"/>
                </a:solidFill>
                <a:latin typeface="system-ui"/>
                <a:cs typeface="Arial" panose="020B0604020202020204" pitchFamily="34" charset="0"/>
              </a:rPr>
              <a:t>John 1:15-34</a:t>
            </a:r>
          </a:p>
        </p:txBody>
      </p:sp>
      <p:sp>
        <p:nvSpPr>
          <p:cNvPr id="13" name="TextBox 6">
            <a:extLst>
              <a:ext uri="{FF2B5EF4-FFF2-40B4-BE49-F238E27FC236}">
                <a16:creationId xmlns:a16="http://schemas.microsoft.com/office/drawing/2014/main" id="{BA976F62-4A2A-4322-A1EE-27D1CA37F2F9}"/>
              </a:ext>
            </a:extLst>
          </p:cNvPr>
          <p:cNvSpPr txBox="1"/>
          <p:nvPr/>
        </p:nvSpPr>
        <p:spPr>
          <a:xfrm>
            <a:off x="1078523" y="3816691"/>
            <a:ext cx="7643446" cy="1754326"/>
          </a:xfrm>
          <a:prstGeom prst="rect">
            <a:avLst/>
          </a:prstGeom>
        </p:spPr>
        <p:txBody>
          <a:bodyPr wrap="square" lIns="0" tIns="0" rIns="0" bIns="0" rtlCol="0" anchor="t">
            <a:spAutoFit/>
          </a:bodyPr>
          <a:lstStyle/>
          <a:p>
            <a:pPr marL="457200" indent="-457200">
              <a:lnSpc>
                <a:spcPct val="95000"/>
              </a:lnSpc>
              <a:buFont typeface="Arial" panose="020B0604020202020204" pitchFamily="34" charset="0"/>
              <a:buChar char="•"/>
            </a:pPr>
            <a:r>
              <a:rPr lang="en-US" sz="2400" dirty="0">
                <a:solidFill>
                  <a:srgbClr val="F4F0D9"/>
                </a:solidFill>
                <a:latin typeface="system-ui"/>
                <a:cs typeface="Arial" panose="020B0604020202020204" pitchFamily="34" charset="0"/>
              </a:rPr>
              <a:t>I am not the Christ</a:t>
            </a:r>
          </a:p>
          <a:p>
            <a:pPr marL="457200" indent="-457200">
              <a:lnSpc>
                <a:spcPct val="95000"/>
              </a:lnSpc>
              <a:buFont typeface="Arial" panose="020B0604020202020204" pitchFamily="34" charset="0"/>
              <a:buChar char="•"/>
            </a:pPr>
            <a:r>
              <a:rPr lang="en-US" sz="2400" dirty="0">
                <a:solidFill>
                  <a:srgbClr val="F4F0D9"/>
                </a:solidFill>
                <a:latin typeface="system-ui"/>
                <a:cs typeface="Arial" panose="020B0604020202020204" pitchFamily="34" charset="0"/>
              </a:rPr>
              <a:t>One who comes after is greater</a:t>
            </a:r>
          </a:p>
          <a:p>
            <a:pPr marL="457200" indent="-457200">
              <a:lnSpc>
                <a:spcPct val="95000"/>
              </a:lnSpc>
              <a:buFont typeface="Arial" panose="020B0604020202020204" pitchFamily="34" charset="0"/>
              <a:buChar char="•"/>
            </a:pPr>
            <a:r>
              <a:rPr lang="en-US" sz="2400" dirty="0">
                <a:solidFill>
                  <a:srgbClr val="F4F0D9"/>
                </a:solidFill>
                <a:latin typeface="system-ui"/>
                <a:cs typeface="Arial" panose="020B0604020202020204" pitchFamily="34" charset="0"/>
              </a:rPr>
              <a:t>Saw Jesus coming towards him,  . . .  saw the spirit descend from heaven like a dove and remain on him</a:t>
            </a:r>
          </a:p>
          <a:p>
            <a:pPr marL="457200" indent="-457200">
              <a:lnSpc>
                <a:spcPct val="95000"/>
              </a:lnSpc>
              <a:buFont typeface="Arial" panose="020B0604020202020204" pitchFamily="34" charset="0"/>
              <a:buChar char="•"/>
            </a:pPr>
            <a:endParaRPr lang="en-US" sz="2400" dirty="0">
              <a:solidFill>
                <a:srgbClr val="F4F0D9"/>
              </a:solidFill>
              <a:latin typeface="system-ui"/>
              <a:cs typeface="Arial" panose="020B0604020202020204" pitchFamily="34" charset="0"/>
            </a:endParaRPr>
          </a:p>
        </p:txBody>
      </p:sp>
    </p:spTree>
    <p:extLst>
      <p:ext uri="{BB962C8B-B14F-4D97-AF65-F5344CB8AC3E}">
        <p14:creationId xmlns:p14="http://schemas.microsoft.com/office/powerpoint/2010/main" val="3940307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fade">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fade">
                                      <p:cBhvr>
                                        <p:cTn id="17"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7">
            <a:extLst>
              <a:ext uri="{FF2B5EF4-FFF2-40B4-BE49-F238E27FC236}">
                <a16:creationId xmlns:a16="http://schemas.microsoft.com/office/drawing/2014/main" id="{6F101D68-936F-4364-8294-014082D250FC}"/>
              </a:ext>
            </a:extLst>
          </p:cNvPr>
          <p:cNvSpPr txBox="1"/>
          <p:nvPr/>
        </p:nvSpPr>
        <p:spPr>
          <a:xfrm rot="16200000">
            <a:off x="-2719753" y="2879725"/>
            <a:ext cx="6424246" cy="664797"/>
          </a:xfrm>
          <a:prstGeom prst="rect">
            <a:avLst/>
          </a:prstGeom>
        </p:spPr>
        <p:txBody>
          <a:bodyPr wrap="square" lIns="0" tIns="0" rIns="0" bIns="0" rtlCol="0" anchor="t">
            <a:spAutoFit/>
          </a:bodyPr>
          <a:lstStyle/>
          <a:p>
            <a:pPr algn="ctr">
              <a:lnSpc>
                <a:spcPct val="90000"/>
              </a:lnSpc>
            </a:pPr>
            <a:r>
              <a:rPr lang="en-US" sz="4800" b="1" spc="-80" dirty="0">
                <a:solidFill>
                  <a:srgbClr val="638C80"/>
                </a:solidFill>
                <a:effectLst>
                  <a:glow>
                    <a:schemeClr val="bg1"/>
                  </a:glow>
                </a:effectLst>
                <a:latin typeface="system-ui"/>
                <a:cs typeface="Arial" panose="020B0604020202020204" pitchFamily="34" charset="0"/>
              </a:rPr>
              <a:t>BACKGROUND</a:t>
            </a:r>
          </a:p>
        </p:txBody>
      </p:sp>
      <p:sp>
        <p:nvSpPr>
          <p:cNvPr id="5" name="TextBox 6">
            <a:extLst>
              <a:ext uri="{FF2B5EF4-FFF2-40B4-BE49-F238E27FC236}">
                <a16:creationId xmlns:a16="http://schemas.microsoft.com/office/drawing/2014/main" id="{925C7CDB-FDB0-45B6-AE69-70D6B45994DA}"/>
              </a:ext>
            </a:extLst>
          </p:cNvPr>
          <p:cNvSpPr txBox="1"/>
          <p:nvPr/>
        </p:nvSpPr>
        <p:spPr>
          <a:xfrm>
            <a:off x="1558966" y="692793"/>
            <a:ext cx="3824658" cy="1465016"/>
          </a:xfrm>
          <a:prstGeom prst="rect">
            <a:avLst/>
          </a:prstGeom>
        </p:spPr>
        <p:txBody>
          <a:bodyPr wrap="square" lIns="0" tIns="0" rIns="0" bIns="0" rtlCol="0" anchor="t">
            <a:spAutoFit/>
          </a:bodyPr>
          <a:lstStyle/>
          <a:p>
            <a:pPr>
              <a:lnSpc>
                <a:spcPct val="85000"/>
              </a:lnSpc>
            </a:pPr>
            <a:r>
              <a:rPr lang="en-US" sz="2800" dirty="0">
                <a:solidFill>
                  <a:srgbClr val="F4F0D9"/>
                </a:solidFill>
                <a:latin typeface="system-ui"/>
                <a:cs typeface="Arial" panose="020B0604020202020204" pitchFamily="34" charset="0"/>
              </a:rPr>
              <a:t>Jesus is God</a:t>
            </a:r>
          </a:p>
          <a:p>
            <a:pPr>
              <a:lnSpc>
                <a:spcPct val="85000"/>
              </a:lnSpc>
            </a:pPr>
            <a:r>
              <a:rPr lang="en-US" sz="2800" dirty="0">
                <a:solidFill>
                  <a:srgbClr val="F4F0D9"/>
                </a:solidFill>
                <a:latin typeface="system-ui"/>
                <a:cs typeface="Arial" panose="020B0604020202020204" pitchFamily="34" charset="0"/>
              </a:rPr>
              <a:t>Jesus created all things</a:t>
            </a:r>
          </a:p>
          <a:p>
            <a:pPr>
              <a:lnSpc>
                <a:spcPct val="85000"/>
              </a:lnSpc>
            </a:pPr>
            <a:r>
              <a:rPr lang="en-US" sz="2800" dirty="0">
                <a:solidFill>
                  <a:srgbClr val="F4F0D9"/>
                </a:solidFill>
                <a:latin typeface="system-ui"/>
                <a:cs typeface="Arial" panose="020B0604020202020204" pitchFamily="34" charset="0"/>
              </a:rPr>
              <a:t>Jesus is Life</a:t>
            </a:r>
          </a:p>
          <a:p>
            <a:pPr>
              <a:lnSpc>
                <a:spcPct val="85000"/>
              </a:lnSpc>
            </a:pPr>
            <a:r>
              <a:rPr lang="en-US" sz="2800" dirty="0">
                <a:solidFill>
                  <a:srgbClr val="F4F0D9"/>
                </a:solidFill>
                <a:latin typeface="system-ui"/>
                <a:cs typeface="Arial" panose="020B0604020202020204" pitchFamily="34" charset="0"/>
              </a:rPr>
              <a:t>Jesus is Light</a:t>
            </a:r>
            <a:endParaRPr lang="en-US" sz="2600" dirty="0">
              <a:solidFill>
                <a:srgbClr val="F4F0D9"/>
              </a:solidFill>
              <a:latin typeface="system-ui"/>
              <a:cs typeface="Arial" panose="020B0604020202020204" pitchFamily="34" charset="0"/>
            </a:endParaRPr>
          </a:p>
        </p:txBody>
      </p:sp>
      <p:sp>
        <p:nvSpPr>
          <p:cNvPr id="6" name="Rectangle 5">
            <a:extLst>
              <a:ext uri="{FF2B5EF4-FFF2-40B4-BE49-F238E27FC236}">
                <a16:creationId xmlns:a16="http://schemas.microsoft.com/office/drawing/2014/main" id="{39B47F44-F8D4-44C8-B480-B719A85B1C49}"/>
              </a:ext>
            </a:extLst>
          </p:cNvPr>
          <p:cNvSpPr/>
          <p:nvPr/>
        </p:nvSpPr>
        <p:spPr>
          <a:xfrm>
            <a:off x="1380387" y="366173"/>
            <a:ext cx="4094289" cy="1931550"/>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latin typeface="system-ui"/>
              <a:cs typeface="Arial" panose="020B0604020202020204" pitchFamily="34" charset="0"/>
            </a:endParaRPr>
          </a:p>
        </p:txBody>
      </p:sp>
      <p:sp>
        <p:nvSpPr>
          <p:cNvPr id="7" name="TextBox 7">
            <a:extLst>
              <a:ext uri="{FF2B5EF4-FFF2-40B4-BE49-F238E27FC236}">
                <a16:creationId xmlns:a16="http://schemas.microsoft.com/office/drawing/2014/main" id="{6A4CC85F-C273-4914-A173-BC34FD35D469}"/>
              </a:ext>
            </a:extLst>
          </p:cNvPr>
          <p:cNvSpPr txBox="1"/>
          <p:nvPr/>
        </p:nvSpPr>
        <p:spPr>
          <a:xfrm>
            <a:off x="2231912" y="333311"/>
            <a:ext cx="2478765" cy="286617"/>
          </a:xfrm>
          <a:prstGeom prst="rect">
            <a:avLst/>
          </a:prstGeom>
          <a:solidFill>
            <a:srgbClr val="638C80"/>
          </a:solidFill>
          <a:ln>
            <a:noFill/>
          </a:ln>
        </p:spPr>
        <p:txBody>
          <a:bodyPr wrap="square" lIns="0" tIns="0" rIns="0" bIns="0" rtlCol="0" anchor="t">
            <a:spAutoFit/>
          </a:bodyPr>
          <a:lstStyle/>
          <a:p>
            <a:pPr algn="ctr">
              <a:lnSpc>
                <a:spcPct val="70000"/>
              </a:lnSpc>
            </a:pPr>
            <a:r>
              <a:rPr lang="en-US" sz="2500" dirty="0">
                <a:solidFill>
                  <a:srgbClr val="F4F0D9"/>
                </a:solidFill>
                <a:latin typeface="system-ui"/>
                <a:cs typeface="Arial" panose="020B0604020202020204" pitchFamily="34" charset="0"/>
              </a:rPr>
              <a:t>John 1:1-14</a:t>
            </a:r>
          </a:p>
        </p:txBody>
      </p:sp>
      <p:sp>
        <p:nvSpPr>
          <p:cNvPr id="8" name="TextBox 6">
            <a:extLst>
              <a:ext uri="{FF2B5EF4-FFF2-40B4-BE49-F238E27FC236}">
                <a16:creationId xmlns:a16="http://schemas.microsoft.com/office/drawing/2014/main" id="{65D07501-28D9-41AE-93F3-B1A19F4F01A4}"/>
              </a:ext>
            </a:extLst>
          </p:cNvPr>
          <p:cNvSpPr txBox="1"/>
          <p:nvPr/>
        </p:nvSpPr>
        <p:spPr>
          <a:xfrm>
            <a:off x="2753994" y="2995760"/>
            <a:ext cx="4976071" cy="366254"/>
          </a:xfrm>
          <a:prstGeom prst="rect">
            <a:avLst/>
          </a:prstGeom>
        </p:spPr>
        <p:txBody>
          <a:bodyPr wrap="square" lIns="0" tIns="0" rIns="0" bIns="0" rtlCol="0" anchor="t">
            <a:spAutoFit/>
          </a:bodyPr>
          <a:lstStyle/>
          <a:p>
            <a:pPr>
              <a:lnSpc>
                <a:spcPct val="85000"/>
              </a:lnSpc>
            </a:pPr>
            <a:r>
              <a:rPr lang="en-US" sz="2800" dirty="0">
                <a:solidFill>
                  <a:srgbClr val="F4F0D9"/>
                </a:solidFill>
                <a:latin typeface="system-ui"/>
                <a:cs typeface="Arial" panose="020B0604020202020204" pitchFamily="34" charset="0"/>
              </a:rPr>
              <a:t>Testimony of John the Baptist</a:t>
            </a:r>
            <a:endParaRPr lang="en-US" sz="2600" dirty="0">
              <a:solidFill>
                <a:srgbClr val="F4F0D9"/>
              </a:solidFill>
              <a:latin typeface="system-ui"/>
              <a:cs typeface="Arial" panose="020B0604020202020204" pitchFamily="34" charset="0"/>
            </a:endParaRPr>
          </a:p>
        </p:txBody>
      </p:sp>
      <p:sp>
        <p:nvSpPr>
          <p:cNvPr id="9" name="Rectangle 8">
            <a:extLst>
              <a:ext uri="{FF2B5EF4-FFF2-40B4-BE49-F238E27FC236}">
                <a16:creationId xmlns:a16="http://schemas.microsoft.com/office/drawing/2014/main" id="{3ACF42FB-B3CB-4ECD-A9A6-1A8448DD7766}"/>
              </a:ext>
            </a:extLst>
          </p:cNvPr>
          <p:cNvSpPr/>
          <p:nvPr/>
        </p:nvSpPr>
        <p:spPr>
          <a:xfrm>
            <a:off x="2575416" y="2669140"/>
            <a:ext cx="5326874" cy="886677"/>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latin typeface="system-ui"/>
              <a:cs typeface="Arial" panose="020B0604020202020204" pitchFamily="34" charset="0"/>
            </a:endParaRPr>
          </a:p>
        </p:txBody>
      </p:sp>
      <p:sp>
        <p:nvSpPr>
          <p:cNvPr id="10" name="TextBox 7">
            <a:extLst>
              <a:ext uri="{FF2B5EF4-FFF2-40B4-BE49-F238E27FC236}">
                <a16:creationId xmlns:a16="http://schemas.microsoft.com/office/drawing/2014/main" id="{101526F0-6814-415E-B3B5-238906408B3E}"/>
              </a:ext>
            </a:extLst>
          </p:cNvPr>
          <p:cNvSpPr txBox="1"/>
          <p:nvPr/>
        </p:nvSpPr>
        <p:spPr>
          <a:xfrm>
            <a:off x="3872418" y="2600550"/>
            <a:ext cx="2478765" cy="286617"/>
          </a:xfrm>
          <a:prstGeom prst="rect">
            <a:avLst/>
          </a:prstGeom>
          <a:solidFill>
            <a:srgbClr val="638C80"/>
          </a:solidFill>
          <a:ln>
            <a:noFill/>
          </a:ln>
        </p:spPr>
        <p:txBody>
          <a:bodyPr wrap="square" lIns="0" tIns="0" rIns="0" bIns="0" rtlCol="0" anchor="t">
            <a:spAutoFit/>
          </a:bodyPr>
          <a:lstStyle/>
          <a:p>
            <a:pPr algn="ctr">
              <a:lnSpc>
                <a:spcPct val="70000"/>
              </a:lnSpc>
            </a:pPr>
            <a:r>
              <a:rPr lang="en-US" sz="2500" dirty="0">
                <a:solidFill>
                  <a:srgbClr val="F4F0D9"/>
                </a:solidFill>
                <a:latin typeface="system-ui"/>
                <a:cs typeface="Arial" panose="020B0604020202020204" pitchFamily="34" charset="0"/>
              </a:rPr>
              <a:t>John 1:15-34</a:t>
            </a:r>
          </a:p>
        </p:txBody>
      </p:sp>
      <p:sp>
        <p:nvSpPr>
          <p:cNvPr id="14" name="TextBox 6">
            <a:extLst>
              <a:ext uri="{FF2B5EF4-FFF2-40B4-BE49-F238E27FC236}">
                <a16:creationId xmlns:a16="http://schemas.microsoft.com/office/drawing/2014/main" id="{8A29E386-458E-4211-90D2-7CC8D1E868D8}"/>
              </a:ext>
            </a:extLst>
          </p:cNvPr>
          <p:cNvSpPr txBox="1"/>
          <p:nvPr/>
        </p:nvSpPr>
        <p:spPr>
          <a:xfrm>
            <a:off x="4889256" y="4228101"/>
            <a:ext cx="3514190" cy="366254"/>
          </a:xfrm>
          <a:prstGeom prst="rect">
            <a:avLst/>
          </a:prstGeom>
        </p:spPr>
        <p:txBody>
          <a:bodyPr wrap="square" lIns="0" tIns="0" rIns="0" bIns="0" rtlCol="0" anchor="t">
            <a:spAutoFit/>
          </a:bodyPr>
          <a:lstStyle/>
          <a:p>
            <a:pPr>
              <a:lnSpc>
                <a:spcPct val="85000"/>
              </a:lnSpc>
            </a:pPr>
            <a:r>
              <a:rPr lang="en-US" sz="2800" dirty="0">
                <a:solidFill>
                  <a:srgbClr val="F4F0D9"/>
                </a:solidFill>
                <a:latin typeface="system-ui"/>
                <a:cs typeface="Arial" panose="020B0604020202020204" pitchFamily="34" charset="0"/>
              </a:rPr>
              <a:t>Jesus calls Disciples</a:t>
            </a:r>
            <a:endParaRPr lang="en-US" sz="2600" dirty="0">
              <a:solidFill>
                <a:srgbClr val="F4F0D9"/>
              </a:solidFill>
              <a:latin typeface="system-ui"/>
              <a:cs typeface="Arial" panose="020B0604020202020204" pitchFamily="34" charset="0"/>
            </a:endParaRPr>
          </a:p>
        </p:txBody>
      </p:sp>
      <p:sp>
        <p:nvSpPr>
          <p:cNvPr id="15" name="Rectangle 14">
            <a:extLst>
              <a:ext uri="{FF2B5EF4-FFF2-40B4-BE49-F238E27FC236}">
                <a16:creationId xmlns:a16="http://schemas.microsoft.com/office/drawing/2014/main" id="{9D11F91A-17B4-4280-8A7B-C5269F668A4D}"/>
              </a:ext>
            </a:extLst>
          </p:cNvPr>
          <p:cNvSpPr/>
          <p:nvPr/>
        </p:nvSpPr>
        <p:spPr>
          <a:xfrm>
            <a:off x="4710677" y="3901481"/>
            <a:ext cx="3692769" cy="894919"/>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latin typeface="system-ui"/>
              <a:cs typeface="Arial" panose="020B0604020202020204" pitchFamily="34" charset="0"/>
            </a:endParaRPr>
          </a:p>
        </p:txBody>
      </p:sp>
      <p:sp>
        <p:nvSpPr>
          <p:cNvPr id="16" name="TextBox 7">
            <a:extLst>
              <a:ext uri="{FF2B5EF4-FFF2-40B4-BE49-F238E27FC236}">
                <a16:creationId xmlns:a16="http://schemas.microsoft.com/office/drawing/2014/main" id="{48AEB8CF-F4EA-45CA-AC66-4D337DBB98B8}"/>
              </a:ext>
            </a:extLst>
          </p:cNvPr>
          <p:cNvSpPr txBox="1"/>
          <p:nvPr/>
        </p:nvSpPr>
        <p:spPr>
          <a:xfrm>
            <a:off x="5316019" y="3833450"/>
            <a:ext cx="2478765" cy="286617"/>
          </a:xfrm>
          <a:prstGeom prst="rect">
            <a:avLst/>
          </a:prstGeom>
          <a:solidFill>
            <a:srgbClr val="638C80"/>
          </a:solidFill>
          <a:ln>
            <a:noFill/>
          </a:ln>
        </p:spPr>
        <p:txBody>
          <a:bodyPr wrap="square" lIns="0" tIns="0" rIns="0" bIns="0" rtlCol="0" anchor="t">
            <a:spAutoFit/>
          </a:bodyPr>
          <a:lstStyle/>
          <a:p>
            <a:pPr algn="ctr">
              <a:lnSpc>
                <a:spcPct val="70000"/>
              </a:lnSpc>
            </a:pPr>
            <a:r>
              <a:rPr lang="en-US" sz="2500" dirty="0">
                <a:solidFill>
                  <a:srgbClr val="F4F0D9"/>
                </a:solidFill>
                <a:latin typeface="system-ui"/>
                <a:cs typeface="Arial" panose="020B0604020202020204" pitchFamily="34" charset="0"/>
              </a:rPr>
              <a:t>John 1:35-51</a:t>
            </a:r>
          </a:p>
        </p:txBody>
      </p:sp>
      <p:sp>
        <p:nvSpPr>
          <p:cNvPr id="12" name="TextBox 6">
            <a:extLst>
              <a:ext uri="{FF2B5EF4-FFF2-40B4-BE49-F238E27FC236}">
                <a16:creationId xmlns:a16="http://schemas.microsoft.com/office/drawing/2014/main" id="{3C056807-F949-4566-9EAA-AF42636B387B}"/>
              </a:ext>
            </a:extLst>
          </p:cNvPr>
          <p:cNvSpPr txBox="1"/>
          <p:nvPr/>
        </p:nvSpPr>
        <p:spPr>
          <a:xfrm>
            <a:off x="1380387" y="5004650"/>
            <a:ext cx="7937790" cy="1052596"/>
          </a:xfrm>
          <a:prstGeom prst="rect">
            <a:avLst/>
          </a:prstGeom>
        </p:spPr>
        <p:txBody>
          <a:bodyPr wrap="square" lIns="0" tIns="0" rIns="0" bIns="0" rtlCol="0" anchor="t">
            <a:spAutoFit/>
          </a:bodyPr>
          <a:lstStyle/>
          <a:p>
            <a:pPr marL="457200" indent="-457200">
              <a:lnSpc>
                <a:spcPct val="95000"/>
              </a:lnSpc>
              <a:buFont typeface="Arial" panose="020B0604020202020204" pitchFamily="34" charset="0"/>
              <a:buChar char="•"/>
            </a:pPr>
            <a:r>
              <a:rPr lang="en-US" sz="2400" dirty="0">
                <a:solidFill>
                  <a:srgbClr val="F4F0D9"/>
                </a:solidFill>
                <a:latin typeface="system-ui"/>
                <a:cs typeface="Arial" panose="020B0604020202020204" pitchFamily="34" charset="0"/>
              </a:rPr>
              <a:t>2 of John’s disciples (Andrew and ???)</a:t>
            </a:r>
          </a:p>
          <a:p>
            <a:pPr marL="457200" indent="-457200">
              <a:lnSpc>
                <a:spcPct val="95000"/>
              </a:lnSpc>
              <a:buFont typeface="Arial" panose="020B0604020202020204" pitchFamily="34" charset="0"/>
              <a:buChar char="•"/>
            </a:pPr>
            <a:r>
              <a:rPr lang="en-US" sz="2400" dirty="0">
                <a:solidFill>
                  <a:srgbClr val="F4F0D9"/>
                </a:solidFill>
                <a:latin typeface="system-ui"/>
                <a:cs typeface="Arial" panose="020B0604020202020204" pitchFamily="34" charset="0"/>
              </a:rPr>
              <a:t>Peter (Andrew’s brother)</a:t>
            </a:r>
          </a:p>
          <a:p>
            <a:pPr marL="457200" indent="-457200">
              <a:lnSpc>
                <a:spcPct val="95000"/>
              </a:lnSpc>
              <a:buFont typeface="Arial" panose="020B0604020202020204" pitchFamily="34" charset="0"/>
              <a:buChar char="•"/>
            </a:pPr>
            <a:r>
              <a:rPr lang="en-US" sz="2400" dirty="0">
                <a:solidFill>
                  <a:srgbClr val="F4F0D9"/>
                </a:solidFill>
                <a:latin typeface="system-ui"/>
                <a:cs typeface="Arial" panose="020B0604020202020204" pitchFamily="34" charset="0"/>
              </a:rPr>
              <a:t>Philip and Nathaniel (Philip’s brother)</a:t>
            </a:r>
          </a:p>
        </p:txBody>
      </p:sp>
    </p:spTree>
    <p:extLst>
      <p:ext uri="{BB962C8B-B14F-4D97-AF65-F5344CB8AC3E}">
        <p14:creationId xmlns:p14="http://schemas.microsoft.com/office/powerpoint/2010/main" val="1164054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fade">
                                      <p:cBhvr>
                                        <p:cTn id="12" dur="5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5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a:extLst>
              <a:ext uri="{FF2B5EF4-FFF2-40B4-BE49-F238E27FC236}">
                <a16:creationId xmlns:a16="http://schemas.microsoft.com/office/drawing/2014/main" id="{0885F0C6-3612-4EA1-A1E6-85B1E6B56401}"/>
              </a:ext>
            </a:extLst>
          </p:cNvPr>
          <p:cNvSpPr txBox="1"/>
          <p:nvPr/>
        </p:nvSpPr>
        <p:spPr>
          <a:xfrm>
            <a:off x="281151" y="1607193"/>
            <a:ext cx="3824658" cy="1465016"/>
          </a:xfrm>
          <a:prstGeom prst="rect">
            <a:avLst/>
          </a:prstGeom>
        </p:spPr>
        <p:txBody>
          <a:bodyPr wrap="square" lIns="0" tIns="0" rIns="0" bIns="0" rtlCol="0" anchor="t">
            <a:spAutoFit/>
          </a:bodyPr>
          <a:lstStyle/>
          <a:p>
            <a:pPr>
              <a:lnSpc>
                <a:spcPct val="85000"/>
              </a:lnSpc>
            </a:pPr>
            <a:r>
              <a:rPr lang="en-US" sz="2800" dirty="0">
                <a:solidFill>
                  <a:srgbClr val="638C80"/>
                </a:solidFill>
                <a:latin typeface="system-ui"/>
                <a:cs typeface="Arial" panose="020B0604020202020204" pitchFamily="34" charset="0"/>
              </a:rPr>
              <a:t>Jesus is God</a:t>
            </a:r>
          </a:p>
          <a:p>
            <a:pPr>
              <a:lnSpc>
                <a:spcPct val="85000"/>
              </a:lnSpc>
            </a:pPr>
            <a:r>
              <a:rPr lang="en-US" sz="2800" dirty="0">
                <a:solidFill>
                  <a:srgbClr val="638C80"/>
                </a:solidFill>
                <a:latin typeface="system-ui"/>
                <a:cs typeface="Arial" panose="020B0604020202020204" pitchFamily="34" charset="0"/>
              </a:rPr>
              <a:t>Jesus created all things</a:t>
            </a:r>
          </a:p>
          <a:p>
            <a:pPr>
              <a:lnSpc>
                <a:spcPct val="85000"/>
              </a:lnSpc>
            </a:pPr>
            <a:r>
              <a:rPr lang="en-US" sz="2800" dirty="0">
                <a:solidFill>
                  <a:srgbClr val="638C80"/>
                </a:solidFill>
                <a:latin typeface="system-ui"/>
                <a:cs typeface="Arial" panose="020B0604020202020204" pitchFamily="34" charset="0"/>
              </a:rPr>
              <a:t>Jesus is Life</a:t>
            </a:r>
          </a:p>
          <a:p>
            <a:pPr>
              <a:lnSpc>
                <a:spcPct val="85000"/>
              </a:lnSpc>
            </a:pPr>
            <a:r>
              <a:rPr lang="en-US" sz="2800" dirty="0">
                <a:solidFill>
                  <a:srgbClr val="638C80"/>
                </a:solidFill>
                <a:latin typeface="system-ui"/>
                <a:cs typeface="Arial" panose="020B0604020202020204" pitchFamily="34" charset="0"/>
              </a:rPr>
              <a:t>Jesus is Light</a:t>
            </a:r>
            <a:endParaRPr lang="en-US" sz="2600" dirty="0">
              <a:solidFill>
                <a:srgbClr val="638C80"/>
              </a:solidFill>
              <a:latin typeface="system-ui"/>
              <a:cs typeface="Arial" panose="020B0604020202020204" pitchFamily="34" charset="0"/>
            </a:endParaRPr>
          </a:p>
        </p:txBody>
      </p:sp>
      <p:sp>
        <p:nvSpPr>
          <p:cNvPr id="3" name="Rectangle 2">
            <a:extLst>
              <a:ext uri="{FF2B5EF4-FFF2-40B4-BE49-F238E27FC236}">
                <a16:creationId xmlns:a16="http://schemas.microsoft.com/office/drawing/2014/main" id="{C1D53B43-ABD4-4EA2-8820-8D43FFB276B4}"/>
              </a:ext>
            </a:extLst>
          </p:cNvPr>
          <p:cNvSpPr/>
          <p:nvPr/>
        </p:nvSpPr>
        <p:spPr>
          <a:xfrm>
            <a:off x="102572" y="1280573"/>
            <a:ext cx="4094289" cy="1931550"/>
          </a:xfrm>
          <a:prstGeom prst="rect">
            <a:avLst/>
          </a:prstGeom>
          <a:noFill/>
          <a:ln>
            <a:solidFill>
              <a:srgbClr val="638C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solidFill>
                <a:srgbClr val="638C80"/>
              </a:solidFill>
              <a:latin typeface="system-ui"/>
              <a:cs typeface="Arial" panose="020B0604020202020204" pitchFamily="34" charset="0"/>
            </a:endParaRPr>
          </a:p>
        </p:txBody>
      </p:sp>
      <p:sp>
        <p:nvSpPr>
          <p:cNvPr id="4" name="TextBox 7">
            <a:extLst>
              <a:ext uri="{FF2B5EF4-FFF2-40B4-BE49-F238E27FC236}">
                <a16:creationId xmlns:a16="http://schemas.microsoft.com/office/drawing/2014/main" id="{2DB393FF-1501-44FC-B8D0-5517A59B8787}"/>
              </a:ext>
            </a:extLst>
          </p:cNvPr>
          <p:cNvSpPr txBox="1"/>
          <p:nvPr/>
        </p:nvSpPr>
        <p:spPr>
          <a:xfrm>
            <a:off x="910333" y="1121030"/>
            <a:ext cx="2478765" cy="346249"/>
          </a:xfrm>
          <a:prstGeom prst="rect">
            <a:avLst/>
          </a:prstGeom>
          <a:solidFill>
            <a:srgbClr val="F4F0D9"/>
          </a:solidFill>
          <a:ln>
            <a:noFill/>
          </a:ln>
        </p:spPr>
        <p:txBody>
          <a:bodyPr wrap="square" lIns="0" tIns="0" rIns="0" bIns="0" rtlCol="0" anchor="t">
            <a:spAutoFit/>
          </a:bodyPr>
          <a:lstStyle/>
          <a:p>
            <a:pPr algn="ctr">
              <a:lnSpc>
                <a:spcPct val="90000"/>
              </a:lnSpc>
            </a:pPr>
            <a:r>
              <a:rPr lang="en-US" sz="2500" dirty="0">
                <a:solidFill>
                  <a:srgbClr val="638C80"/>
                </a:solidFill>
                <a:latin typeface="system-ui"/>
                <a:cs typeface="Arial" panose="020B0604020202020204" pitchFamily="34" charset="0"/>
              </a:rPr>
              <a:t>John 1:1-14</a:t>
            </a:r>
          </a:p>
        </p:txBody>
      </p:sp>
      <p:sp>
        <p:nvSpPr>
          <p:cNvPr id="5" name="TextBox 7">
            <a:extLst>
              <a:ext uri="{FF2B5EF4-FFF2-40B4-BE49-F238E27FC236}">
                <a16:creationId xmlns:a16="http://schemas.microsoft.com/office/drawing/2014/main" id="{7788C681-99A3-4606-9082-90B5693B7AFF}"/>
              </a:ext>
            </a:extLst>
          </p:cNvPr>
          <p:cNvSpPr txBox="1"/>
          <p:nvPr/>
        </p:nvSpPr>
        <p:spPr>
          <a:xfrm>
            <a:off x="5000557" y="1413244"/>
            <a:ext cx="2115351" cy="346249"/>
          </a:xfrm>
          <a:prstGeom prst="rect">
            <a:avLst/>
          </a:prstGeom>
          <a:solidFill>
            <a:srgbClr val="638C80"/>
          </a:solidFill>
          <a:ln>
            <a:noFill/>
          </a:ln>
        </p:spPr>
        <p:txBody>
          <a:bodyPr wrap="square" lIns="0" tIns="0" rIns="0" bIns="0" rtlCol="0" anchor="t">
            <a:spAutoFit/>
          </a:bodyPr>
          <a:lstStyle/>
          <a:p>
            <a:pPr algn="ctr">
              <a:lnSpc>
                <a:spcPct val="90000"/>
              </a:lnSpc>
            </a:pPr>
            <a:r>
              <a:rPr lang="en-US" sz="2500" dirty="0">
                <a:solidFill>
                  <a:srgbClr val="F4F0D9"/>
                </a:solidFill>
                <a:latin typeface="system-ui"/>
                <a:cs typeface="Arial" panose="020B0604020202020204" pitchFamily="34" charset="0"/>
              </a:rPr>
              <a:t>John 1:29-34</a:t>
            </a:r>
          </a:p>
        </p:txBody>
      </p:sp>
      <p:sp>
        <p:nvSpPr>
          <p:cNvPr id="6" name="TextBox 7">
            <a:extLst>
              <a:ext uri="{FF2B5EF4-FFF2-40B4-BE49-F238E27FC236}">
                <a16:creationId xmlns:a16="http://schemas.microsoft.com/office/drawing/2014/main" id="{8ACA439A-CAF3-484B-9CDA-41CC9FCC5776}"/>
              </a:ext>
            </a:extLst>
          </p:cNvPr>
          <p:cNvSpPr txBox="1"/>
          <p:nvPr/>
        </p:nvSpPr>
        <p:spPr>
          <a:xfrm>
            <a:off x="477712" y="164130"/>
            <a:ext cx="3628098" cy="664797"/>
          </a:xfrm>
          <a:prstGeom prst="rect">
            <a:avLst/>
          </a:prstGeom>
        </p:spPr>
        <p:txBody>
          <a:bodyPr wrap="square" lIns="0" tIns="0" rIns="0" bIns="0" rtlCol="0" anchor="t">
            <a:spAutoFit/>
          </a:bodyPr>
          <a:lstStyle/>
          <a:p>
            <a:pPr algn="ctr">
              <a:lnSpc>
                <a:spcPct val="90000"/>
              </a:lnSpc>
            </a:pPr>
            <a:r>
              <a:rPr lang="en-US" sz="4800" b="1" spc="-80" dirty="0">
                <a:solidFill>
                  <a:srgbClr val="638C80"/>
                </a:solidFill>
                <a:effectLst>
                  <a:glow>
                    <a:schemeClr val="bg1"/>
                  </a:glow>
                </a:effectLst>
                <a:latin typeface="system-ui"/>
                <a:cs typeface="Arial" panose="020B0604020202020204" pitchFamily="34" charset="0"/>
              </a:rPr>
              <a:t>GENERAL</a:t>
            </a:r>
          </a:p>
        </p:txBody>
      </p:sp>
      <p:sp>
        <p:nvSpPr>
          <p:cNvPr id="7" name="TextBox 7">
            <a:extLst>
              <a:ext uri="{FF2B5EF4-FFF2-40B4-BE49-F238E27FC236}">
                <a16:creationId xmlns:a16="http://schemas.microsoft.com/office/drawing/2014/main" id="{A4444394-D9CF-4E7C-9962-315778597B42}"/>
              </a:ext>
            </a:extLst>
          </p:cNvPr>
          <p:cNvSpPr txBox="1"/>
          <p:nvPr/>
        </p:nvSpPr>
        <p:spPr>
          <a:xfrm>
            <a:off x="4803527" y="164130"/>
            <a:ext cx="3628098" cy="664797"/>
          </a:xfrm>
          <a:prstGeom prst="rect">
            <a:avLst/>
          </a:prstGeom>
        </p:spPr>
        <p:txBody>
          <a:bodyPr wrap="square" lIns="0" tIns="0" rIns="0" bIns="0" rtlCol="0" anchor="t">
            <a:spAutoFit/>
          </a:bodyPr>
          <a:lstStyle/>
          <a:p>
            <a:pPr algn="ctr">
              <a:lnSpc>
                <a:spcPct val="90000"/>
              </a:lnSpc>
            </a:pPr>
            <a:r>
              <a:rPr lang="en-US" sz="4800" b="1" spc="-80" dirty="0">
                <a:solidFill>
                  <a:srgbClr val="638C80"/>
                </a:solidFill>
                <a:effectLst>
                  <a:glow>
                    <a:schemeClr val="bg1"/>
                  </a:glow>
                </a:effectLst>
                <a:latin typeface="system-ui"/>
                <a:cs typeface="Arial" panose="020B0604020202020204" pitchFamily="34" charset="0"/>
              </a:rPr>
              <a:t>SPECIFIC</a:t>
            </a:r>
          </a:p>
        </p:txBody>
      </p:sp>
      <p:sp>
        <p:nvSpPr>
          <p:cNvPr id="8" name="TextBox 6">
            <a:extLst>
              <a:ext uri="{FF2B5EF4-FFF2-40B4-BE49-F238E27FC236}">
                <a16:creationId xmlns:a16="http://schemas.microsoft.com/office/drawing/2014/main" id="{038473C4-1F7A-47E2-8D7D-9EFD827DB06B}"/>
              </a:ext>
            </a:extLst>
          </p:cNvPr>
          <p:cNvSpPr txBox="1"/>
          <p:nvPr/>
        </p:nvSpPr>
        <p:spPr>
          <a:xfrm>
            <a:off x="269428" y="4139374"/>
            <a:ext cx="3824658" cy="1465016"/>
          </a:xfrm>
          <a:prstGeom prst="rect">
            <a:avLst/>
          </a:prstGeom>
        </p:spPr>
        <p:txBody>
          <a:bodyPr wrap="square" lIns="0" tIns="0" rIns="0" bIns="0" rtlCol="0" anchor="t">
            <a:spAutoFit/>
          </a:bodyPr>
          <a:lstStyle/>
          <a:p>
            <a:pPr>
              <a:lnSpc>
                <a:spcPct val="85000"/>
              </a:lnSpc>
            </a:pPr>
            <a:r>
              <a:rPr lang="en-US" sz="2800" dirty="0">
                <a:solidFill>
                  <a:srgbClr val="638C80"/>
                </a:solidFill>
                <a:latin typeface="system-ui"/>
                <a:cs typeface="Arial" panose="020B0604020202020204" pitchFamily="34" charset="0"/>
              </a:rPr>
              <a:t>I am not the Christ</a:t>
            </a:r>
          </a:p>
          <a:p>
            <a:pPr>
              <a:lnSpc>
                <a:spcPct val="85000"/>
              </a:lnSpc>
            </a:pPr>
            <a:r>
              <a:rPr lang="en-US" sz="2800" dirty="0">
                <a:solidFill>
                  <a:srgbClr val="638C80"/>
                </a:solidFill>
                <a:latin typeface="system-ui"/>
                <a:cs typeface="Arial" panose="020B0604020202020204" pitchFamily="34" charset="0"/>
              </a:rPr>
              <a:t>One who comes after is greater</a:t>
            </a:r>
          </a:p>
          <a:p>
            <a:pPr>
              <a:lnSpc>
                <a:spcPct val="85000"/>
              </a:lnSpc>
            </a:pPr>
            <a:endParaRPr lang="en-US" sz="2600" dirty="0">
              <a:solidFill>
                <a:srgbClr val="638C80"/>
              </a:solidFill>
              <a:latin typeface="system-ui"/>
              <a:cs typeface="Arial" panose="020B0604020202020204" pitchFamily="34" charset="0"/>
            </a:endParaRPr>
          </a:p>
        </p:txBody>
      </p:sp>
      <p:sp>
        <p:nvSpPr>
          <p:cNvPr id="9" name="Rectangle 8">
            <a:extLst>
              <a:ext uri="{FF2B5EF4-FFF2-40B4-BE49-F238E27FC236}">
                <a16:creationId xmlns:a16="http://schemas.microsoft.com/office/drawing/2014/main" id="{DFA508D3-2161-4453-9964-1D1ECBBBD11D}"/>
              </a:ext>
            </a:extLst>
          </p:cNvPr>
          <p:cNvSpPr/>
          <p:nvPr/>
        </p:nvSpPr>
        <p:spPr>
          <a:xfrm>
            <a:off x="90849" y="3812754"/>
            <a:ext cx="4094289" cy="1931550"/>
          </a:xfrm>
          <a:prstGeom prst="rect">
            <a:avLst/>
          </a:prstGeom>
          <a:noFill/>
          <a:ln>
            <a:solidFill>
              <a:srgbClr val="638C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solidFill>
                <a:srgbClr val="638C80"/>
              </a:solidFill>
              <a:latin typeface="system-ui"/>
              <a:cs typeface="Arial" panose="020B0604020202020204" pitchFamily="34" charset="0"/>
            </a:endParaRPr>
          </a:p>
        </p:txBody>
      </p:sp>
      <p:sp>
        <p:nvSpPr>
          <p:cNvPr id="10" name="TextBox 7">
            <a:extLst>
              <a:ext uri="{FF2B5EF4-FFF2-40B4-BE49-F238E27FC236}">
                <a16:creationId xmlns:a16="http://schemas.microsoft.com/office/drawing/2014/main" id="{84C3BB89-757C-4418-AC83-890CCDA8C588}"/>
              </a:ext>
            </a:extLst>
          </p:cNvPr>
          <p:cNvSpPr txBox="1"/>
          <p:nvPr/>
        </p:nvSpPr>
        <p:spPr>
          <a:xfrm>
            <a:off x="898610" y="3653211"/>
            <a:ext cx="2478765" cy="346249"/>
          </a:xfrm>
          <a:prstGeom prst="rect">
            <a:avLst/>
          </a:prstGeom>
          <a:solidFill>
            <a:srgbClr val="F4F0D9"/>
          </a:solidFill>
          <a:ln>
            <a:noFill/>
          </a:ln>
        </p:spPr>
        <p:txBody>
          <a:bodyPr wrap="square" lIns="0" tIns="0" rIns="0" bIns="0" rtlCol="0" anchor="t">
            <a:spAutoFit/>
          </a:bodyPr>
          <a:lstStyle/>
          <a:p>
            <a:pPr algn="ctr">
              <a:lnSpc>
                <a:spcPct val="90000"/>
              </a:lnSpc>
            </a:pPr>
            <a:r>
              <a:rPr lang="en-US" sz="2500" dirty="0">
                <a:solidFill>
                  <a:srgbClr val="638C80"/>
                </a:solidFill>
                <a:latin typeface="system-ui"/>
                <a:cs typeface="Arial" panose="020B0604020202020204" pitchFamily="34" charset="0"/>
              </a:rPr>
              <a:t>John 1:15-28</a:t>
            </a:r>
          </a:p>
        </p:txBody>
      </p:sp>
      <p:sp>
        <p:nvSpPr>
          <p:cNvPr id="11" name="TextBox 7">
            <a:extLst>
              <a:ext uri="{FF2B5EF4-FFF2-40B4-BE49-F238E27FC236}">
                <a16:creationId xmlns:a16="http://schemas.microsoft.com/office/drawing/2014/main" id="{5083D96F-BC85-4948-9749-CD631393E561}"/>
              </a:ext>
            </a:extLst>
          </p:cNvPr>
          <p:cNvSpPr txBox="1"/>
          <p:nvPr/>
        </p:nvSpPr>
        <p:spPr>
          <a:xfrm>
            <a:off x="4572000" y="988469"/>
            <a:ext cx="2907323" cy="387798"/>
          </a:xfrm>
          <a:prstGeom prst="rect">
            <a:avLst/>
          </a:prstGeom>
        </p:spPr>
        <p:txBody>
          <a:bodyPr wrap="square" lIns="0" tIns="0" rIns="0" bIns="0" rtlCol="0" anchor="t">
            <a:spAutoFit/>
          </a:bodyPr>
          <a:lstStyle/>
          <a:p>
            <a:pPr>
              <a:lnSpc>
                <a:spcPct val="90000"/>
              </a:lnSpc>
            </a:pPr>
            <a:r>
              <a:rPr lang="en-US" sz="2800" b="1" spc="-80" dirty="0">
                <a:solidFill>
                  <a:srgbClr val="638C80"/>
                </a:solidFill>
                <a:effectLst>
                  <a:glow>
                    <a:schemeClr val="bg1"/>
                  </a:glow>
                </a:effectLst>
                <a:latin typeface="system-ui"/>
                <a:cs typeface="Arial" panose="020B0604020202020204" pitchFamily="34" charset="0"/>
              </a:rPr>
              <a:t>The next day . . .</a:t>
            </a:r>
          </a:p>
        </p:txBody>
      </p:sp>
      <p:sp>
        <p:nvSpPr>
          <p:cNvPr id="12" name="TextBox 7">
            <a:extLst>
              <a:ext uri="{FF2B5EF4-FFF2-40B4-BE49-F238E27FC236}">
                <a16:creationId xmlns:a16="http://schemas.microsoft.com/office/drawing/2014/main" id="{9250D93E-6D97-4476-9D41-AC7F4D85F4FE}"/>
              </a:ext>
            </a:extLst>
          </p:cNvPr>
          <p:cNvSpPr txBox="1"/>
          <p:nvPr/>
        </p:nvSpPr>
        <p:spPr>
          <a:xfrm>
            <a:off x="4571999" y="2807771"/>
            <a:ext cx="2907323" cy="387798"/>
          </a:xfrm>
          <a:prstGeom prst="rect">
            <a:avLst/>
          </a:prstGeom>
        </p:spPr>
        <p:txBody>
          <a:bodyPr wrap="square" lIns="0" tIns="0" rIns="0" bIns="0" rtlCol="0" anchor="t">
            <a:spAutoFit/>
          </a:bodyPr>
          <a:lstStyle/>
          <a:p>
            <a:pPr>
              <a:lnSpc>
                <a:spcPct val="90000"/>
              </a:lnSpc>
            </a:pPr>
            <a:r>
              <a:rPr lang="en-US" sz="2800" b="1" spc="-80" dirty="0">
                <a:solidFill>
                  <a:srgbClr val="638C80"/>
                </a:solidFill>
                <a:effectLst>
                  <a:glow>
                    <a:schemeClr val="bg1"/>
                  </a:glow>
                </a:effectLst>
                <a:latin typeface="system-ui"/>
                <a:cs typeface="Arial" panose="020B0604020202020204" pitchFamily="34" charset="0"/>
              </a:rPr>
              <a:t>The next day . . .</a:t>
            </a:r>
          </a:p>
        </p:txBody>
      </p:sp>
      <p:sp>
        <p:nvSpPr>
          <p:cNvPr id="13" name="TextBox 7">
            <a:extLst>
              <a:ext uri="{FF2B5EF4-FFF2-40B4-BE49-F238E27FC236}">
                <a16:creationId xmlns:a16="http://schemas.microsoft.com/office/drawing/2014/main" id="{7E2EEDF0-03A6-4B1E-AEE5-D5F7E29D4B27}"/>
              </a:ext>
            </a:extLst>
          </p:cNvPr>
          <p:cNvSpPr txBox="1"/>
          <p:nvPr/>
        </p:nvSpPr>
        <p:spPr>
          <a:xfrm>
            <a:off x="4571999" y="4627073"/>
            <a:ext cx="2907323" cy="387798"/>
          </a:xfrm>
          <a:prstGeom prst="rect">
            <a:avLst/>
          </a:prstGeom>
        </p:spPr>
        <p:txBody>
          <a:bodyPr wrap="square" lIns="0" tIns="0" rIns="0" bIns="0" rtlCol="0" anchor="t">
            <a:spAutoFit/>
          </a:bodyPr>
          <a:lstStyle/>
          <a:p>
            <a:pPr>
              <a:lnSpc>
                <a:spcPct val="90000"/>
              </a:lnSpc>
            </a:pPr>
            <a:r>
              <a:rPr lang="en-US" sz="2800" b="1" spc="-80" dirty="0">
                <a:solidFill>
                  <a:srgbClr val="638C80"/>
                </a:solidFill>
                <a:effectLst>
                  <a:glow>
                    <a:schemeClr val="bg1"/>
                  </a:glow>
                </a:effectLst>
                <a:latin typeface="system-ui"/>
                <a:cs typeface="Arial" panose="020B0604020202020204" pitchFamily="34" charset="0"/>
              </a:rPr>
              <a:t>The next day . . .</a:t>
            </a:r>
          </a:p>
        </p:txBody>
      </p:sp>
      <p:sp>
        <p:nvSpPr>
          <p:cNvPr id="14" name="TextBox 7">
            <a:extLst>
              <a:ext uri="{FF2B5EF4-FFF2-40B4-BE49-F238E27FC236}">
                <a16:creationId xmlns:a16="http://schemas.microsoft.com/office/drawing/2014/main" id="{424B28D2-52A0-45B2-8FE9-5EE3816AD01E}"/>
              </a:ext>
            </a:extLst>
          </p:cNvPr>
          <p:cNvSpPr txBox="1"/>
          <p:nvPr/>
        </p:nvSpPr>
        <p:spPr>
          <a:xfrm>
            <a:off x="5000557" y="3239548"/>
            <a:ext cx="2115351" cy="346249"/>
          </a:xfrm>
          <a:prstGeom prst="rect">
            <a:avLst/>
          </a:prstGeom>
          <a:solidFill>
            <a:srgbClr val="638C80"/>
          </a:solidFill>
          <a:ln>
            <a:noFill/>
          </a:ln>
        </p:spPr>
        <p:txBody>
          <a:bodyPr wrap="square" lIns="0" tIns="0" rIns="0" bIns="0" rtlCol="0" anchor="t">
            <a:spAutoFit/>
          </a:bodyPr>
          <a:lstStyle/>
          <a:p>
            <a:pPr algn="ctr">
              <a:lnSpc>
                <a:spcPct val="90000"/>
              </a:lnSpc>
            </a:pPr>
            <a:r>
              <a:rPr lang="en-US" sz="2500" dirty="0">
                <a:solidFill>
                  <a:srgbClr val="F4F0D9"/>
                </a:solidFill>
                <a:latin typeface="system-ui"/>
                <a:cs typeface="Arial" panose="020B0604020202020204" pitchFamily="34" charset="0"/>
              </a:rPr>
              <a:t>John 1:35-42</a:t>
            </a:r>
          </a:p>
        </p:txBody>
      </p:sp>
      <p:sp>
        <p:nvSpPr>
          <p:cNvPr id="15" name="TextBox 7">
            <a:extLst>
              <a:ext uri="{FF2B5EF4-FFF2-40B4-BE49-F238E27FC236}">
                <a16:creationId xmlns:a16="http://schemas.microsoft.com/office/drawing/2014/main" id="{38321A47-C2E8-4570-B23A-DEDFB3AB71D4}"/>
              </a:ext>
            </a:extLst>
          </p:cNvPr>
          <p:cNvSpPr txBox="1"/>
          <p:nvPr/>
        </p:nvSpPr>
        <p:spPr>
          <a:xfrm>
            <a:off x="5000557" y="5048090"/>
            <a:ext cx="2115351" cy="346249"/>
          </a:xfrm>
          <a:prstGeom prst="rect">
            <a:avLst/>
          </a:prstGeom>
          <a:solidFill>
            <a:srgbClr val="638C80"/>
          </a:solidFill>
          <a:ln>
            <a:noFill/>
          </a:ln>
        </p:spPr>
        <p:txBody>
          <a:bodyPr wrap="square" lIns="0" tIns="0" rIns="0" bIns="0" rtlCol="0" anchor="t">
            <a:spAutoFit/>
          </a:bodyPr>
          <a:lstStyle/>
          <a:p>
            <a:pPr algn="ctr">
              <a:lnSpc>
                <a:spcPct val="90000"/>
              </a:lnSpc>
            </a:pPr>
            <a:r>
              <a:rPr lang="en-US" sz="2500" dirty="0">
                <a:solidFill>
                  <a:srgbClr val="F4F0D9"/>
                </a:solidFill>
                <a:latin typeface="system-ui"/>
                <a:cs typeface="Arial" panose="020B0604020202020204" pitchFamily="34" charset="0"/>
              </a:rPr>
              <a:t>John 1:43-51</a:t>
            </a:r>
          </a:p>
        </p:txBody>
      </p:sp>
      <p:sp>
        <p:nvSpPr>
          <p:cNvPr id="16" name="TextBox 6">
            <a:extLst>
              <a:ext uri="{FF2B5EF4-FFF2-40B4-BE49-F238E27FC236}">
                <a16:creationId xmlns:a16="http://schemas.microsoft.com/office/drawing/2014/main" id="{12D68E34-F860-4D84-B068-E34CEA058D60}"/>
              </a:ext>
            </a:extLst>
          </p:cNvPr>
          <p:cNvSpPr txBox="1"/>
          <p:nvPr/>
        </p:nvSpPr>
        <p:spPr>
          <a:xfrm>
            <a:off x="5332532" y="1817732"/>
            <a:ext cx="3295856" cy="732508"/>
          </a:xfrm>
          <a:prstGeom prst="rect">
            <a:avLst/>
          </a:prstGeom>
        </p:spPr>
        <p:txBody>
          <a:bodyPr wrap="square" lIns="0" tIns="0" rIns="0" bIns="0" rtlCol="0" anchor="t">
            <a:spAutoFit/>
          </a:bodyPr>
          <a:lstStyle/>
          <a:p>
            <a:pPr>
              <a:lnSpc>
                <a:spcPct val="85000"/>
              </a:lnSpc>
            </a:pPr>
            <a:r>
              <a:rPr lang="en-US" sz="2800" dirty="0">
                <a:solidFill>
                  <a:srgbClr val="638C80"/>
                </a:solidFill>
                <a:latin typeface="system-ui"/>
                <a:cs typeface="Arial" panose="020B0604020202020204" pitchFamily="34" charset="0"/>
              </a:rPr>
              <a:t>Saw Jesus . . .   Spirit descend . . . </a:t>
            </a:r>
            <a:endParaRPr lang="en-US" sz="2600" dirty="0">
              <a:solidFill>
                <a:srgbClr val="638C80"/>
              </a:solidFill>
              <a:latin typeface="system-ui"/>
              <a:cs typeface="Arial" panose="020B0604020202020204" pitchFamily="34" charset="0"/>
            </a:endParaRPr>
          </a:p>
        </p:txBody>
      </p:sp>
      <p:sp>
        <p:nvSpPr>
          <p:cNvPr id="17" name="TextBox 6">
            <a:extLst>
              <a:ext uri="{FF2B5EF4-FFF2-40B4-BE49-F238E27FC236}">
                <a16:creationId xmlns:a16="http://schemas.microsoft.com/office/drawing/2014/main" id="{AA077737-AB32-4D83-BCFE-3B7B05B12C1C}"/>
              </a:ext>
            </a:extLst>
          </p:cNvPr>
          <p:cNvSpPr txBox="1"/>
          <p:nvPr/>
        </p:nvSpPr>
        <p:spPr>
          <a:xfrm>
            <a:off x="5332532" y="3632830"/>
            <a:ext cx="3295856" cy="366254"/>
          </a:xfrm>
          <a:prstGeom prst="rect">
            <a:avLst/>
          </a:prstGeom>
        </p:spPr>
        <p:txBody>
          <a:bodyPr wrap="square" lIns="0" tIns="0" rIns="0" bIns="0" rtlCol="0" anchor="t">
            <a:spAutoFit/>
          </a:bodyPr>
          <a:lstStyle/>
          <a:p>
            <a:pPr>
              <a:lnSpc>
                <a:spcPct val="85000"/>
              </a:lnSpc>
            </a:pPr>
            <a:r>
              <a:rPr lang="en-US" sz="2800" dirty="0">
                <a:solidFill>
                  <a:srgbClr val="638C80"/>
                </a:solidFill>
                <a:latin typeface="system-ui"/>
                <a:cs typeface="Arial" panose="020B0604020202020204" pitchFamily="34" charset="0"/>
              </a:rPr>
              <a:t>John’s two disciples</a:t>
            </a:r>
            <a:endParaRPr lang="en-US" sz="2600" dirty="0">
              <a:solidFill>
                <a:srgbClr val="638C80"/>
              </a:solidFill>
              <a:latin typeface="system-ui"/>
              <a:cs typeface="Arial" panose="020B0604020202020204" pitchFamily="34" charset="0"/>
            </a:endParaRPr>
          </a:p>
        </p:txBody>
      </p:sp>
      <p:sp>
        <p:nvSpPr>
          <p:cNvPr id="18" name="TextBox 6">
            <a:extLst>
              <a:ext uri="{FF2B5EF4-FFF2-40B4-BE49-F238E27FC236}">
                <a16:creationId xmlns:a16="http://schemas.microsoft.com/office/drawing/2014/main" id="{238E1C41-FF89-4CA0-A75E-614B4953E758}"/>
              </a:ext>
            </a:extLst>
          </p:cNvPr>
          <p:cNvSpPr txBox="1"/>
          <p:nvPr/>
        </p:nvSpPr>
        <p:spPr>
          <a:xfrm>
            <a:off x="5332532" y="5427558"/>
            <a:ext cx="3295856" cy="366254"/>
          </a:xfrm>
          <a:prstGeom prst="rect">
            <a:avLst/>
          </a:prstGeom>
        </p:spPr>
        <p:txBody>
          <a:bodyPr wrap="square" lIns="0" tIns="0" rIns="0" bIns="0" rtlCol="0" anchor="t">
            <a:spAutoFit/>
          </a:bodyPr>
          <a:lstStyle/>
          <a:p>
            <a:pPr>
              <a:lnSpc>
                <a:spcPct val="85000"/>
              </a:lnSpc>
            </a:pPr>
            <a:r>
              <a:rPr lang="en-US" sz="2800" dirty="0">
                <a:solidFill>
                  <a:srgbClr val="638C80"/>
                </a:solidFill>
                <a:latin typeface="system-ui"/>
                <a:cs typeface="Arial" panose="020B0604020202020204" pitchFamily="34" charset="0"/>
              </a:rPr>
              <a:t>Philip and Nathaniel</a:t>
            </a:r>
            <a:endParaRPr lang="en-US" sz="2600" dirty="0">
              <a:solidFill>
                <a:srgbClr val="638C80"/>
              </a:solidFill>
              <a:latin typeface="system-ui"/>
              <a:cs typeface="Arial" panose="020B0604020202020204" pitchFamily="34" charset="0"/>
            </a:endParaRPr>
          </a:p>
        </p:txBody>
      </p:sp>
    </p:spTree>
    <p:extLst>
      <p:ext uri="{BB962C8B-B14F-4D97-AF65-F5344CB8AC3E}">
        <p14:creationId xmlns:p14="http://schemas.microsoft.com/office/powerpoint/2010/main" val="3922027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500"/>
                                        <p:tgtEl>
                                          <p:spTgt spid="5"/>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500"/>
                                        <p:tgtEl>
                                          <p:spTgt spid="14"/>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500"/>
                                        <p:tgtEl>
                                          <p:spTgt spid="17"/>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500"/>
                                        <p:tgtEl>
                                          <p:spTgt spid="15"/>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8" grpId="0"/>
      <p:bldP spid="9" grpId="0" animBg="1"/>
      <p:bldP spid="10" grpId="0" animBg="1"/>
      <p:bldP spid="11" grpId="0"/>
      <p:bldP spid="12" grpId="0"/>
      <p:bldP spid="13" grpId="0"/>
      <p:bldP spid="14" grpId="0" animBg="1"/>
      <p:bldP spid="15" grpId="0" animBg="1"/>
      <p:bldP spid="16" grpId="0"/>
      <p:bldP spid="17" grpId="0"/>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87F35F1-AF05-499A-8736-069E17C5C60D}"/>
              </a:ext>
            </a:extLst>
          </p:cNvPr>
          <p:cNvSpPr txBox="1"/>
          <p:nvPr/>
        </p:nvSpPr>
        <p:spPr>
          <a:xfrm>
            <a:off x="316523" y="292681"/>
            <a:ext cx="8510954" cy="1039067"/>
          </a:xfrm>
          <a:prstGeom prst="rect">
            <a:avLst/>
          </a:prstGeom>
        </p:spPr>
        <p:txBody>
          <a:bodyPr wrap="square" lIns="0" tIns="0" rIns="0" bIns="0" rtlCol="0" anchor="t">
            <a:spAutoFit/>
          </a:bodyPr>
          <a:lstStyle/>
          <a:p>
            <a:pPr>
              <a:lnSpc>
                <a:spcPct val="108000"/>
              </a:lnSpc>
            </a:pPr>
            <a:r>
              <a:rPr lang="en-US" sz="3200" b="1" u="sng" dirty="0">
                <a:latin typeface="system-ui"/>
                <a:cs typeface="Arial" panose="020B0604020202020204" pitchFamily="34" charset="0"/>
              </a:rPr>
              <a:t>Ch 2</a:t>
            </a:r>
            <a:r>
              <a:rPr lang="en-US" sz="3200" dirty="0">
                <a:latin typeface="system-ui"/>
                <a:cs typeface="Arial" panose="020B0604020202020204" pitchFamily="34" charset="0"/>
              </a:rPr>
              <a:t> </a:t>
            </a:r>
            <a:r>
              <a:rPr lang="en-US" sz="3200" baseline="30000" dirty="0">
                <a:latin typeface="system-ui"/>
                <a:cs typeface="Arial" panose="020B0604020202020204" pitchFamily="34" charset="0"/>
              </a:rPr>
              <a:t>1</a:t>
            </a:r>
            <a:r>
              <a:rPr lang="en-US" sz="3200" dirty="0">
                <a:latin typeface="system-ui"/>
                <a:cs typeface="Arial" panose="020B0604020202020204" pitchFamily="34" charset="0"/>
              </a:rPr>
              <a:t> On the third day there was a wedding at Cana in Galilee, </a:t>
            </a:r>
          </a:p>
        </p:txBody>
      </p:sp>
      <p:grpSp>
        <p:nvGrpSpPr>
          <p:cNvPr id="22" name="Group 21">
            <a:extLst>
              <a:ext uri="{FF2B5EF4-FFF2-40B4-BE49-F238E27FC236}">
                <a16:creationId xmlns:a16="http://schemas.microsoft.com/office/drawing/2014/main" id="{ABF76705-12A0-43A5-8F87-4C6DECEECB89}"/>
              </a:ext>
            </a:extLst>
          </p:cNvPr>
          <p:cNvGrpSpPr/>
          <p:nvPr/>
        </p:nvGrpSpPr>
        <p:grpSpPr>
          <a:xfrm>
            <a:off x="4110733" y="1109217"/>
            <a:ext cx="4716744" cy="5193729"/>
            <a:chOff x="4110733" y="1109217"/>
            <a:chExt cx="4716744" cy="5193729"/>
          </a:xfrm>
        </p:grpSpPr>
        <p:sp>
          <p:nvSpPr>
            <p:cNvPr id="21" name="TextBox 7">
              <a:extLst>
                <a:ext uri="{FF2B5EF4-FFF2-40B4-BE49-F238E27FC236}">
                  <a16:creationId xmlns:a16="http://schemas.microsoft.com/office/drawing/2014/main" id="{195E45AA-7FE4-4AAC-B619-03F92082729D}"/>
                </a:ext>
              </a:extLst>
            </p:cNvPr>
            <p:cNvSpPr txBox="1"/>
            <p:nvPr/>
          </p:nvSpPr>
          <p:spPr>
            <a:xfrm>
              <a:off x="4110733" y="1109217"/>
              <a:ext cx="4716744" cy="5193729"/>
            </a:xfrm>
            <a:prstGeom prst="rect">
              <a:avLst/>
            </a:prstGeom>
            <a:solidFill>
              <a:srgbClr val="F4F0D9"/>
            </a:solidFill>
            <a:ln>
              <a:noFill/>
            </a:ln>
          </p:spPr>
          <p:txBody>
            <a:bodyPr wrap="square" lIns="0" tIns="0" rIns="0" bIns="0" rtlCol="0" anchor="t">
              <a:spAutoFit/>
            </a:bodyPr>
            <a:lstStyle/>
            <a:p>
              <a:pPr algn="ctr">
                <a:lnSpc>
                  <a:spcPct val="90000"/>
                </a:lnSpc>
              </a:pPr>
              <a:endParaRPr lang="en-US" sz="2500" dirty="0">
                <a:solidFill>
                  <a:srgbClr val="638C80"/>
                </a:solidFill>
                <a:latin typeface="system-ui"/>
                <a:cs typeface="Arial" panose="020B0604020202020204" pitchFamily="34" charset="0"/>
              </a:endParaRPr>
            </a:p>
            <a:p>
              <a:pPr algn="ctr">
                <a:lnSpc>
                  <a:spcPct val="90000"/>
                </a:lnSpc>
              </a:pPr>
              <a:endParaRPr lang="en-US" sz="2500" dirty="0">
                <a:solidFill>
                  <a:srgbClr val="638C80"/>
                </a:solidFill>
                <a:latin typeface="system-ui"/>
                <a:cs typeface="Arial" panose="020B0604020202020204" pitchFamily="34" charset="0"/>
              </a:endParaRPr>
            </a:p>
            <a:p>
              <a:pPr algn="ctr">
                <a:lnSpc>
                  <a:spcPct val="90000"/>
                </a:lnSpc>
              </a:pPr>
              <a:endParaRPr lang="en-US" sz="2500" dirty="0">
                <a:solidFill>
                  <a:srgbClr val="638C80"/>
                </a:solidFill>
                <a:latin typeface="system-ui"/>
                <a:cs typeface="Arial" panose="020B0604020202020204" pitchFamily="34" charset="0"/>
              </a:endParaRPr>
            </a:p>
            <a:p>
              <a:pPr algn="ctr">
                <a:lnSpc>
                  <a:spcPct val="90000"/>
                </a:lnSpc>
              </a:pPr>
              <a:endParaRPr lang="en-US" sz="2500" dirty="0">
                <a:solidFill>
                  <a:srgbClr val="638C80"/>
                </a:solidFill>
                <a:latin typeface="system-ui"/>
                <a:cs typeface="Arial" panose="020B0604020202020204" pitchFamily="34" charset="0"/>
              </a:endParaRPr>
            </a:p>
            <a:p>
              <a:pPr algn="ctr">
                <a:lnSpc>
                  <a:spcPct val="90000"/>
                </a:lnSpc>
              </a:pPr>
              <a:endParaRPr lang="en-US" sz="2500" dirty="0">
                <a:solidFill>
                  <a:srgbClr val="638C80"/>
                </a:solidFill>
                <a:latin typeface="system-ui"/>
                <a:cs typeface="Arial" panose="020B0604020202020204" pitchFamily="34" charset="0"/>
              </a:endParaRPr>
            </a:p>
            <a:p>
              <a:pPr algn="ctr">
                <a:lnSpc>
                  <a:spcPct val="90000"/>
                </a:lnSpc>
              </a:pPr>
              <a:endParaRPr lang="en-US" sz="2500" dirty="0">
                <a:solidFill>
                  <a:srgbClr val="638C80"/>
                </a:solidFill>
                <a:latin typeface="system-ui"/>
                <a:cs typeface="Arial" panose="020B0604020202020204" pitchFamily="34" charset="0"/>
              </a:endParaRPr>
            </a:p>
            <a:p>
              <a:pPr algn="ctr">
                <a:lnSpc>
                  <a:spcPct val="90000"/>
                </a:lnSpc>
              </a:pPr>
              <a:endParaRPr lang="en-US" sz="2500" dirty="0">
                <a:solidFill>
                  <a:srgbClr val="638C80"/>
                </a:solidFill>
                <a:latin typeface="system-ui"/>
                <a:cs typeface="Arial" panose="020B0604020202020204" pitchFamily="34" charset="0"/>
              </a:endParaRPr>
            </a:p>
            <a:p>
              <a:pPr algn="ctr">
                <a:lnSpc>
                  <a:spcPct val="90000"/>
                </a:lnSpc>
              </a:pPr>
              <a:endParaRPr lang="en-US" sz="2500" dirty="0">
                <a:solidFill>
                  <a:srgbClr val="638C80"/>
                </a:solidFill>
                <a:latin typeface="system-ui"/>
                <a:cs typeface="Arial" panose="020B0604020202020204" pitchFamily="34" charset="0"/>
              </a:endParaRPr>
            </a:p>
            <a:p>
              <a:pPr algn="ctr">
                <a:lnSpc>
                  <a:spcPct val="90000"/>
                </a:lnSpc>
              </a:pPr>
              <a:endParaRPr lang="en-US" sz="2500" dirty="0">
                <a:solidFill>
                  <a:srgbClr val="638C80"/>
                </a:solidFill>
                <a:latin typeface="system-ui"/>
                <a:cs typeface="Arial" panose="020B0604020202020204" pitchFamily="34" charset="0"/>
              </a:endParaRPr>
            </a:p>
            <a:p>
              <a:pPr algn="ctr">
                <a:lnSpc>
                  <a:spcPct val="90000"/>
                </a:lnSpc>
              </a:pPr>
              <a:endParaRPr lang="en-US" sz="2500" dirty="0">
                <a:solidFill>
                  <a:srgbClr val="638C80"/>
                </a:solidFill>
                <a:latin typeface="system-ui"/>
                <a:cs typeface="Arial" panose="020B0604020202020204" pitchFamily="34" charset="0"/>
              </a:endParaRPr>
            </a:p>
            <a:p>
              <a:pPr algn="ctr">
                <a:lnSpc>
                  <a:spcPct val="90000"/>
                </a:lnSpc>
              </a:pPr>
              <a:endParaRPr lang="en-US" sz="2500" dirty="0">
                <a:solidFill>
                  <a:srgbClr val="638C80"/>
                </a:solidFill>
                <a:latin typeface="system-ui"/>
                <a:cs typeface="Arial" panose="020B0604020202020204" pitchFamily="34" charset="0"/>
              </a:endParaRPr>
            </a:p>
            <a:p>
              <a:pPr algn="ctr">
                <a:lnSpc>
                  <a:spcPct val="90000"/>
                </a:lnSpc>
              </a:pPr>
              <a:endParaRPr lang="en-US" sz="2500" dirty="0">
                <a:solidFill>
                  <a:srgbClr val="638C80"/>
                </a:solidFill>
                <a:latin typeface="system-ui"/>
                <a:cs typeface="Arial" panose="020B0604020202020204" pitchFamily="34" charset="0"/>
              </a:endParaRPr>
            </a:p>
            <a:p>
              <a:pPr algn="ctr">
                <a:lnSpc>
                  <a:spcPct val="90000"/>
                </a:lnSpc>
              </a:pPr>
              <a:endParaRPr lang="en-US" sz="2500" dirty="0">
                <a:solidFill>
                  <a:srgbClr val="638C80"/>
                </a:solidFill>
                <a:latin typeface="system-ui"/>
                <a:cs typeface="Arial" panose="020B0604020202020204" pitchFamily="34" charset="0"/>
              </a:endParaRPr>
            </a:p>
            <a:p>
              <a:pPr algn="ctr">
                <a:lnSpc>
                  <a:spcPct val="90000"/>
                </a:lnSpc>
              </a:pPr>
              <a:endParaRPr lang="en-US" sz="2500" dirty="0">
                <a:solidFill>
                  <a:srgbClr val="638C80"/>
                </a:solidFill>
                <a:latin typeface="system-ui"/>
                <a:cs typeface="Arial" panose="020B0604020202020204" pitchFamily="34" charset="0"/>
              </a:endParaRPr>
            </a:p>
            <a:p>
              <a:pPr algn="ctr">
                <a:lnSpc>
                  <a:spcPct val="90000"/>
                </a:lnSpc>
              </a:pPr>
              <a:endParaRPr lang="en-US" sz="2500" dirty="0">
                <a:solidFill>
                  <a:srgbClr val="638C80"/>
                </a:solidFill>
                <a:latin typeface="system-ui"/>
                <a:cs typeface="Arial" panose="020B0604020202020204" pitchFamily="34" charset="0"/>
              </a:endParaRPr>
            </a:p>
          </p:txBody>
        </p:sp>
        <p:sp>
          <p:nvSpPr>
            <p:cNvPr id="12" name="TextBox 7">
              <a:extLst>
                <a:ext uri="{FF2B5EF4-FFF2-40B4-BE49-F238E27FC236}">
                  <a16:creationId xmlns:a16="http://schemas.microsoft.com/office/drawing/2014/main" id="{905BC2A7-70CE-4438-87AF-86743618EAC8}"/>
                </a:ext>
              </a:extLst>
            </p:cNvPr>
            <p:cNvSpPr txBox="1"/>
            <p:nvPr/>
          </p:nvSpPr>
          <p:spPr>
            <a:xfrm>
              <a:off x="4824711" y="1682875"/>
              <a:ext cx="2115351" cy="346249"/>
            </a:xfrm>
            <a:prstGeom prst="rect">
              <a:avLst/>
            </a:prstGeom>
            <a:solidFill>
              <a:srgbClr val="638C80"/>
            </a:solidFill>
            <a:ln>
              <a:noFill/>
            </a:ln>
          </p:spPr>
          <p:txBody>
            <a:bodyPr wrap="square" lIns="0" tIns="0" rIns="0" bIns="0" rtlCol="0" anchor="t">
              <a:spAutoFit/>
            </a:bodyPr>
            <a:lstStyle/>
            <a:p>
              <a:pPr algn="ctr">
                <a:lnSpc>
                  <a:spcPct val="90000"/>
                </a:lnSpc>
              </a:pPr>
              <a:r>
                <a:rPr lang="en-US" sz="2500" dirty="0">
                  <a:solidFill>
                    <a:srgbClr val="F4F0D9"/>
                  </a:solidFill>
                  <a:latin typeface="system-ui"/>
                  <a:cs typeface="Arial" panose="020B0604020202020204" pitchFamily="34" charset="0"/>
                </a:rPr>
                <a:t>John 1:29-34</a:t>
              </a:r>
            </a:p>
          </p:txBody>
        </p:sp>
        <p:sp>
          <p:nvSpPr>
            <p:cNvPr id="13" name="TextBox 7">
              <a:extLst>
                <a:ext uri="{FF2B5EF4-FFF2-40B4-BE49-F238E27FC236}">
                  <a16:creationId xmlns:a16="http://schemas.microsoft.com/office/drawing/2014/main" id="{A9656565-741B-4C52-B4BA-604E91F7C7C9}"/>
                </a:ext>
              </a:extLst>
            </p:cNvPr>
            <p:cNvSpPr txBox="1"/>
            <p:nvPr/>
          </p:nvSpPr>
          <p:spPr>
            <a:xfrm>
              <a:off x="4396154" y="1258100"/>
              <a:ext cx="2907323" cy="387798"/>
            </a:xfrm>
            <a:prstGeom prst="rect">
              <a:avLst/>
            </a:prstGeom>
          </p:spPr>
          <p:txBody>
            <a:bodyPr wrap="square" lIns="0" tIns="0" rIns="0" bIns="0" rtlCol="0" anchor="t">
              <a:spAutoFit/>
            </a:bodyPr>
            <a:lstStyle/>
            <a:p>
              <a:pPr>
                <a:lnSpc>
                  <a:spcPct val="90000"/>
                </a:lnSpc>
              </a:pPr>
              <a:r>
                <a:rPr lang="en-US" sz="2800" b="1" spc="-80" dirty="0">
                  <a:solidFill>
                    <a:srgbClr val="638C80"/>
                  </a:solidFill>
                  <a:effectLst>
                    <a:glow>
                      <a:schemeClr val="bg1"/>
                    </a:glow>
                  </a:effectLst>
                  <a:latin typeface="system-ui"/>
                  <a:cs typeface="Arial" panose="020B0604020202020204" pitchFamily="34" charset="0"/>
                </a:rPr>
                <a:t>The next day . . .</a:t>
              </a:r>
            </a:p>
          </p:txBody>
        </p:sp>
        <p:sp>
          <p:nvSpPr>
            <p:cNvPr id="14" name="TextBox 7">
              <a:extLst>
                <a:ext uri="{FF2B5EF4-FFF2-40B4-BE49-F238E27FC236}">
                  <a16:creationId xmlns:a16="http://schemas.microsoft.com/office/drawing/2014/main" id="{DF3A6DD1-7838-463F-8710-5DAE329764AC}"/>
                </a:ext>
              </a:extLst>
            </p:cNvPr>
            <p:cNvSpPr txBox="1"/>
            <p:nvPr/>
          </p:nvSpPr>
          <p:spPr>
            <a:xfrm>
              <a:off x="4396153" y="3077402"/>
              <a:ext cx="2907323" cy="387798"/>
            </a:xfrm>
            <a:prstGeom prst="rect">
              <a:avLst/>
            </a:prstGeom>
          </p:spPr>
          <p:txBody>
            <a:bodyPr wrap="square" lIns="0" tIns="0" rIns="0" bIns="0" rtlCol="0" anchor="t">
              <a:spAutoFit/>
            </a:bodyPr>
            <a:lstStyle/>
            <a:p>
              <a:pPr>
                <a:lnSpc>
                  <a:spcPct val="90000"/>
                </a:lnSpc>
              </a:pPr>
              <a:r>
                <a:rPr lang="en-US" sz="2800" b="1" spc="-80" dirty="0">
                  <a:solidFill>
                    <a:srgbClr val="638C80"/>
                  </a:solidFill>
                  <a:effectLst>
                    <a:glow>
                      <a:schemeClr val="bg1"/>
                    </a:glow>
                  </a:effectLst>
                  <a:latin typeface="system-ui"/>
                  <a:cs typeface="Arial" panose="020B0604020202020204" pitchFamily="34" charset="0"/>
                </a:rPr>
                <a:t>The next day . . .</a:t>
              </a:r>
            </a:p>
          </p:txBody>
        </p:sp>
        <p:sp>
          <p:nvSpPr>
            <p:cNvPr id="15" name="TextBox 7">
              <a:extLst>
                <a:ext uri="{FF2B5EF4-FFF2-40B4-BE49-F238E27FC236}">
                  <a16:creationId xmlns:a16="http://schemas.microsoft.com/office/drawing/2014/main" id="{49F73F42-D9E5-427B-8338-ABEF4A05A3D1}"/>
                </a:ext>
              </a:extLst>
            </p:cNvPr>
            <p:cNvSpPr txBox="1"/>
            <p:nvPr/>
          </p:nvSpPr>
          <p:spPr>
            <a:xfrm>
              <a:off x="4396153" y="4896704"/>
              <a:ext cx="2907323" cy="387798"/>
            </a:xfrm>
            <a:prstGeom prst="rect">
              <a:avLst/>
            </a:prstGeom>
          </p:spPr>
          <p:txBody>
            <a:bodyPr wrap="square" lIns="0" tIns="0" rIns="0" bIns="0" rtlCol="0" anchor="t">
              <a:spAutoFit/>
            </a:bodyPr>
            <a:lstStyle/>
            <a:p>
              <a:pPr>
                <a:lnSpc>
                  <a:spcPct val="90000"/>
                </a:lnSpc>
              </a:pPr>
              <a:r>
                <a:rPr lang="en-US" sz="2800" b="1" spc="-80" dirty="0">
                  <a:solidFill>
                    <a:srgbClr val="638C80"/>
                  </a:solidFill>
                  <a:effectLst>
                    <a:glow>
                      <a:schemeClr val="bg1"/>
                    </a:glow>
                  </a:effectLst>
                  <a:latin typeface="system-ui"/>
                  <a:cs typeface="Arial" panose="020B0604020202020204" pitchFamily="34" charset="0"/>
                </a:rPr>
                <a:t>The next day . . .</a:t>
              </a:r>
            </a:p>
          </p:txBody>
        </p:sp>
        <p:sp>
          <p:nvSpPr>
            <p:cNvPr id="16" name="TextBox 7">
              <a:extLst>
                <a:ext uri="{FF2B5EF4-FFF2-40B4-BE49-F238E27FC236}">
                  <a16:creationId xmlns:a16="http://schemas.microsoft.com/office/drawing/2014/main" id="{E7C02289-F21E-4961-972B-25A6A3964A85}"/>
                </a:ext>
              </a:extLst>
            </p:cNvPr>
            <p:cNvSpPr txBox="1"/>
            <p:nvPr/>
          </p:nvSpPr>
          <p:spPr>
            <a:xfrm>
              <a:off x="4824711" y="3509179"/>
              <a:ext cx="2115351" cy="346249"/>
            </a:xfrm>
            <a:prstGeom prst="rect">
              <a:avLst/>
            </a:prstGeom>
            <a:solidFill>
              <a:srgbClr val="638C80"/>
            </a:solidFill>
            <a:ln>
              <a:noFill/>
            </a:ln>
          </p:spPr>
          <p:txBody>
            <a:bodyPr wrap="square" lIns="0" tIns="0" rIns="0" bIns="0" rtlCol="0" anchor="t">
              <a:spAutoFit/>
            </a:bodyPr>
            <a:lstStyle/>
            <a:p>
              <a:pPr algn="ctr">
                <a:lnSpc>
                  <a:spcPct val="90000"/>
                </a:lnSpc>
              </a:pPr>
              <a:r>
                <a:rPr lang="en-US" sz="2500" dirty="0">
                  <a:solidFill>
                    <a:srgbClr val="F4F0D9"/>
                  </a:solidFill>
                  <a:latin typeface="system-ui"/>
                  <a:cs typeface="Arial" panose="020B0604020202020204" pitchFamily="34" charset="0"/>
                </a:rPr>
                <a:t>John 1:35-42</a:t>
              </a:r>
            </a:p>
          </p:txBody>
        </p:sp>
        <p:sp>
          <p:nvSpPr>
            <p:cNvPr id="17" name="TextBox 7">
              <a:extLst>
                <a:ext uri="{FF2B5EF4-FFF2-40B4-BE49-F238E27FC236}">
                  <a16:creationId xmlns:a16="http://schemas.microsoft.com/office/drawing/2014/main" id="{D4F19937-428F-4885-9FAD-63899B3D8A2A}"/>
                </a:ext>
              </a:extLst>
            </p:cNvPr>
            <p:cNvSpPr txBox="1"/>
            <p:nvPr/>
          </p:nvSpPr>
          <p:spPr>
            <a:xfrm>
              <a:off x="4824711" y="5317721"/>
              <a:ext cx="2115351" cy="346249"/>
            </a:xfrm>
            <a:prstGeom prst="rect">
              <a:avLst/>
            </a:prstGeom>
            <a:solidFill>
              <a:srgbClr val="638C80"/>
            </a:solidFill>
            <a:ln>
              <a:noFill/>
            </a:ln>
          </p:spPr>
          <p:txBody>
            <a:bodyPr wrap="square" lIns="0" tIns="0" rIns="0" bIns="0" rtlCol="0" anchor="t">
              <a:spAutoFit/>
            </a:bodyPr>
            <a:lstStyle/>
            <a:p>
              <a:pPr algn="ctr">
                <a:lnSpc>
                  <a:spcPct val="90000"/>
                </a:lnSpc>
              </a:pPr>
              <a:r>
                <a:rPr lang="en-US" sz="2500" dirty="0">
                  <a:solidFill>
                    <a:srgbClr val="F4F0D9"/>
                  </a:solidFill>
                  <a:latin typeface="system-ui"/>
                  <a:cs typeface="Arial" panose="020B0604020202020204" pitchFamily="34" charset="0"/>
                </a:rPr>
                <a:t>John 1:43-51</a:t>
              </a:r>
            </a:p>
          </p:txBody>
        </p:sp>
        <p:sp>
          <p:nvSpPr>
            <p:cNvPr id="18" name="TextBox 6">
              <a:extLst>
                <a:ext uri="{FF2B5EF4-FFF2-40B4-BE49-F238E27FC236}">
                  <a16:creationId xmlns:a16="http://schemas.microsoft.com/office/drawing/2014/main" id="{16C79279-40DE-4608-8F33-A22BB7D0867B}"/>
                </a:ext>
              </a:extLst>
            </p:cNvPr>
            <p:cNvSpPr txBox="1"/>
            <p:nvPr/>
          </p:nvSpPr>
          <p:spPr>
            <a:xfrm>
              <a:off x="5156686" y="2087363"/>
              <a:ext cx="3295856" cy="732508"/>
            </a:xfrm>
            <a:prstGeom prst="rect">
              <a:avLst/>
            </a:prstGeom>
          </p:spPr>
          <p:txBody>
            <a:bodyPr wrap="square" lIns="0" tIns="0" rIns="0" bIns="0" rtlCol="0" anchor="t">
              <a:spAutoFit/>
            </a:bodyPr>
            <a:lstStyle/>
            <a:p>
              <a:pPr>
                <a:lnSpc>
                  <a:spcPct val="85000"/>
                </a:lnSpc>
              </a:pPr>
              <a:r>
                <a:rPr lang="en-US" sz="2800" dirty="0">
                  <a:solidFill>
                    <a:srgbClr val="638C80"/>
                  </a:solidFill>
                  <a:latin typeface="system-ui"/>
                  <a:cs typeface="Arial" panose="020B0604020202020204" pitchFamily="34" charset="0"/>
                </a:rPr>
                <a:t>Saw Jesus . . .   Spirit descend . . . </a:t>
              </a:r>
              <a:endParaRPr lang="en-US" sz="2600" dirty="0">
                <a:solidFill>
                  <a:srgbClr val="638C80"/>
                </a:solidFill>
                <a:latin typeface="system-ui"/>
                <a:cs typeface="Arial" panose="020B0604020202020204" pitchFamily="34" charset="0"/>
              </a:endParaRPr>
            </a:p>
          </p:txBody>
        </p:sp>
        <p:sp>
          <p:nvSpPr>
            <p:cNvPr id="19" name="TextBox 6">
              <a:extLst>
                <a:ext uri="{FF2B5EF4-FFF2-40B4-BE49-F238E27FC236}">
                  <a16:creationId xmlns:a16="http://schemas.microsoft.com/office/drawing/2014/main" id="{775A12D4-BD47-4509-8728-90F669B701DE}"/>
                </a:ext>
              </a:extLst>
            </p:cNvPr>
            <p:cNvSpPr txBox="1"/>
            <p:nvPr/>
          </p:nvSpPr>
          <p:spPr>
            <a:xfrm>
              <a:off x="5156686" y="3902461"/>
              <a:ext cx="3295856" cy="366254"/>
            </a:xfrm>
            <a:prstGeom prst="rect">
              <a:avLst/>
            </a:prstGeom>
          </p:spPr>
          <p:txBody>
            <a:bodyPr wrap="square" lIns="0" tIns="0" rIns="0" bIns="0" rtlCol="0" anchor="t">
              <a:spAutoFit/>
            </a:bodyPr>
            <a:lstStyle/>
            <a:p>
              <a:pPr>
                <a:lnSpc>
                  <a:spcPct val="85000"/>
                </a:lnSpc>
              </a:pPr>
              <a:r>
                <a:rPr lang="en-US" sz="2800" dirty="0">
                  <a:solidFill>
                    <a:srgbClr val="638C80"/>
                  </a:solidFill>
                  <a:latin typeface="system-ui"/>
                  <a:cs typeface="Arial" panose="020B0604020202020204" pitchFamily="34" charset="0"/>
                </a:rPr>
                <a:t>John’s two disciples</a:t>
              </a:r>
              <a:endParaRPr lang="en-US" sz="2600" dirty="0">
                <a:solidFill>
                  <a:srgbClr val="638C80"/>
                </a:solidFill>
                <a:latin typeface="system-ui"/>
                <a:cs typeface="Arial" panose="020B0604020202020204" pitchFamily="34" charset="0"/>
              </a:endParaRPr>
            </a:p>
          </p:txBody>
        </p:sp>
        <p:sp>
          <p:nvSpPr>
            <p:cNvPr id="20" name="TextBox 6">
              <a:extLst>
                <a:ext uri="{FF2B5EF4-FFF2-40B4-BE49-F238E27FC236}">
                  <a16:creationId xmlns:a16="http://schemas.microsoft.com/office/drawing/2014/main" id="{A6628E99-585E-46E4-8009-01D5C509B0A4}"/>
                </a:ext>
              </a:extLst>
            </p:cNvPr>
            <p:cNvSpPr txBox="1"/>
            <p:nvPr/>
          </p:nvSpPr>
          <p:spPr>
            <a:xfrm>
              <a:off x="5156686" y="5697189"/>
              <a:ext cx="3295856" cy="366254"/>
            </a:xfrm>
            <a:prstGeom prst="rect">
              <a:avLst/>
            </a:prstGeom>
          </p:spPr>
          <p:txBody>
            <a:bodyPr wrap="square" lIns="0" tIns="0" rIns="0" bIns="0" rtlCol="0" anchor="t">
              <a:spAutoFit/>
            </a:bodyPr>
            <a:lstStyle/>
            <a:p>
              <a:pPr>
                <a:lnSpc>
                  <a:spcPct val="85000"/>
                </a:lnSpc>
              </a:pPr>
              <a:r>
                <a:rPr lang="en-US" sz="2800" dirty="0">
                  <a:solidFill>
                    <a:srgbClr val="638C80"/>
                  </a:solidFill>
                  <a:latin typeface="system-ui"/>
                  <a:cs typeface="Arial" panose="020B0604020202020204" pitchFamily="34" charset="0"/>
                </a:rPr>
                <a:t>Philip and Nathaniel</a:t>
              </a:r>
              <a:endParaRPr lang="en-US" sz="2600" dirty="0">
                <a:solidFill>
                  <a:srgbClr val="638C80"/>
                </a:solidFill>
                <a:latin typeface="system-ui"/>
                <a:cs typeface="Arial" panose="020B0604020202020204" pitchFamily="34" charset="0"/>
              </a:endParaRPr>
            </a:p>
          </p:txBody>
        </p:sp>
      </p:grpSp>
    </p:spTree>
    <p:extLst>
      <p:ext uri="{BB962C8B-B14F-4D97-AF65-F5344CB8AC3E}">
        <p14:creationId xmlns:p14="http://schemas.microsoft.com/office/powerpoint/2010/main" val="4160506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87F35F1-AF05-499A-8736-069E17C5C60D}"/>
              </a:ext>
            </a:extLst>
          </p:cNvPr>
          <p:cNvSpPr txBox="1"/>
          <p:nvPr/>
        </p:nvSpPr>
        <p:spPr>
          <a:xfrm>
            <a:off x="316523" y="292681"/>
            <a:ext cx="8510954" cy="1039067"/>
          </a:xfrm>
          <a:prstGeom prst="rect">
            <a:avLst/>
          </a:prstGeom>
        </p:spPr>
        <p:txBody>
          <a:bodyPr wrap="square" lIns="0" tIns="0" rIns="0" bIns="0" rtlCol="0" anchor="t">
            <a:spAutoFit/>
          </a:bodyPr>
          <a:lstStyle/>
          <a:p>
            <a:pPr>
              <a:lnSpc>
                <a:spcPct val="108000"/>
              </a:lnSpc>
            </a:pPr>
            <a:r>
              <a:rPr lang="en-US" sz="3200" b="1" u="sng" dirty="0">
                <a:latin typeface="system-ui"/>
                <a:cs typeface="Arial" panose="020B0604020202020204" pitchFamily="34" charset="0"/>
              </a:rPr>
              <a:t>Ch 2</a:t>
            </a:r>
            <a:r>
              <a:rPr lang="en-US" sz="3200" dirty="0">
                <a:latin typeface="system-ui"/>
                <a:cs typeface="Arial" panose="020B0604020202020204" pitchFamily="34" charset="0"/>
              </a:rPr>
              <a:t> </a:t>
            </a:r>
            <a:r>
              <a:rPr lang="en-US" sz="3200" baseline="30000" dirty="0">
                <a:latin typeface="system-ui"/>
                <a:cs typeface="Arial" panose="020B0604020202020204" pitchFamily="34" charset="0"/>
              </a:rPr>
              <a:t>1</a:t>
            </a:r>
            <a:r>
              <a:rPr lang="en-US" sz="3200" dirty="0">
                <a:latin typeface="system-ui"/>
                <a:cs typeface="Arial" panose="020B0604020202020204" pitchFamily="34" charset="0"/>
              </a:rPr>
              <a:t> On the third day there was a wedding at Cana in Galilee, </a:t>
            </a:r>
          </a:p>
        </p:txBody>
      </p:sp>
      <p:sp>
        <p:nvSpPr>
          <p:cNvPr id="23" name="TextBox 22">
            <a:extLst>
              <a:ext uri="{FF2B5EF4-FFF2-40B4-BE49-F238E27FC236}">
                <a16:creationId xmlns:a16="http://schemas.microsoft.com/office/drawing/2014/main" id="{7B09487E-7493-48C7-8A50-A7E57B4F8DCF}"/>
              </a:ext>
            </a:extLst>
          </p:cNvPr>
          <p:cNvSpPr txBox="1"/>
          <p:nvPr/>
        </p:nvSpPr>
        <p:spPr>
          <a:xfrm>
            <a:off x="691661" y="2090172"/>
            <a:ext cx="2860432" cy="2677656"/>
          </a:xfrm>
          <a:prstGeom prst="rect">
            <a:avLst/>
          </a:prstGeom>
          <a:solidFill>
            <a:srgbClr val="F4F0D9"/>
          </a:solidFill>
        </p:spPr>
        <p:txBody>
          <a:bodyPr wrap="square">
            <a:spAutoFit/>
          </a:bodyPr>
          <a:lstStyle/>
          <a:p>
            <a:pPr algn="ctr"/>
            <a:r>
              <a:rPr lang="en-US" sz="2400" b="0" i="0" dirty="0">
                <a:solidFill>
                  <a:srgbClr val="000000"/>
                </a:solidFill>
                <a:effectLst/>
                <a:latin typeface="system-ui"/>
              </a:rPr>
              <a:t> </a:t>
            </a:r>
            <a:r>
              <a:rPr lang="en-US" sz="2400" b="1" u="sng" dirty="0">
                <a:solidFill>
                  <a:srgbClr val="000000"/>
                </a:solidFill>
                <a:latin typeface="system-ui"/>
              </a:rPr>
              <a:t>Gen 2:24</a:t>
            </a:r>
            <a:endParaRPr lang="en-US" sz="2400" b="1" u="sng" dirty="0">
              <a:latin typeface="system-ui"/>
            </a:endParaRPr>
          </a:p>
          <a:p>
            <a:r>
              <a:rPr lang="en-US" sz="2400" b="0" i="0" dirty="0">
                <a:solidFill>
                  <a:srgbClr val="000000"/>
                </a:solidFill>
                <a:effectLst/>
                <a:latin typeface="system-ui"/>
              </a:rPr>
              <a:t>Therefore a man shall leave his father and his mother and hold fast to his wife, and they shall become one flesh. </a:t>
            </a:r>
          </a:p>
        </p:txBody>
      </p:sp>
      <p:sp>
        <p:nvSpPr>
          <p:cNvPr id="24" name="TextBox 23">
            <a:extLst>
              <a:ext uri="{FF2B5EF4-FFF2-40B4-BE49-F238E27FC236}">
                <a16:creationId xmlns:a16="http://schemas.microsoft.com/office/drawing/2014/main" id="{6D4F9969-DD4B-4581-B5C1-D989DFF5E7F0}"/>
              </a:ext>
            </a:extLst>
          </p:cNvPr>
          <p:cNvSpPr txBox="1"/>
          <p:nvPr/>
        </p:nvSpPr>
        <p:spPr>
          <a:xfrm>
            <a:off x="4103076" y="2090172"/>
            <a:ext cx="4103077" cy="1938992"/>
          </a:xfrm>
          <a:prstGeom prst="rect">
            <a:avLst/>
          </a:prstGeom>
          <a:solidFill>
            <a:srgbClr val="F4F0D9"/>
          </a:solidFill>
        </p:spPr>
        <p:txBody>
          <a:bodyPr wrap="square">
            <a:spAutoFit/>
          </a:bodyPr>
          <a:lstStyle/>
          <a:p>
            <a:pPr algn="ctr"/>
            <a:r>
              <a:rPr lang="en-US" sz="2400" b="0" i="0" dirty="0">
                <a:solidFill>
                  <a:srgbClr val="000000"/>
                </a:solidFill>
                <a:effectLst/>
                <a:latin typeface="system-ui"/>
              </a:rPr>
              <a:t> </a:t>
            </a:r>
            <a:r>
              <a:rPr lang="en-US" sz="2400" b="1" u="sng" dirty="0">
                <a:solidFill>
                  <a:srgbClr val="000000"/>
                </a:solidFill>
                <a:latin typeface="system-ui"/>
              </a:rPr>
              <a:t>Rev 19:6-10</a:t>
            </a:r>
            <a:endParaRPr lang="en-US" sz="2400" b="1" u="sng" dirty="0">
              <a:latin typeface="system-ui"/>
            </a:endParaRPr>
          </a:p>
          <a:p>
            <a:r>
              <a:rPr lang="en-US" sz="2400" b="1" i="0" baseline="30000" dirty="0">
                <a:solidFill>
                  <a:srgbClr val="000000"/>
                </a:solidFill>
                <a:effectLst/>
                <a:latin typeface="system-ui"/>
              </a:rPr>
              <a:t>9 </a:t>
            </a:r>
            <a:r>
              <a:rPr lang="en-US" sz="2400" b="0" i="0" dirty="0">
                <a:solidFill>
                  <a:srgbClr val="000000"/>
                </a:solidFill>
                <a:effectLst/>
                <a:latin typeface="system-ui"/>
              </a:rPr>
              <a:t>And the angel said to me, “Write this: Blessed are those who are invited to the marriage supper of the Lamb.” </a:t>
            </a:r>
          </a:p>
        </p:txBody>
      </p:sp>
    </p:spTree>
    <p:extLst>
      <p:ext uri="{BB962C8B-B14F-4D97-AF65-F5344CB8AC3E}">
        <p14:creationId xmlns:p14="http://schemas.microsoft.com/office/powerpoint/2010/main" val="3675217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87F35F1-AF05-499A-8736-069E17C5C60D}"/>
              </a:ext>
            </a:extLst>
          </p:cNvPr>
          <p:cNvSpPr txBox="1"/>
          <p:nvPr/>
        </p:nvSpPr>
        <p:spPr>
          <a:xfrm>
            <a:off x="316523" y="292681"/>
            <a:ext cx="8510954" cy="2087751"/>
          </a:xfrm>
          <a:prstGeom prst="rect">
            <a:avLst/>
          </a:prstGeom>
        </p:spPr>
        <p:txBody>
          <a:bodyPr wrap="square" lIns="0" tIns="0" rIns="0" bIns="0" rtlCol="0" anchor="t">
            <a:spAutoFit/>
          </a:bodyPr>
          <a:lstStyle/>
          <a:p>
            <a:pPr>
              <a:lnSpc>
                <a:spcPct val="108000"/>
              </a:lnSpc>
            </a:pPr>
            <a:r>
              <a:rPr lang="en-US" sz="3200" b="1" u="sng" dirty="0">
                <a:solidFill>
                  <a:schemeClr val="bg1">
                    <a:lumMod val="65000"/>
                  </a:schemeClr>
                </a:solidFill>
                <a:latin typeface="system-ui"/>
                <a:cs typeface="Arial" panose="020B0604020202020204" pitchFamily="34" charset="0"/>
              </a:rPr>
              <a:t>Ch 2</a:t>
            </a:r>
            <a:r>
              <a:rPr lang="en-US" sz="3200" dirty="0">
                <a:solidFill>
                  <a:schemeClr val="bg1">
                    <a:lumMod val="65000"/>
                  </a:schemeClr>
                </a:solidFill>
                <a:latin typeface="system-ui"/>
                <a:cs typeface="Arial" panose="020B0604020202020204" pitchFamily="34" charset="0"/>
              </a:rPr>
              <a:t> </a:t>
            </a:r>
            <a:r>
              <a:rPr lang="en-US" sz="3200" baseline="30000" dirty="0">
                <a:solidFill>
                  <a:schemeClr val="bg1">
                    <a:lumMod val="65000"/>
                  </a:schemeClr>
                </a:solidFill>
                <a:latin typeface="system-ui"/>
                <a:cs typeface="Arial" panose="020B0604020202020204" pitchFamily="34" charset="0"/>
              </a:rPr>
              <a:t>1</a:t>
            </a:r>
            <a:r>
              <a:rPr lang="en-US" sz="3200" dirty="0">
                <a:solidFill>
                  <a:schemeClr val="bg1">
                    <a:lumMod val="65000"/>
                  </a:schemeClr>
                </a:solidFill>
                <a:latin typeface="system-ui"/>
                <a:cs typeface="Arial" panose="020B0604020202020204" pitchFamily="34" charset="0"/>
              </a:rPr>
              <a:t> On the third day there was a wedding at Cana in Galilee, </a:t>
            </a:r>
            <a:r>
              <a:rPr lang="en-US" sz="3200" dirty="0">
                <a:latin typeface="system-ui"/>
                <a:cs typeface="Arial" panose="020B0604020202020204" pitchFamily="34" charset="0"/>
              </a:rPr>
              <a:t>and the mother of Jesus was there. </a:t>
            </a:r>
            <a:r>
              <a:rPr lang="en-US" sz="3200" baseline="30000" dirty="0">
                <a:latin typeface="system-ui"/>
                <a:cs typeface="Arial" panose="020B0604020202020204" pitchFamily="34" charset="0"/>
              </a:rPr>
              <a:t>2</a:t>
            </a:r>
            <a:r>
              <a:rPr lang="en-US" sz="3200" dirty="0">
                <a:latin typeface="system-ui"/>
                <a:cs typeface="Arial" panose="020B0604020202020204" pitchFamily="34" charset="0"/>
              </a:rPr>
              <a:t> Jesus also was invited to the wedding with his disciples. </a:t>
            </a:r>
          </a:p>
        </p:txBody>
      </p:sp>
      <p:sp>
        <p:nvSpPr>
          <p:cNvPr id="3" name="TextBox 7">
            <a:extLst>
              <a:ext uri="{FF2B5EF4-FFF2-40B4-BE49-F238E27FC236}">
                <a16:creationId xmlns:a16="http://schemas.microsoft.com/office/drawing/2014/main" id="{DF5A7067-FD6F-4E7C-99F0-4D8B3FC53F83}"/>
              </a:ext>
            </a:extLst>
          </p:cNvPr>
          <p:cNvSpPr txBox="1"/>
          <p:nvPr/>
        </p:nvSpPr>
        <p:spPr>
          <a:xfrm>
            <a:off x="3998302" y="4264865"/>
            <a:ext cx="1147395" cy="830997"/>
          </a:xfrm>
          <a:prstGeom prst="rect">
            <a:avLst/>
          </a:prstGeom>
        </p:spPr>
        <p:txBody>
          <a:bodyPr wrap="square" lIns="0" tIns="0" rIns="0" bIns="0" rtlCol="0" anchor="t">
            <a:spAutoFit/>
          </a:bodyPr>
          <a:lstStyle/>
          <a:p>
            <a:pPr>
              <a:lnSpc>
                <a:spcPct val="90000"/>
              </a:lnSpc>
            </a:pPr>
            <a:r>
              <a:rPr lang="en-US" sz="6000" b="1" spc="-80" dirty="0">
                <a:effectLst>
                  <a:glow>
                    <a:schemeClr val="bg1"/>
                  </a:glow>
                </a:effectLst>
                <a:latin typeface="Arial" panose="020B0604020202020204" pitchFamily="34" charset="0"/>
                <a:cs typeface="Arial" panose="020B0604020202020204" pitchFamily="34" charset="0"/>
              </a:rPr>
              <a:t>?</a:t>
            </a:r>
            <a:r>
              <a:rPr lang="en-US" sz="6000" b="1" spc="-150" dirty="0">
                <a:effectLst>
                  <a:glow>
                    <a:schemeClr val="bg1"/>
                  </a:glow>
                </a:effectLst>
                <a:latin typeface="Arial" panose="020B0604020202020204" pitchFamily="34" charset="0"/>
                <a:cs typeface="Arial" panose="020B0604020202020204" pitchFamily="34" charset="0"/>
              </a:rPr>
              <a:t> </a:t>
            </a:r>
            <a:r>
              <a:rPr lang="en-US" sz="6000" b="1" spc="-80" dirty="0">
                <a:effectLst>
                  <a:glow>
                    <a:schemeClr val="bg1"/>
                  </a:glow>
                </a:effectLst>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931276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66B7AFD-9B91-4874-B553-A7859D1C415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693" y="0"/>
            <a:ext cx="9120614" cy="6858000"/>
          </a:xfrm>
          <a:prstGeom prst="rect">
            <a:avLst/>
          </a:prstGeom>
        </p:spPr>
      </p:pic>
      <p:pic>
        <p:nvPicPr>
          <p:cNvPr id="4" name="Picture 2" descr="Massive Singapore National Flag seen during the National Day Parade 2016 at the National Stadium, Singapore Sports Hub on Aug 9, 2016. Photo: Koh Mui Fong/TODAY">
            <a:extLst>
              <a:ext uri="{FF2B5EF4-FFF2-40B4-BE49-F238E27FC236}">
                <a16:creationId xmlns:a16="http://schemas.microsoft.com/office/drawing/2014/main" id="{1992D29F-7F4A-482B-B8BB-0DFE50094CA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693" y="0"/>
            <a:ext cx="6354666" cy="4232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4573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B2099E8C-E383-4E13-953A-079A71B54F53}"/>
              </a:ext>
            </a:extLst>
          </p:cNvPr>
          <p:cNvSpPr/>
          <p:nvPr/>
        </p:nvSpPr>
        <p:spPr>
          <a:xfrm>
            <a:off x="5052647" y="319449"/>
            <a:ext cx="2801815" cy="492765"/>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A87F35F1-AF05-499A-8736-069E17C5C60D}"/>
              </a:ext>
            </a:extLst>
          </p:cNvPr>
          <p:cNvSpPr txBox="1"/>
          <p:nvPr/>
        </p:nvSpPr>
        <p:spPr>
          <a:xfrm>
            <a:off x="316523" y="292681"/>
            <a:ext cx="8510954" cy="1039067"/>
          </a:xfrm>
          <a:prstGeom prst="rect">
            <a:avLst/>
          </a:prstGeom>
        </p:spPr>
        <p:txBody>
          <a:bodyPr wrap="square" lIns="0" tIns="0" rIns="0" bIns="0" rtlCol="0" anchor="t">
            <a:spAutoFit/>
          </a:bodyPr>
          <a:lstStyle/>
          <a:p>
            <a:pPr>
              <a:lnSpc>
                <a:spcPct val="108000"/>
              </a:lnSpc>
            </a:pPr>
            <a:r>
              <a:rPr lang="en-US" sz="3200" baseline="30000" dirty="0">
                <a:latin typeface="system-ui"/>
                <a:cs typeface="Arial" panose="020B0604020202020204" pitchFamily="34" charset="0"/>
              </a:rPr>
              <a:t>3</a:t>
            </a:r>
            <a:r>
              <a:rPr lang="en-US" sz="3200" dirty="0">
                <a:latin typeface="system-ui"/>
                <a:cs typeface="Arial" panose="020B0604020202020204" pitchFamily="34" charset="0"/>
              </a:rPr>
              <a:t> When the wine ran out, the mother of Jesus said to him, “They have no wine.”</a:t>
            </a:r>
          </a:p>
        </p:txBody>
      </p:sp>
    </p:spTree>
    <p:extLst>
      <p:ext uri="{BB962C8B-B14F-4D97-AF65-F5344CB8AC3E}">
        <p14:creationId xmlns:p14="http://schemas.microsoft.com/office/powerpoint/2010/main" val="28040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7">
            <a:extLst>
              <a:ext uri="{FF2B5EF4-FFF2-40B4-BE49-F238E27FC236}">
                <a16:creationId xmlns:a16="http://schemas.microsoft.com/office/drawing/2014/main" id="{65DD370E-0C34-435F-A4AF-FA14519C1E44}"/>
              </a:ext>
            </a:extLst>
          </p:cNvPr>
          <p:cNvSpPr txBox="1"/>
          <p:nvPr/>
        </p:nvSpPr>
        <p:spPr>
          <a:xfrm>
            <a:off x="3938953" y="184392"/>
            <a:ext cx="5064369" cy="1218795"/>
          </a:xfrm>
          <a:prstGeom prst="rect">
            <a:avLst/>
          </a:prstGeom>
        </p:spPr>
        <p:txBody>
          <a:bodyPr wrap="square" lIns="0" tIns="0" rIns="0" bIns="0" rtlCol="0" anchor="t">
            <a:spAutoFit/>
          </a:bodyPr>
          <a:lstStyle/>
          <a:p>
            <a:pPr algn="ctr">
              <a:lnSpc>
                <a:spcPct val="90000"/>
              </a:lnSpc>
            </a:pPr>
            <a:r>
              <a:rPr lang="en-US" sz="4400" b="1" spc="-80" dirty="0">
                <a:solidFill>
                  <a:srgbClr val="F4F0D9"/>
                </a:solidFill>
                <a:effectLst>
                  <a:glow>
                    <a:schemeClr val="bg1"/>
                  </a:glow>
                </a:effectLst>
                <a:latin typeface="Arial" panose="020B0604020202020204" pitchFamily="34" charset="0"/>
                <a:cs typeface="Arial" panose="020B0604020202020204" pitchFamily="34" charset="0"/>
              </a:rPr>
              <a:t>Family</a:t>
            </a:r>
          </a:p>
          <a:p>
            <a:pPr algn="ctr">
              <a:lnSpc>
                <a:spcPct val="90000"/>
              </a:lnSpc>
            </a:pPr>
            <a:r>
              <a:rPr lang="en-US" sz="4400" b="1" spc="-80" dirty="0">
                <a:solidFill>
                  <a:srgbClr val="F4F0D9"/>
                </a:solidFill>
                <a:effectLst>
                  <a:glow>
                    <a:schemeClr val="bg1"/>
                  </a:glow>
                </a:effectLst>
                <a:latin typeface="Arial" panose="020B0604020202020204" pitchFamily="34" charset="0"/>
                <a:cs typeface="Arial" panose="020B0604020202020204" pitchFamily="34" charset="0"/>
              </a:rPr>
              <a:t>Relationship</a:t>
            </a:r>
          </a:p>
        </p:txBody>
      </p:sp>
      <p:pic>
        <p:nvPicPr>
          <p:cNvPr id="4" name="Picture 3">
            <a:extLst>
              <a:ext uri="{FF2B5EF4-FFF2-40B4-BE49-F238E27FC236}">
                <a16:creationId xmlns:a16="http://schemas.microsoft.com/office/drawing/2014/main" id="{55011FFD-6C4D-410B-B6BB-B4DF24CCB461}"/>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572000" y="4486444"/>
            <a:ext cx="3381847" cy="1800476"/>
          </a:xfrm>
          <a:prstGeom prst="rect">
            <a:avLst/>
          </a:prstGeom>
        </p:spPr>
      </p:pic>
      <p:pic>
        <p:nvPicPr>
          <p:cNvPr id="6" name="Picture 5">
            <a:extLst>
              <a:ext uri="{FF2B5EF4-FFF2-40B4-BE49-F238E27FC236}">
                <a16:creationId xmlns:a16="http://schemas.microsoft.com/office/drawing/2014/main" id="{703989F6-4035-4C0C-B2D5-BF0074D47BC9}"/>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088914" y="2138528"/>
            <a:ext cx="976975" cy="1912902"/>
          </a:xfrm>
          <a:prstGeom prst="rect">
            <a:avLst/>
          </a:prstGeom>
        </p:spPr>
      </p:pic>
      <p:pic>
        <p:nvPicPr>
          <p:cNvPr id="8" name="Picture 7">
            <a:extLst>
              <a:ext uri="{FF2B5EF4-FFF2-40B4-BE49-F238E27FC236}">
                <a16:creationId xmlns:a16="http://schemas.microsoft.com/office/drawing/2014/main" id="{F8FB7811-D240-4508-A011-F52520C59823}"/>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005883" y="1984868"/>
            <a:ext cx="1172049" cy="2220222"/>
          </a:xfrm>
          <a:prstGeom prst="rect">
            <a:avLst/>
          </a:prstGeom>
        </p:spPr>
      </p:pic>
      <p:pic>
        <p:nvPicPr>
          <p:cNvPr id="10" name="Picture 9">
            <a:extLst>
              <a:ext uri="{FF2B5EF4-FFF2-40B4-BE49-F238E27FC236}">
                <a16:creationId xmlns:a16="http://schemas.microsoft.com/office/drawing/2014/main" id="{9CFC7675-F345-44D3-8D55-41AD338D1974}"/>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065889" y="3084763"/>
            <a:ext cx="1028571" cy="1933333"/>
          </a:xfrm>
          <a:prstGeom prst="rect">
            <a:avLst/>
          </a:prstGeom>
        </p:spPr>
      </p:pic>
    </p:spTree>
    <p:extLst>
      <p:ext uri="{BB962C8B-B14F-4D97-AF65-F5344CB8AC3E}">
        <p14:creationId xmlns:p14="http://schemas.microsoft.com/office/powerpoint/2010/main" val="2241525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7">
            <a:extLst>
              <a:ext uri="{FF2B5EF4-FFF2-40B4-BE49-F238E27FC236}">
                <a16:creationId xmlns:a16="http://schemas.microsoft.com/office/drawing/2014/main" id="{C291D462-53B3-4341-A4CD-45231FE5956D}"/>
              </a:ext>
            </a:extLst>
          </p:cNvPr>
          <p:cNvSpPr txBox="1"/>
          <p:nvPr/>
        </p:nvSpPr>
        <p:spPr>
          <a:xfrm>
            <a:off x="3938953" y="184392"/>
            <a:ext cx="5064369" cy="1218795"/>
          </a:xfrm>
          <a:prstGeom prst="rect">
            <a:avLst/>
          </a:prstGeom>
        </p:spPr>
        <p:txBody>
          <a:bodyPr wrap="square" lIns="0" tIns="0" rIns="0" bIns="0" rtlCol="0" anchor="t">
            <a:spAutoFit/>
          </a:bodyPr>
          <a:lstStyle/>
          <a:p>
            <a:pPr algn="ctr">
              <a:lnSpc>
                <a:spcPct val="90000"/>
              </a:lnSpc>
            </a:pPr>
            <a:r>
              <a:rPr lang="en-US" sz="4400" b="1" spc="-80" dirty="0">
                <a:solidFill>
                  <a:srgbClr val="F4F0D9"/>
                </a:solidFill>
                <a:effectLst>
                  <a:glow>
                    <a:schemeClr val="bg1"/>
                  </a:glow>
                </a:effectLst>
                <a:latin typeface="Arial" panose="020B0604020202020204" pitchFamily="34" charset="0"/>
                <a:cs typeface="Arial" panose="020B0604020202020204" pitchFamily="34" charset="0"/>
              </a:rPr>
              <a:t>Family</a:t>
            </a:r>
          </a:p>
          <a:p>
            <a:pPr algn="ctr">
              <a:lnSpc>
                <a:spcPct val="90000"/>
              </a:lnSpc>
            </a:pPr>
            <a:r>
              <a:rPr lang="en-US" sz="4400" b="1" spc="-80" dirty="0">
                <a:solidFill>
                  <a:srgbClr val="F4F0D9"/>
                </a:solidFill>
                <a:effectLst>
                  <a:glow>
                    <a:schemeClr val="bg1"/>
                  </a:glow>
                </a:effectLst>
                <a:latin typeface="Arial" panose="020B0604020202020204" pitchFamily="34" charset="0"/>
                <a:cs typeface="Arial" panose="020B0604020202020204" pitchFamily="34" charset="0"/>
              </a:rPr>
              <a:t>Relationship</a:t>
            </a:r>
          </a:p>
        </p:txBody>
      </p:sp>
      <p:sp>
        <p:nvSpPr>
          <p:cNvPr id="3" name="TextBox 7">
            <a:extLst>
              <a:ext uri="{FF2B5EF4-FFF2-40B4-BE49-F238E27FC236}">
                <a16:creationId xmlns:a16="http://schemas.microsoft.com/office/drawing/2014/main" id="{98609849-1BDE-49BD-9889-8ADF04C75207}"/>
              </a:ext>
            </a:extLst>
          </p:cNvPr>
          <p:cNvSpPr txBox="1"/>
          <p:nvPr/>
        </p:nvSpPr>
        <p:spPr>
          <a:xfrm>
            <a:off x="4267198" y="1860792"/>
            <a:ext cx="4407877" cy="4464107"/>
          </a:xfrm>
          <a:prstGeom prst="rect">
            <a:avLst/>
          </a:prstGeom>
        </p:spPr>
        <p:txBody>
          <a:bodyPr wrap="square" lIns="0" tIns="0" rIns="0" bIns="0" rtlCol="0" anchor="t">
            <a:spAutoFit/>
          </a:bodyPr>
          <a:lstStyle/>
          <a:p>
            <a:pPr>
              <a:lnSpc>
                <a:spcPct val="108000"/>
              </a:lnSpc>
            </a:pPr>
            <a:r>
              <a:rPr lang="en-US" sz="2800" b="1" u="sng" spc="-80" dirty="0">
                <a:solidFill>
                  <a:srgbClr val="F4F0D9"/>
                </a:solidFill>
                <a:effectLst>
                  <a:glow>
                    <a:schemeClr val="bg1"/>
                  </a:glow>
                </a:effectLst>
                <a:latin typeface="system-ui"/>
                <a:cs typeface="Arial" panose="020B0604020202020204" pitchFamily="34" charset="0"/>
              </a:rPr>
              <a:t>Luke 8:20-21</a:t>
            </a:r>
          </a:p>
          <a:p>
            <a:pPr>
              <a:lnSpc>
                <a:spcPct val="108000"/>
              </a:lnSpc>
            </a:pPr>
            <a:r>
              <a:rPr lang="en-US" sz="2800" spc="-80" baseline="30000" dirty="0">
                <a:solidFill>
                  <a:srgbClr val="F4F0D9"/>
                </a:solidFill>
                <a:effectLst>
                  <a:glow>
                    <a:schemeClr val="bg1"/>
                  </a:glow>
                </a:effectLst>
                <a:latin typeface="system-ui"/>
                <a:cs typeface="Arial" panose="020B0604020202020204" pitchFamily="34" charset="0"/>
              </a:rPr>
              <a:t>20</a:t>
            </a:r>
            <a:r>
              <a:rPr lang="en-US" sz="2800" spc="-80" dirty="0">
                <a:solidFill>
                  <a:srgbClr val="F4F0D9"/>
                </a:solidFill>
                <a:effectLst>
                  <a:glow>
                    <a:schemeClr val="bg1"/>
                  </a:glow>
                </a:effectLst>
                <a:latin typeface="system-ui"/>
                <a:cs typeface="Arial" panose="020B0604020202020204" pitchFamily="34" charset="0"/>
              </a:rPr>
              <a:t> And he was told, “Your mother and your brothers are standing outside, desiring to see you.” </a:t>
            </a:r>
            <a:endParaRPr lang="he-IL" sz="2800" spc="-80" dirty="0">
              <a:solidFill>
                <a:srgbClr val="F4F0D9"/>
              </a:solidFill>
              <a:effectLst>
                <a:glow>
                  <a:schemeClr val="bg1"/>
                </a:glow>
              </a:effectLst>
              <a:latin typeface="system-ui"/>
              <a:cs typeface="Arial" panose="020B0604020202020204" pitchFamily="34" charset="0"/>
            </a:endParaRPr>
          </a:p>
          <a:p>
            <a:pPr>
              <a:lnSpc>
                <a:spcPct val="108000"/>
              </a:lnSpc>
            </a:pPr>
            <a:endParaRPr lang="he-IL" sz="2800" spc="-80" baseline="30000" dirty="0">
              <a:solidFill>
                <a:srgbClr val="F4F0D9"/>
              </a:solidFill>
              <a:effectLst>
                <a:glow>
                  <a:schemeClr val="bg1"/>
                </a:glow>
              </a:effectLst>
              <a:latin typeface="system-ui"/>
              <a:cs typeface="Arial" panose="020B0604020202020204" pitchFamily="34" charset="0"/>
            </a:endParaRPr>
          </a:p>
          <a:p>
            <a:pPr>
              <a:lnSpc>
                <a:spcPct val="108000"/>
              </a:lnSpc>
            </a:pPr>
            <a:r>
              <a:rPr lang="en-US" sz="2800" spc="-80" baseline="30000" dirty="0">
                <a:solidFill>
                  <a:srgbClr val="F4F0D9"/>
                </a:solidFill>
                <a:effectLst>
                  <a:glow>
                    <a:schemeClr val="bg1"/>
                  </a:glow>
                </a:effectLst>
                <a:latin typeface="system-ui"/>
                <a:cs typeface="Arial" panose="020B0604020202020204" pitchFamily="34" charset="0"/>
              </a:rPr>
              <a:t>21</a:t>
            </a:r>
            <a:r>
              <a:rPr lang="en-US" sz="2800" spc="-80" dirty="0">
                <a:solidFill>
                  <a:srgbClr val="F4F0D9"/>
                </a:solidFill>
                <a:effectLst>
                  <a:glow>
                    <a:schemeClr val="bg1"/>
                  </a:glow>
                </a:effectLst>
                <a:latin typeface="system-ui"/>
                <a:cs typeface="Arial" panose="020B0604020202020204" pitchFamily="34" charset="0"/>
              </a:rPr>
              <a:t> But he answered them, “My mother and my brothers are those who hear the word of God and do it.”</a:t>
            </a:r>
          </a:p>
        </p:txBody>
      </p:sp>
    </p:spTree>
    <p:extLst>
      <p:ext uri="{BB962C8B-B14F-4D97-AF65-F5344CB8AC3E}">
        <p14:creationId xmlns:p14="http://schemas.microsoft.com/office/powerpoint/2010/main" val="3458045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7">
            <a:extLst>
              <a:ext uri="{FF2B5EF4-FFF2-40B4-BE49-F238E27FC236}">
                <a16:creationId xmlns:a16="http://schemas.microsoft.com/office/drawing/2014/main" id="{55D6166A-92B2-496D-9460-090E23D19214}"/>
              </a:ext>
            </a:extLst>
          </p:cNvPr>
          <p:cNvSpPr txBox="1"/>
          <p:nvPr/>
        </p:nvSpPr>
        <p:spPr>
          <a:xfrm>
            <a:off x="4267198" y="1860792"/>
            <a:ext cx="4407877" cy="4419736"/>
          </a:xfrm>
          <a:prstGeom prst="rect">
            <a:avLst/>
          </a:prstGeom>
        </p:spPr>
        <p:txBody>
          <a:bodyPr wrap="square" lIns="0" tIns="0" rIns="0" bIns="0" rtlCol="0" anchor="t">
            <a:spAutoFit/>
          </a:bodyPr>
          <a:lstStyle/>
          <a:p>
            <a:pPr>
              <a:lnSpc>
                <a:spcPct val="108000"/>
              </a:lnSpc>
            </a:pPr>
            <a:r>
              <a:rPr lang="en-US" sz="2800" spc="-80" dirty="0">
                <a:solidFill>
                  <a:srgbClr val="F4F0D9"/>
                </a:solidFill>
                <a:effectLst>
                  <a:glow>
                    <a:schemeClr val="bg1"/>
                  </a:glow>
                </a:effectLst>
                <a:latin typeface="system-ui"/>
                <a:cs typeface="Arial" panose="020B0604020202020204" pitchFamily="34" charset="0"/>
              </a:rPr>
              <a:t>Paul:  </a:t>
            </a:r>
          </a:p>
          <a:p>
            <a:pPr marL="457200" indent="-457200">
              <a:lnSpc>
                <a:spcPct val="90000"/>
              </a:lnSpc>
              <a:buFont typeface="Arial" panose="020B0604020202020204" pitchFamily="34" charset="0"/>
              <a:buChar char="•"/>
            </a:pPr>
            <a:r>
              <a:rPr lang="en-US" sz="2800" spc="-80" dirty="0">
                <a:solidFill>
                  <a:srgbClr val="F4F0D9"/>
                </a:solidFill>
                <a:effectLst>
                  <a:glow>
                    <a:schemeClr val="bg1"/>
                  </a:glow>
                </a:effectLst>
                <a:latin typeface="system-ui"/>
                <a:cs typeface="Arial" panose="020B0604020202020204" pitchFamily="34" charset="0"/>
              </a:rPr>
              <a:t>Apostle of Jesus (7x)</a:t>
            </a:r>
          </a:p>
          <a:p>
            <a:pPr marL="457200" indent="-457200">
              <a:lnSpc>
                <a:spcPct val="90000"/>
              </a:lnSpc>
              <a:buFont typeface="Arial" panose="020B0604020202020204" pitchFamily="34" charset="0"/>
              <a:buChar char="•"/>
            </a:pPr>
            <a:r>
              <a:rPr lang="en-US" sz="2800" spc="-80" dirty="0">
                <a:solidFill>
                  <a:srgbClr val="F4F0D9"/>
                </a:solidFill>
                <a:effectLst>
                  <a:glow>
                    <a:schemeClr val="bg1"/>
                  </a:glow>
                </a:effectLst>
                <a:latin typeface="system-ui"/>
                <a:cs typeface="Arial" panose="020B0604020202020204" pitchFamily="34" charset="0"/>
              </a:rPr>
              <a:t>Servant of Jesus (3x)</a:t>
            </a:r>
          </a:p>
          <a:p>
            <a:pPr marL="457200" indent="-457200">
              <a:lnSpc>
                <a:spcPct val="90000"/>
              </a:lnSpc>
              <a:buFont typeface="Arial" panose="020B0604020202020204" pitchFamily="34" charset="0"/>
              <a:buChar char="•"/>
            </a:pPr>
            <a:r>
              <a:rPr lang="en-US" sz="2800" spc="-80" dirty="0">
                <a:solidFill>
                  <a:srgbClr val="F4F0D9"/>
                </a:solidFill>
                <a:effectLst>
                  <a:glow>
                    <a:schemeClr val="bg1"/>
                  </a:glow>
                </a:effectLst>
                <a:latin typeface="system-ui"/>
                <a:cs typeface="Arial" panose="020B0604020202020204" pitchFamily="34" charset="0"/>
              </a:rPr>
              <a:t>Prisoner for Jesus (1x)</a:t>
            </a:r>
          </a:p>
          <a:p>
            <a:pPr marL="457200" indent="-457200">
              <a:lnSpc>
                <a:spcPct val="108000"/>
              </a:lnSpc>
              <a:buFont typeface="Arial" panose="020B0604020202020204" pitchFamily="34" charset="0"/>
              <a:buChar char="•"/>
            </a:pPr>
            <a:endParaRPr lang="en-US" spc="-80" baseline="30000" dirty="0">
              <a:solidFill>
                <a:srgbClr val="F4F0D9"/>
              </a:solidFill>
              <a:effectLst>
                <a:glow>
                  <a:schemeClr val="bg1"/>
                </a:glow>
              </a:effectLst>
              <a:latin typeface="system-ui"/>
              <a:cs typeface="Arial" panose="020B0604020202020204" pitchFamily="34" charset="0"/>
            </a:endParaRPr>
          </a:p>
          <a:p>
            <a:pPr>
              <a:lnSpc>
                <a:spcPct val="108000"/>
              </a:lnSpc>
            </a:pPr>
            <a:r>
              <a:rPr lang="en-US" sz="2800" spc="-80" dirty="0">
                <a:solidFill>
                  <a:srgbClr val="F4F0D9"/>
                </a:solidFill>
                <a:effectLst>
                  <a:glow>
                    <a:schemeClr val="bg1"/>
                  </a:glow>
                </a:effectLst>
                <a:latin typeface="system-ui"/>
                <a:cs typeface="Arial" panose="020B0604020202020204" pitchFamily="34" charset="0"/>
              </a:rPr>
              <a:t>James</a:t>
            </a:r>
          </a:p>
          <a:p>
            <a:pPr marL="457200" indent="-457200">
              <a:lnSpc>
                <a:spcPct val="108000"/>
              </a:lnSpc>
              <a:buFont typeface="Arial" panose="020B0604020202020204" pitchFamily="34" charset="0"/>
              <a:buChar char="•"/>
            </a:pPr>
            <a:r>
              <a:rPr lang="en-US" sz="2800" spc="-80" dirty="0">
                <a:solidFill>
                  <a:srgbClr val="F4F0D9"/>
                </a:solidFill>
                <a:effectLst>
                  <a:glow>
                    <a:schemeClr val="bg1"/>
                  </a:glow>
                </a:effectLst>
                <a:latin typeface="system-ui"/>
                <a:cs typeface="Arial" panose="020B0604020202020204" pitchFamily="34" charset="0"/>
              </a:rPr>
              <a:t>Slave</a:t>
            </a:r>
          </a:p>
          <a:p>
            <a:pPr>
              <a:lnSpc>
                <a:spcPct val="108000"/>
              </a:lnSpc>
            </a:pPr>
            <a:endParaRPr lang="en-US" spc="-80" dirty="0">
              <a:solidFill>
                <a:srgbClr val="F4F0D9"/>
              </a:solidFill>
              <a:effectLst>
                <a:glow>
                  <a:schemeClr val="bg1"/>
                </a:glow>
              </a:effectLst>
              <a:latin typeface="system-ui"/>
              <a:cs typeface="Arial" panose="020B0604020202020204" pitchFamily="34" charset="0"/>
            </a:endParaRPr>
          </a:p>
          <a:p>
            <a:pPr>
              <a:lnSpc>
                <a:spcPct val="108000"/>
              </a:lnSpc>
            </a:pPr>
            <a:r>
              <a:rPr lang="en-US" sz="2800" spc="-80" dirty="0">
                <a:solidFill>
                  <a:srgbClr val="F4F0D9"/>
                </a:solidFill>
                <a:effectLst>
                  <a:glow>
                    <a:schemeClr val="bg1"/>
                  </a:glow>
                </a:effectLst>
                <a:latin typeface="system-ui"/>
                <a:cs typeface="Arial" panose="020B0604020202020204" pitchFamily="34" charset="0"/>
              </a:rPr>
              <a:t>Jude</a:t>
            </a:r>
          </a:p>
          <a:p>
            <a:pPr marL="457200" indent="-457200">
              <a:lnSpc>
                <a:spcPct val="90000"/>
              </a:lnSpc>
              <a:buFont typeface="Arial" panose="020B0604020202020204" pitchFamily="34" charset="0"/>
              <a:buChar char="•"/>
            </a:pPr>
            <a:r>
              <a:rPr lang="en-US" sz="2800" spc="-80" dirty="0">
                <a:solidFill>
                  <a:srgbClr val="F4F0D9"/>
                </a:solidFill>
                <a:effectLst>
                  <a:glow>
                    <a:schemeClr val="bg1"/>
                  </a:glow>
                </a:effectLst>
                <a:latin typeface="system-ui"/>
                <a:cs typeface="Arial" panose="020B0604020202020204" pitchFamily="34" charset="0"/>
              </a:rPr>
              <a:t>Slave</a:t>
            </a:r>
          </a:p>
          <a:p>
            <a:pPr marL="457200" indent="-457200">
              <a:lnSpc>
                <a:spcPct val="90000"/>
              </a:lnSpc>
              <a:buFont typeface="Arial" panose="020B0604020202020204" pitchFamily="34" charset="0"/>
              <a:buChar char="•"/>
            </a:pPr>
            <a:r>
              <a:rPr lang="en-US" sz="2800" spc="-80" dirty="0">
                <a:solidFill>
                  <a:srgbClr val="F4F0D9"/>
                </a:solidFill>
                <a:effectLst>
                  <a:glow>
                    <a:schemeClr val="bg1"/>
                  </a:glow>
                </a:effectLst>
                <a:latin typeface="system-ui"/>
                <a:cs typeface="Arial" panose="020B0604020202020204" pitchFamily="34" charset="0"/>
              </a:rPr>
              <a:t>Brother of James</a:t>
            </a:r>
          </a:p>
        </p:txBody>
      </p:sp>
      <p:pic>
        <p:nvPicPr>
          <p:cNvPr id="4" name="Picture 3">
            <a:extLst>
              <a:ext uri="{FF2B5EF4-FFF2-40B4-BE49-F238E27FC236}">
                <a16:creationId xmlns:a16="http://schemas.microsoft.com/office/drawing/2014/main" id="{404665D9-4CC9-4851-9322-68C72FB44E07}"/>
              </a:ext>
            </a:extLst>
          </p:cNvPr>
          <p:cNvPicPr>
            <a:picLocks noChangeAspect="1"/>
          </p:cNvPicPr>
          <p:nvPr/>
        </p:nvPicPr>
        <p:blipFill rotWithShape="1">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6342182" y="4176167"/>
            <a:ext cx="1526803" cy="1539074"/>
          </a:xfrm>
          <a:prstGeom prst="rect">
            <a:avLst/>
          </a:prstGeom>
        </p:spPr>
      </p:pic>
      <p:sp>
        <p:nvSpPr>
          <p:cNvPr id="6" name="TextBox 7">
            <a:extLst>
              <a:ext uri="{FF2B5EF4-FFF2-40B4-BE49-F238E27FC236}">
                <a16:creationId xmlns:a16="http://schemas.microsoft.com/office/drawing/2014/main" id="{C6D984C7-B9DD-41AE-854E-8D69A51C8A6D}"/>
              </a:ext>
            </a:extLst>
          </p:cNvPr>
          <p:cNvSpPr txBox="1"/>
          <p:nvPr/>
        </p:nvSpPr>
        <p:spPr>
          <a:xfrm>
            <a:off x="3938953" y="184392"/>
            <a:ext cx="5064369" cy="1218795"/>
          </a:xfrm>
          <a:prstGeom prst="rect">
            <a:avLst/>
          </a:prstGeom>
        </p:spPr>
        <p:txBody>
          <a:bodyPr wrap="square" lIns="0" tIns="0" rIns="0" bIns="0" rtlCol="0" anchor="t">
            <a:spAutoFit/>
          </a:bodyPr>
          <a:lstStyle/>
          <a:p>
            <a:pPr algn="ctr">
              <a:lnSpc>
                <a:spcPct val="90000"/>
              </a:lnSpc>
            </a:pPr>
            <a:r>
              <a:rPr lang="en-US" sz="4400" b="1" spc="-80" dirty="0">
                <a:solidFill>
                  <a:srgbClr val="F4F0D9"/>
                </a:solidFill>
                <a:effectLst>
                  <a:glow>
                    <a:schemeClr val="bg1"/>
                  </a:glow>
                </a:effectLst>
                <a:latin typeface="Arial" panose="020B0604020202020204" pitchFamily="34" charset="0"/>
                <a:cs typeface="Arial" panose="020B0604020202020204" pitchFamily="34" charset="0"/>
              </a:rPr>
              <a:t>True</a:t>
            </a:r>
          </a:p>
          <a:p>
            <a:pPr algn="ctr">
              <a:lnSpc>
                <a:spcPct val="90000"/>
              </a:lnSpc>
            </a:pPr>
            <a:r>
              <a:rPr lang="en-US" sz="4400" b="1" spc="-80" dirty="0">
                <a:solidFill>
                  <a:srgbClr val="F4F0D9"/>
                </a:solidFill>
                <a:effectLst>
                  <a:glow>
                    <a:schemeClr val="bg1"/>
                  </a:glow>
                </a:effectLst>
                <a:latin typeface="Arial" panose="020B0604020202020204" pitchFamily="34" charset="0"/>
                <a:cs typeface="Arial" panose="020B0604020202020204" pitchFamily="34" charset="0"/>
              </a:rPr>
              <a:t>Relationship</a:t>
            </a:r>
          </a:p>
        </p:txBody>
      </p:sp>
    </p:spTree>
    <p:extLst>
      <p:ext uri="{BB962C8B-B14F-4D97-AF65-F5344CB8AC3E}">
        <p14:creationId xmlns:p14="http://schemas.microsoft.com/office/powerpoint/2010/main" val="1422636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fade">
                                      <p:cBhvr>
                                        <p:cTn id="29" dur="500"/>
                                        <p:tgtEl>
                                          <p:spTgt spid="3">
                                            <p:txEl>
                                              <p:pRg st="8" end="8"/>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fade">
                                      <p:cBhvr>
                                        <p:cTn id="32" dur="500"/>
                                        <p:tgtEl>
                                          <p:spTgt spid="3">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B2099E8C-E383-4E13-953A-079A71B54F53}"/>
              </a:ext>
            </a:extLst>
          </p:cNvPr>
          <p:cNvSpPr/>
          <p:nvPr/>
        </p:nvSpPr>
        <p:spPr>
          <a:xfrm>
            <a:off x="1606062" y="824043"/>
            <a:ext cx="3868615" cy="492765"/>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ystem-ui"/>
            </a:endParaRPr>
          </a:p>
        </p:txBody>
      </p:sp>
      <p:sp>
        <p:nvSpPr>
          <p:cNvPr id="2" name="TextBox 1">
            <a:extLst>
              <a:ext uri="{FF2B5EF4-FFF2-40B4-BE49-F238E27FC236}">
                <a16:creationId xmlns:a16="http://schemas.microsoft.com/office/drawing/2014/main" id="{A87F35F1-AF05-499A-8736-069E17C5C60D}"/>
              </a:ext>
            </a:extLst>
          </p:cNvPr>
          <p:cNvSpPr txBox="1"/>
          <p:nvPr/>
        </p:nvSpPr>
        <p:spPr>
          <a:xfrm>
            <a:off x="316523" y="292681"/>
            <a:ext cx="8510954" cy="1039067"/>
          </a:xfrm>
          <a:prstGeom prst="rect">
            <a:avLst/>
          </a:prstGeom>
        </p:spPr>
        <p:txBody>
          <a:bodyPr wrap="square" lIns="0" tIns="0" rIns="0" bIns="0" rtlCol="0" anchor="t">
            <a:spAutoFit/>
          </a:bodyPr>
          <a:lstStyle/>
          <a:p>
            <a:pPr>
              <a:lnSpc>
                <a:spcPct val="108000"/>
              </a:lnSpc>
            </a:pPr>
            <a:r>
              <a:rPr lang="en-US" sz="3200" baseline="30000" dirty="0">
                <a:latin typeface="system-ui"/>
                <a:cs typeface="Arial" panose="020B0604020202020204" pitchFamily="34" charset="0"/>
              </a:rPr>
              <a:t>3</a:t>
            </a:r>
            <a:r>
              <a:rPr lang="en-US" sz="3200" dirty="0">
                <a:latin typeface="system-ui"/>
                <a:cs typeface="Arial" panose="020B0604020202020204" pitchFamily="34" charset="0"/>
              </a:rPr>
              <a:t> When the wine ran out, the mother of Jesus said to him, “They have no wine.”</a:t>
            </a:r>
          </a:p>
        </p:txBody>
      </p:sp>
      <p:sp>
        <p:nvSpPr>
          <p:cNvPr id="4" name="TextBox 7">
            <a:extLst>
              <a:ext uri="{FF2B5EF4-FFF2-40B4-BE49-F238E27FC236}">
                <a16:creationId xmlns:a16="http://schemas.microsoft.com/office/drawing/2014/main" id="{3632C2E0-F161-4B04-B647-324D9920973E}"/>
              </a:ext>
            </a:extLst>
          </p:cNvPr>
          <p:cNvSpPr txBox="1"/>
          <p:nvPr/>
        </p:nvSpPr>
        <p:spPr>
          <a:xfrm>
            <a:off x="105509" y="2351818"/>
            <a:ext cx="2614246" cy="553998"/>
          </a:xfrm>
          <a:prstGeom prst="rect">
            <a:avLst/>
          </a:prstGeom>
        </p:spPr>
        <p:txBody>
          <a:bodyPr wrap="square" lIns="0" tIns="0" rIns="0" bIns="0" rtlCol="0" anchor="t">
            <a:spAutoFit/>
          </a:bodyPr>
          <a:lstStyle/>
          <a:p>
            <a:pPr algn="ctr">
              <a:lnSpc>
                <a:spcPct val="90000"/>
              </a:lnSpc>
            </a:pPr>
            <a:r>
              <a:rPr lang="en-US" sz="4000" b="1" spc="-80" dirty="0">
                <a:effectLst>
                  <a:glow>
                    <a:schemeClr val="bg1"/>
                  </a:glow>
                </a:effectLst>
                <a:latin typeface="system-ui"/>
                <a:cs typeface="Arial" panose="020B0604020202020204" pitchFamily="34" charset="0"/>
              </a:rPr>
              <a:t>miracle</a:t>
            </a:r>
          </a:p>
        </p:txBody>
      </p:sp>
      <p:sp>
        <p:nvSpPr>
          <p:cNvPr id="5" name="&quot;Not Allowed&quot; Symbol 4">
            <a:extLst>
              <a:ext uri="{FF2B5EF4-FFF2-40B4-BE49-F238E27FC236}">
                <a16:creationId xmlns:a16="http://schemas.microsoft.com/office/drawing/2014/main" id="{D75EA581-88C6-4594-8599-83FB71837C2E}"/>
              </a:ext>
            </a:extLst>
          </p:cNvPr>
          <p:cNvSpPr/>
          <p:nvPr/>
        </p:nvSpPr>
        <p:spPr>
          <a:xfrm>
            <a:off x="890955" y="2152826"/>
            <a:ext cx="973015" cy="1024128"/>
          </a:xfrm>
          <a:prstGeom prst="noSmoking">
            <a:avLst>
              <a:gd name="adj" fmla="val 926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system-ui"/>
            </a:endParaRPr>
          </a:p>
        </p:txBody>
      </p:sp>
      <p:sp>
        <p:nvSpPr>
          <p:cNvPr id="7" name="TextBox 6">
            <a:extLst>
              <a:ext uri="{FF2B5EF4-FFF2-40B4-BE49-F238E27FC236}">
                <a16:creationId xmlns:a16="http://schemas.microsoft.com/office/drawing/2014/main" id="{ADDD23F7-1DD6-4BA2-9209-FA3E571C74F3}"/>
              </a:ext>
            </a:extLst>
          </p:cNvPr>
          <p:cNvSpPr txBox="1"/>
          <p:nvPr/>
        </p:nvSpPr>
        <p:spPr>
          <a:xfrm>
            <a:off x="2649415" y="2397984"/>
            <a:ext cx="6178062" cy="523220"/>
          </a:xfrm>
          <a:prstGeom prst="rect">
            <a:avLst/>
          </a:prstGeom>
          <a:solidFill>
            <a:srgbClr val="F4F0D9"/>
          </a:solidFill>
        </p:spPr>
        <p:txBody>
          <a:bodyPr wrap="square">
            <a:spAutoFit/>
          </a:bodyPr>
          <a:lstStyle/>
          <a:p>
            <a:r>
              <a:rPr lang="en-US" sz="2800" b="1" i="0" u="sng" dirty="0">
                <a:solidFill>
                  <a:srgbClr val="000000"/>
                </a:solidFill>
                <a:effectLst/>
                <a:latin typeface="system-ui"/>
              </a:rPr>
              <a:t>John 2:11</a:t>
            </a:r>
            <a:r>
              <a:rPr lang="en-US" sz="2800" b="0" i="0" dirty="0">
                <a:solidFill>
                  <a:srgbClr val="000000"/>
                </a:solidFill>
                <a:effectLst/>
                <a:latin typeface="system-ui"/>
              </a:rPr>
              <a:t>: This, the first of his signs, . . .</a:t>
            </a:r>
            <a:endParaRPr lang="en-US" sz="2800" dirty="0">
              <a:latin typeface="system-ui"/>
            </a:endParaRPr>
          </a:p>
        </p:txBody>
      </p:sp>
    </p:spTree>
    <p:extLst>
      <p:ext uri="{BB962C8B-B14F-4D97-AF65-F5344CB8AC3E}">
        <p14:creationId xmlns:p14="http://schemas.microsoft.com/office/powerpoint/2010/main" val="1251933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7E2E652E-8165-4BD7-BA59-449C3F29DA7D}"/>
              </a:ext>
            </a:extLst>
          </p:cNvPr>
          <p:cNvSpPr/>
          <p:nvPr/>
        </p:nvSpPr>
        <p:spPr>
          <a:xfrm>
            <a:off x="1043355" y="1371725"/>
            <a:ext cx="1594337" cy="492765"/>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A87F35F1-AF05-499A-8736-069E17C5C60D}"/>
              </a:ext>
            </a:extLst>
          </p:cNvPr>
          <p:cNvSpPr txBox="1"/>
          <p:nvPr/>
        </p:nvSpPr>
        <p:spPr>
          <a:xfrm>
            <a:off x="316523" y="292681"/>
            <a:ext cx="8510954" cy="2087751"/>
          </a:xfrm>
          <a:prstGeom prst="rect">
            <a:avLst/>
          </a:prstGeom>
        </p:spPr>
        <p:txBody>
          <a:bodyPr wrap="square" lIns="0" tIns="0" rIns="0" bIns="0" rtlCol="0" anchor="t">
            <a:spAutoFit/>
          </a:bodyPr>
          <a:lstStyle/>
          <a:p>
            <a:pPr>
              <a:lnSpc>
                <a:spcPct val="108000"/>
              </a:lnSpc>
            </a:pPr>
            <a:r>
              <a:rPr lang="en-US" sz="3200" baseline="30000" dirty="0">
                <a:solidFill>
                  <a:schemeClr val="bg1">
                    <a:lumMod val="65000"/>
                  </a:schemeClr>
                </a:solidFill>
                <a:latin typeface="system-ui"/>
                <a:cs typeface="Arial" panose="020B0604020202020204" pitchFamily="34" charset="0"/>
              </a:rPr>
              <a:t>3</a:t>
            </a:r>
            <a:r>
              <a:rPr lang="en-US" sz="3200" dirty="0">
                <a:solidFill>
                  <a:schemeClr val="bg1">
                    <a:lumMod val="65000"/>
                  </a:schemeClr>
                </a:solidFill>
                <a:latin typeface="system-ui"/>
                <a:cs typeface="Arial" panose="020B0604020202020204" pitchFamily="34" charset="0"/>
              </a:rPr>
              <a:t> When the wine ran out, the mother of Jesus said to him, “They have no wine.” </a:t>
            </a:r>
            <a:r>
              <a:rPr lang="en-US" sz="3200" baseline="30000" dirty="0">
                <a:latin typeface="system-ui"/>
                <a:cs typeface="Arial" panose="020B0604020202020204" pitchFamily="34" charset="0"/>
              </a:rPr>
              <a:t>4</a:t>
            </a:r>
            <a:r>
              <a:rPr lang="en-US" sz="3200" dirty="0">
                <a:latin typeface="system-ui"/>
                <a:cs typeface="Arial" panose="020B0604020202020204" pitchFamily="34" charset="0"/>
              </a:rPr>
              <a:t> And Jesus said to her, “Woman, what does this have to do with me? My hour has not yet come.”</a:t>
            </a:r>
          </a:p>
        </p:txBody>
      </p:sp>
    </p:spTree>
    <p:extLst>
      <p:ext uri="{BB962C8B-B14F-4D97-AF65-F5344CB8AC3E}">
        <p14:creationId xmlns:p14="http://schemas.microsoft.com/office/powerpoint/2010/main" val="2308351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0A66C37A-7C40-4648-8337-0751005347C6}"/>
              </a:ext>
            </a:extLst>
          </p:cNvPr>
          <p:cNvSpPr/>
          <p:nvPr/>
        </p:nvSpPr>
        <p:spPr>
          <a:xfrm>
            <a:off x="2517896" y="4868260"/>
            <a:ext cx="1432782" cy="492765"/>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BC43612-B2EE-4067-B222-6D39799C16E1}"/>
              </a:ext>
            </a:extLst>
          </p:cNvPr>
          <p:cNvSpPr txBox="1"/>
          <p:nvPr/>
        </p:nvSpPr>
        <p:spPr>
          <a:xfrm>
            <a:off x="712542" y="3991259"/>
            <a:ext cx="7922788" cy="2246769"/>
          </a:xfrm>
          <a:prstGeom prst="rect">
            <a:avLst/>
          </a:prstGeom>
          <a:noFill/>
        </p:spPr>
        <p:txBody>
          <a:bodyPr wrap="square">
            <a:spAutoFit/>
          </a:bodyPr>
          <a:lstStyle/>
          <a:p>
            <a:r>
              <a:rPr lang="en-US" sz="2800" b="1" u="sng" dirty="0">
                <a:solidFill>
                  <a:srgbClr val="000000"/>
                </a:solidFill>
                <a:latin typeface="system-ui"/>
              </a:rPr>
              <a:t>John 19</a:t>
            </a:r>
            <a:r>
              <a:rPr lang="en-US" sz="2800" dirty="0">
                <a:solidFill>
                  <a:srgbClr val="000000"/>
                </a:solidFill>
                <a:latin typeface="system-ui"/>
              </a:rPr>
              <a:t>:</a:t>
            </a:r>
            <a:r>
              <a:rPr lang="en-US" sz="2800" dirty="0"/>
              <a:t> </a:t>
            </a:r>
            <a:r>
              <a:rPr lang="en-US" sz="2800" b="1" i="0" baseline="30000" dirty="0">
                <a:solidFill>
                  <a:srgbClr val="000000"/>
                </a:solidFill>
                <a:effectLst/>
                <a:latin typeface="system-ui"/>
              </a:rPr>
              <a:t>26 </a:t>
            </a:r>
            <a:r>
              <a:rPr lang="en-US" sz="2800" b="0" i="0" dirty="0">
                <a:solidFill>
                  <a:srgbClr val="000000"/>
                </a:solidFill>
                <a:effectLst/>
                <a:latin typeface="system-ui"/>
              </a:rPr>
              <a:t>When Jesus saw his mother and the disciple whom he loved standing nearby, he said to his mother, “Woman, behold, your son!” </a:t>
            </a:r>
            <a:r>
              <a:rPr lang="en-US" sz="2800" b="1" i="0" baseline="30000" dirty="0">
                <a:solidFill>
                  <a:srgbClr val="000000"/>
                </a:solidFill>
                <a:effectLst/>
                <a:latin typeface="system-ui"/>
              </a:rPr>
              <a:t>27 </a:t>
            </a:r>
            <a:r>
              <a:rPr lang="en-US" sz="2800" b="0" i="0" dirty="0">
                <a:solidFill>
                  <a:srgbClr val="000000"/>
                </a:solidFill>
                <a:effectLst/>
                <a:latin typeface="system-ui"/>
              </a:rPr>
              <a:t>Then he said to the disciple, “Behold, your mother!” And from that hour the disciple took her to his own home.</a:t>
            </a:r>
          </a:p>
        </p:txBody>
      </p:sp>
      <p:sp>
        <p:nvSpPr>
          <p:cNvPr id="4" name="TextBox 7">
            <a:extLst>
              <a:ext uri="{FF2B5EF4-FFF2-40B4-BE49-F238E27FC236}">
                <a16:creationId xmlns:a16="http://schemas.microsoft.com/office/drawing/2014/main" id="{05AFCFB7-C6F5-4513-A152-87F8FE71FE8D}"/>
              </a:ext>
            </a:extLst>
          </p:cNvPr>
          <p:cNvSpPr txBox="1"/>
          <p:nvPr/>
        </p:nvSpPr>
        <p:spPr>
          <a:xfrm>
            <a:off x="932717" y="361079"/>
            <a:ext cx="7278565" cy="609398"/>
          </a:xfrm>
          <a:prstGeom prst="rect">
            <a:avLst/>
          </a:prstGeom>
        </p:spPr>
        <p:txBody>
          <a:bodyPr wrap="square" lIns="0" tIns="0" rIns="0" bIns="0" rtlCol="0" anchor="t">
            <a:spAutoFit/>
          </a:bodyPr>
          <a:lstStyle/>
          <a:p>
            <a:pPr>
              <a:lnSpc>
                <a:spcPct val="90000"/>
              </a:lnSpc>
            </a:pPr>
            <a:r>
              <a:rPr lang="en-US" sz="4400" b="1" spc="-80" dirty="0">
                <a:effectLst>
                  <a:glow>
                    <a:schemeClr val="bg1"/>
                  </a:glow>
                </a:effectLst>
                <a:latin typeface="system-ui"/>
                <a:cs typeface="Arial" panose="020B0604020202020204" pitchFamily="34" charset="0"/>
              </a:rPr>
              <a:t>Woman, . . . .</a:t>
            </a:r>
          </a:p>
        </p:txBody>
      </p:sp>
      <p:sp>
        <p:nvSpPr>
          <p:cNvPr id="7" name="TextBox 6">
            <a:extLst>
              <a:ext uri="{FF2B5EF4-FFF2-40B4-BE49-F238E27FC236}">
                <a16:creationId xmlns:a16="http://schemas.microsoft.com/office/drawing/2014/main" id="{2F7100B1-897D-4181-A516-FB4E1C572A11}"/>
              </a:ext>
            </a:extLst>
          </p:cNvPr>
          <p:cNvSpPr txBox="1"/>
          <p:nvPr/>
        </p:nvSpPr>
        <p:spPr>
          <a:xfrm>
            <a:off x="5788638" y="1851119"/>
            <a:ext cx="2642820" cy="1384995"/>
          </a:xfrm>
          <a:prstGeom prst="rect">
            <a:avLst/>
          </a:prstGeom>
          <a:noFill/>
          <a:ln>
            <a:noFill/>
          </a:ln>
        </p:spPr>
        <p:txBody>
          <a:bodyPr wrap="square">
            <a:spAutoFit/>
          </a:bodyPr>
          <a:lstStyle/>
          <a:p>
            <a:pPr marL="0" lvl="5" algn="ctr"/>
            <a:r>
              <a:rPr lang="en-US" sz="2800" b="0" i="0" dirty="0">
                <a:solidFill>
                  <a:srgbClr val="000000"/>
                </a:solidFill>
                <a:effectLst/>
                <a:latin typeface="system-ui"/>
              </a:rPr>
              <a:t>Son of God</a:t>
            </a:r>
          </a:p>
          <a:p>
            <a:pPr marL="0" lvl="5" algn="ctr"/>
            <a:r>
              <a:rPr lang="en-US" sz="2800" b="0" i="0" dirty="0">
                <a:solidFill>
                  <a:srgbClr val="000000"/>
                </a:solidFill>
                <a:effectLst/>
                <a:latin typeface="system-ui"/>
              </a:rPr>
              <a:t>obedient </a:t>
            </a:r>
            <a:r>
              <a:rPr lang="en-US" sz="2800" dirty="0">
                <a:solidFill>
                  <a:srgbClr val="000000"/>
                </a:solidFill>
                <a:latin typeface="system-ui"/>
              </a:rPr>
              <a:t>to the Father</a:t>
            </a:r>
            <a:endParaRPr lang="en-US" sz="2800" dirty="0"/>
          </a:p>
        </p:txBody>
      </p:sp>
      <p:sp>
        <p:nvSpPr>
          <p:cNvPr id="8" name="TextBox 7">
            <a:extLst>
              <a:ext uri="{FF2B5EF4-FFF2-40B4-BE49-F238E27FC236}">
                <a16:creationId xmlns:a16="http://schemas.microsoft.com/office/drawing/2014/main" id="{C4FAADB0-6291-4D6A-A372-D55D325CBA40}"/>
              </a:ext>
            </a:extLst>
          </p:cNvPr>
          <p:cNvSpPr txBox="1"/>
          <p:nvPr/>
        </p:nvSpPr>
        <p:spPr>
          <a:xfrm>
            <a:off x="712542" y="1851120"/>
            <a:ext cx="2438400" cy="1384995"/>
          </a:xfrm>
          <a:prstGeom prst="rect">
            <a:avLst/>
          </a:prstGeom>
          <a:noFill/>
          <a:ln>
            <a:noFill/>
          </a:ln>
        </p:spPr>
        <p:txBody>
          <a:bodyPr wrap="square">
            <a:spAutoFit/>
          </a:bodyPr>
          <a:lstStyle/>
          <a:p>
            <a:pPr marL="0" lvl="5" algn="ctr"/>
            <a:r>
              <a:rPr lang="en-US" sz="2400" b="0" i="0" dirty="0">
                <a:solidFill>
                  <a:srgbClr val="000000"/>
                </a:solidFill>
                <a:effectLst/>
                <a:latin typeface="system-ui"/>
              </a:rPr>
              <a:t> </a:t>
            </a:r>
            <a:r>
              <a:rPr lang="en-US" sz="2800" b="0" i="0" dirty="0">
                <a:solidFill>
                  <a:srgbClr val="000000"/>
                </a:solidFill>
                <a:effectLst/>
                <a:latin typeface="system-ui"/>
              </a:rPr>
              <a:t>Eldest son </a:t>
            </a:r>
          </a:p>
          <a:p>
            <a:pPr marL="0" lvl="5" algn="ctr"/>
            <a:r>
              <a:rPr lang="en-US" sz="2800" b="0" i="0" dirty="0">
                <a:solidFill>
                  <a:srgbClr val="000000"/>
                </a:solidFill>
                <a:effectLst/>
                <a:latin typeface="system-ui"/>
              </a:rPr>
              <a:t>taking </a:t>
            </a:r>
            <a:r>
              <a:rPr lang="en-US" sz="2800" dirty="0">
                <a:solidFill>
                  <a:srgbClr val="000000"/>
                </a:solidFill>
                <a:latin typeface="system-ui"/>
              </a:rPr>
              <a:t>care of family</a:t>
            </a:r>
            <a:endParaRPr lang="en-US" sz="2800" b="0" i="0" dirty="0">
              <a:solidFill>
                <a:srgbClr val="000000"/>
              </a:solidFill>
              <a:effectLst/>
              <a:latin typeface="system-ui"/>
            </a:endParaRPr>
          </a:p>
        </p:txBody>
      </p:sp>
      <p:sp>
        <p:nvSpPr>
          <p:cNvPr id="9" name="TextBox 8">
            <a:extLst>
              <a:ext uri="{FF2B5EF4-FFF2-40B4-BE49-F238E27FC236}">
                <a16:creationId xmlns:a16="http://schemas.microsoft.com/office/drawing/2014/main" id="{92F2C455-2E23-484F-9625-6C0A4FCDDC45}"/>
              </a:ext>
            </a:extLst>
          </p:cNvPr>
          <p:cNvSpPr txBox="1"/>
          <p:nvPr/>
        </p:nvSpPr>
        <p:spPr>
          <a:xfrm>
            <a:off x="3150942" y="1220137"/>
            <a:ext cx="2842114" cy="523220"/>
          </a:xfrm>
          <a:prstGeom prst="rect">
            <a:avLst/>
          </a:prstGeom>
          <a:noFill/>
        </p:spPr>
        <p:txBody>
          <a:bodyPr wrap="square">
            <a:spAutoFit/>
          </a:bodyPr>
          <a:lstStyle/>
          <a:p>
            <a:pPr marL="0" lvl="5" algn="ctr"/>
            <a:r>
              <a:rPr lang="en-US" sz="2800" b="0" i="0" dirty="0">
                <a:solidFill>
                  <a:srgbClr val="000000"/>
                </a:solidFill>
                <a:effectLst/>
                <a:latin typeface="system-ui"/>
              </a:rPr>
              <a:t>TRANSITION</a:t>
            </a:r>
            <a:endParaRPr lang="en-US" sz="2400" b="0" i="0" dirty="0">
              <a:solidFill>
                <a:srgbClr val="000000"/>
              </a:solidFill>
              <a:effectLst/>
              <a:latin typeface="system-ui"/>
            </a:endParaRPr>
          </a:p>
        </p:txBody>
      </p:sp>
      <p:sp>
        <p:nvSpPr>
          <p:cNvPr id="10" name="TextBox 9">
            <a:extLst>
              <a:ext uri="{FF2B5EF4-FFF2-40B4-BE49-F238E27FC236}">
                <a16:creationId xmlns:a16="http://schemas.microsoft.com/office/drawing/2014/main" id="{0E7CCD57-5FB4-4440-A842-311115BAF719}"/>
              </a:ext>
            </a:extLst>
          </p:cNvPr>
          <p:cNvSpPr txBox="1"/>
          <p:nvPr/>
        </p:nvSpPr>
        <p:spPr>
          <a:xfrm>
            <a:off x="4088788" y="2282008"/>
            <a:ext cx="966421" cy="523220"/>
          </a:xfrm>
          <a:prstGeom prst="rect">
            <a:avLst/>
          </a:prstGeom>
          <a:noFill/>
          <a:ln>
            <a:noFill/>
          </a:ln>
        </p:spPr>
        <p:txBody>
          <a:bodyPr wrap="square">
            <a:spAutoFit/>
          </a:bodyPr>
          <a:lstStyle/>
          <a:p>
            <a:pPr marL="0" lvl="5" algn="ctr"/>
            <a:r>
              <a:rPr lang="en-US" sz="2800" b="0" i="0" dirty="0">
                <a:solidFill>
                  <a:srgbClr val="000000"/>
                </a:solidFill>
                <a:effectLst/>
                <a:latin typeface="system-ui"/>
              </a:rPr>
              <a:t>=&gt;</a:t>
            </a:r>
          </a:p>
        </p:txBody>
      </p:sp>
    </p:spTree>
    <p:extLst>
      <p:ext uri="{BB962C8B-B14F-4D97-AF65-F5344CB8AC3E}">
        <p14:creationId xmlns:p14="http://schemas.microsoft.com/office/powerpoint/2010/main" val="353056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p:bldP spid="7" grpId="0"/>
      <p:bldP spid="8" grpId="0"/>
      <p:bldP spid="9" grpId="0"/>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840CD22-7074-41D5-9B3A-4C3ADC8322FC}"/>
              </a:ext>
            </a:extLst>
          </p:cNvPr>
          <p:cNvPicPr>
            <a:picLocks noChangeAspect="1"/>
          </p:cNvPicPr>
          <p:nvPr/>
        </p:nvPicPr>
        <p:blipFill>
          <a:blip r:embed="rId3"/>
          <a:stretch>
            <a:fillRect/>
          </a:stretch>
        </p:blipFill>
        <p:spPr>
          <a:xfrm>
            <a:off x="141058" y="240704"/>
            <a:ext cx="6095238" cy="6095238"/>
          </a:xfrm>
          <a:prstGeom prst="rect">
            <a:avLst/>
          </a:prstGeom>
        </p:spPr>
      </p:pic>
      <p:sp>
        <p:nvSpPr>
          <p:cNvPr id="4" name="Rectangle 3">
            <a:extLst>
              <a:ext uri="{FF2B5EF4-FFF2-40B4-BE49-F238E27FC236}">
                <a16:creationId xmlns:a16="http://schemas.microsoft.com/office/drawing/2014/main" id="{C5189E8D-FE23-44C0-879D-5040CD5D0F27}"/>
              </a:ext>
            </a:extLst>
          </p:cNvPr>
          <p:cNvSpPr/>
          <p:nvPr/>
        </p:nvSpPr>
        <p:spPr>
          <a:xfrm>
            <a:off x="2450123" y="3540369"/>
            <a:ext cx="3622431" cy="26259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4E732D3-294B-44AE-B982-71CD41469189}"/>
              </a:ext>
            </a:extLst>
          </p:cNvPr>
          <p:cNvSpPr txBox="1"/>
          <p:nvPr/>
        </p:nvSpPr>
        <p:spPr>
          <a:xfrm>
            <a:off x="6377354" y="240704"/>
            <a:ext cx="2625588" cy="6370975"/>
          </a:xfrm>
          <a:prstGeom prst="rect">
            <a:avLst/>
          </a:prstGeom>
          <a:noFill/>
        </p:spPr>
        <p:txBody>
          <a:bodyPr wrap="square">
            <a:spAutoFit/>
          </a:bodyPr>
          <a:lstStyle/>
          <a:p>
            <a:r>
              <a:rPr lang="en-US" sz="2400" b="1" i="0" u="sng" dirty="0">
                <a:solidFill>
                  <a:srgbClr val="000000"/>
                </a:solidFill>
                <a:effectLst/>
                <a:latin typeface="system-ui"/>
              </a:rPr>
              <a:t>Luke 1:28</a:t>
            </a:r>
          </a:p>
          <a:p>
            <a:r>
              <a:rPr lang="en-US" sz="2400" dirty="0">
                <a:latin typeface="system-ui"/>
              </a:rPr>
              <a:t>And the angel came in unto her, and said, Hail, thou that art highly </a:t>
            </a:r>
            <a:r>
              <a:rPr lang="en-US" sz="2400" dirty="0" err="1">
                <a:latin typeface="system-ui"/>
              </a:rPr>
              <a:t>favoured</a:t>
            </a:r>
            <a:r>
              <a:rPr lang="en-US" sz="2400" dirty="0">
                <a:latin typeface="system-ui"/>
              </a:rPr>
              <a:t>, the Lord is with thee: blessed art thou among women.</a:t>
            </a:r>
          </a:p>
          <a:p>
            <a:r>
              <a:rPr lang="en-US" sz="2400" b="1" u="sng" dirty="0">
                <a:solidFill>
                  <a:srgbClr val="000000"/>
                </a:solidFill>
                <a:latin typeface="system-ui"/>
              </a:rPr>
              <a:t>Luke 1:42</a:t>
            </a:r>
          </a:p>
          <a:p>
            <a:r>
              <a:rPr lang="en-US" sz="2400" dirty="0">
                <a:latin typeface="system-ui"/>
              </a:rPr>
              <a:t>And she </a:t>
            </a:r>
            <a:r>
              <a:rPr lang="en-US" sz="2400" dirty="0" err="1">
                <a:latin typeface="system-ui"/>
              </a:rPr>
              <a:t>spake</a:t>
            </a:r>
            <a:r>
              <a:rPr lang="en-US" sz="2400" dirty="0">
                <a:latin typeface="system-ui"/>
              </a:rPr>
              <a:t> out with a loud voice, and said, Blessed art thou among women, and blessed is the fruit of thy womb.</a:t>
            </a:r>
          </a:p>
        </p:txBody>
      </p:sp>
    </p:spTree>
    <p:extLst>
      <p:ext uri="{BB962C8B-B14F-4D97-AF65-F5344CB8AC3E}">
        <p14:creationId xmlns:p14="http://schemas.microsoft.com/office/powerpoint/2010/main" val="4143757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fade">
                                      <p:cBhvr>
                                        <p:cTn id="18"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840CD22-7074-41D5-9B3A-4C3ADC8322FC}"/>
              </a:ext>
            </a:extLst>
          </p:cNvPr>
          <p:cNvPicPr>
            <a:picLocks noChangeAspect="1"/>
          </p:cNvPicPr>
          <p:nvPr/>
        </p:nvPicPr>
        <p:blipFill>
          <a:blip r:embed="rId2"/>
          <a:stretch>
            <a:fillRect/>
          </a:stretch>
        </p:blipFill>
        <p:spPr>
          <a:xfrm>
            <a:off x="141058" y="240704"/>
            <a:ext cx="6095238" cy="6095238"/>
          </a:xfrm>
          <a:prstGeom prst="rect">
            <a:avLst/>
          </a:prstGeom>
        </p:spPr>
      </p:pic>
      <p:sp>
        <p:nvSpPr>
          <p:cNvPr id="4" name="Rectangle 3">
            <a:extLst>
              <a:ext uri="{FF2B5EF4-FFF2-40B4-BE49-F238E27FC236}">
                <a16:creationId xmlns:a16="http://schemas.microsoft.com/office/drawing/2014/main" id="{C5189E8D-FE23-44C0-879D-5040CD5D0F27}"/>
              </a:ext>
            </a:extLst>
          </p:cNvPr>
          <p:cNvSpPr/>
          <p:nvPr/>
        </p:nvSpPr>
        <p:spPr>
          <a:xfrm>
            <a:off x="2485292" y="4173415"/>
            <a:ext cx="3622431" cy="19929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4E732D3-294B-44AE-B982-71CD41469189}"/>
              </a:ext>
            </a:extLst>
          </p:cNvPr>
          <p:cNvSpPr txBox="1"/>
          <p:nvPr/>
        </p:nvSpPr>
        <p:spPr>
          <a:xfrm>
            <a:off x="6377354" y="2820086"/>
            <a:ext cx="2625588" cy="1569660"/>
          </a:xfrm>
          <a:prstGeom prst="rect">
            <a:avLst/>
          </a:prstGeom>
          <a:noFill/>
        </p:spPr>
        <p:txBody>
          <a:bodyPr wrap="square">
            <a:spAutoFit/>
          </a:bodyPr>
          <a:lstStyle/>
          <a:p>
            <a:r>
              <a:rPr lang="en-US" sz="2400" b="1" u="sng" dirty="0">
                <a:latin typeface="system-ui"/>
              </a:rPr>
              <a:t>1 Sam 2:2</a:t>
            </a:r>
          </a:p>
          <a:p>
            <a:r>
              <a:rPr lang="en-US" sz="2400" dirty="0">
                <a:latin typeface="system-ui"/>
              </a:rPr>
              <a:t>“There is none holy like the </a:t>
            </a:r>
            <a:r>
              <a:rPr lang="en-US" sz="2400" cap="small" dirty="0">
                <a:latin typeface="system-ui"/>
              </a:rPr>
              <a:t>Lord</a:t>
            </a:r>
            <a:endParaRPr lang="en-US" sz="2400" dirty="0">
              <a:latin typeface="system-ui"/>
            </a:endParaRPr>
          </a:p>
          <a:p>
            <a:endParaRPr lang="en-US" sz="2400" dirty="0">
              <a:latin typeface="system-ui"/>
            </a:endParaRPr>
          </a:p>
        </p:txBody>
      </p:sp>
      <p:sp>
        <p:nvSpPr>
          <p:cNvPr id="6" name="Rectangle 5">
            <a:extLst>
              <a:ext uri="{FF2B5EF4-FFF2-40B4-BE49-F238E27FC236}">
                <a16:creationId xmlns:a16="http://schemas.microsoft.com/office/drawing/2014/main" id="{4B588288-9436-4500-BA39-D88CF17373FC}"/>
              </a:ext>
            </a:extLst>
          </p:cNvPr>
          <p:cNvSpPr/>
          <p:nvPr/>
        </p:nvSpPr>
        <p:spPr>
          <a:xfrm>
            <a:off x="2321169" y="398584"/>
            <a:ext cx="3622431" cy="3030416"/>
          </a:xfrm>
          <a:prstGeom prst="rect">
            <a:avLst/>
          </a:prstGeom>
          <a:solidFill>
            <a:srgbClr val="FFFFFF">
              <a:alpha val="6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38444490-086D-4E10-8552-C9844B717F48}"/>
              </a:ext>
            </a:extLst>
          </p:cNvPr>
          <p:cNvCxnSpPr/>
          <p:nvPr/>
        </p:nvCxnSpPr>
        <p:spPr>
          <a:xfrm>
            <a:off x="2485292" y="3845169"/>
            <a:ext cx="336452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777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840CD22-7074-41D5-9B3A-4C3ADC8322FC}"/>
              </a:ext>
            </a:extLst>
          </p:cNvPr>
          <p:cNvPicPr>
            <a:picLocks noChangeAspect="1"/>
          </p:cNvPicPr>
          <p:nvPr/>
        </p:nvPicPr>
        <p:blipFill>
          <a:blip r:embed="rId2"/>
          <a:stretch>
            <a:fillRect/>
          </a:stretch>
        </p:blipFill>
        <p:spPr>
          <a:xfrm>
            <a:off x="141058" y="240704"/>
            <a:ext cx="6095238" cy="6095238"/>
          </a:xfrm>
          <a:prstGeom prst="rect">
            <a:avLst/>
          </a:prstGeom>
        </p:spPr>
      </p:pic>
      <p:sp>
        <p:nvSpPr>
          <p:cNvPr id="4" name="Rectangle 3">
            <a:extLst>
              <a:ext uri="{FF2B5EF4-FFF2-40B4-BE49-F238E27FC236}">
                <a16:creationId xmlns:a16="http://schemas.microsoft.com/office/drawing/2014/main" id="{C5189E8D-FE23-44C0-879D-5040CD5D0F27}"/>
              </a:ext>
            </a:extLst>
          </p:cNvPr>
          <p:cNvSpPr/>
          <p:nvPr/>
        </p:nvSpPr>
        <p:spPr>
          <a:xfrm>
            <a:off x="2485292" y="4583726"/>
            <a:ext cx="3622431" cy="15826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4E732D3-294B-44AE-B982-71CD41469189}"/>
              </a:ext>
            </a:extLst>
          </p:cNvPr>
          <p:cNvSpPr txBox="1"/>
          <p:nvPr/>
        </p:nvSpPr>
        <p:spPr>
          <a:xfrm>
            <a:off x="6377354" y="2506341"/>
            <a:ext cx="2625588" cy="2677656"/>
          </a:xfrm>
          <a:prstGeom prst="rect">
            <a:avLst/>
          </a:prstGeom>
          <a:noFill/>
        </p:spPr>
        <p:txBody>
          <a:bodyPr wrap="square">
            <a:spAutoFit/>
          </a:bodyPr>
          <a:lstStyle/>
          <a:p>
            <a:r>
              <a:rPr lang="en-US" sz="2400" b="1" u="sng" dirty="0">
                <a:latin typeface="system-ui"/>
              </a:rPr>
              <a:t>John 1:1</a:t>
            </a:r>
          </a:p>
          <a:p>
            <a:r>
              <a:rPr lang="en-US" sz="2400" dirty="0">
                <a:latin typeface="system-ui"/>
              </a:rPr>
              <a:t>In the beginning, was the word . . .</a:t>
            </a:r>
          </a:p>
          <a:p>
            <a:endParaRPr lang="en-US" sz="2400" dirty="0">
              <a:latin typeface="system-ui"/>
            </a:endParaRPr>
          </a:p>
          <a:p>
            <a:r>
              <a:rPr lang="en-US" sz="2400" b="1" u="sng" dirty="0">
                <a:latin typeface="system-ui"/>
              </a:rPr>
              <a:t>John 2:3</a:t>
            </a:r>
            <a:r>
              <a:rPr lang="en-US" sz="2400" b="1" dirty="0">
                <a:latin typeface="system-ui"/>
              </a:rPr>
              <a:t>  &amp; </a:t>
            </a:r>
          </a:p>
          <a:p>
            <a:r>
              <a:rPr lang="en-US" sz="2400" b="1" u="sng" dirty="0">
                <a:latin typeface="system-ui"/>
              </a:rPr>
              <a:t>John 19:26</a:t>
            </a:r>
          </a:p>
          <a:p>
            <a:r>
              <a:rPr lang="en-US" sz="2400" dirty="0">
                <a:latin typeface="system-ui"/>
              </a:rPr>
              <a:t>Mother of Jesus.</a:t>
            </a:r>
          </a:p>
        </p:txBody>
      </p:sp>
      <p:sp>
        <p:nvSpPr>
          <p:cNvPr id="6" name="Rectangle 5">
            <a:extLst>
              <a:ext uri="{FF2B5EF4-FFF2-40B4-BE49-F238E27FC236}">
                <a16:creationId xmlns:a16="http://schemas.microsoft.com/office/drawing/2014/main" id="{4B588288-9436-4500-BA39-D88CF17373FC}"/>
              </a:ext>
            </a:extLst>
          </p:cNvPr>
          <p:cNvSpPr/>
          <p:nvPr/>
        </p:nvSpPr>
        <p:spPr>
          <a:xfrm>
            <a:off x="2321169" y="398584"/>
            <a:ext cx="3622431" cy="3030416"/>
          </a:xfrm>
          <a:prstGeom prst="rect">
            <a:avLst/>
          </a:prstGeom>
          <a:solidFill>
            <a:srgbClr val="FFFFFF">
              <a:alpha val="6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38444490-086D-4E10-8552-C9844B717F48}"/>
              </a:ext>
            </a:extLst>
          </p:cNvPr>
          <p:cNvCxnSpPr/>
          <p:nvPr/>
        </p:nvCxnSpPr>
        <p:spPr>
          <a:xfrm>
            <a:off x="2485292" y="3845169"/>
            <a:ext cx="3364523" cy="0"/>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931EF8A-E44F-4602-8C76-59EFD1D06D5B}"/>
              </a:ext>
            </a:extLst>
          </p:cNvPr>
          <p:cNvCxnSpPr/>
          <p:nvPr/>
        </p:nvCxnSpPr>
        <p:spPr>
          <a:xfrm>
            <a:off x="2485292" y="4331131"/>
            <a:ext cx="336452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6606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66B7AFD-9B91-4874-B553-A7859D1C415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693" y="0"/>
            <a:ext cx="9120614" cy="6858000"/>
          </a:xfrm>
          <a:prstGeom prst="rect">
            <a:avLst/>
          </a:prstGeom>
        </p:spPr>
      </p:pic>
      <p:pic>
        <p:nvPicPr>
          <p:cNvPr id="4" name="Picture 2" descr="Massive Singapore National Flag seen during the National Day Parade 2016 at the National Stadium, Singapore Sports Hub on Aug 9, 2016. Photo: Koh Mui Fong/TODAY">
            <a:extLst>
              <a:ext uri="{FF2B5EF4-FFF2-40B4-BE49-F238E27FC236}">
                <a16:creationId xmlns:a16="http://schemas.microsoft.com/office/drawing/2014/main" id="{1992D29F-7F4A-482B-B8BB-0DFE50094CA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693" y="0"/>
            <a:ext cx="6354666" cy="423203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7B379FCB-3410-4BDC-B779-1F1EEF894D7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693" y="1716505"/>
            <a:ext cx="9144000" cy="5141495"/>
          </a:xfrm>
          <a:prstGeom prst="rect">
            <a:avLst/>
          </a:prstGeom>
        </p:spPr>
      </p:pic>
    </p:spTree>
    <p:extLst>
      <p:ext uri="{BB962C8B-B14F-4D97-AF65-F5344CB8AC3E}">
        <p14:creationId xmlns:p14="http://schemas.microsoft.com/office/powerpoint/2010/main" val="2869989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840CD22-7074-41D5-9B3A-4C3ADC8322FC}"/>
              </a:ext>
            </a:extLst>
          </p:cNvPr>
          <p:cNvPicPr>
            <a:picLocks noChangeAspect="1"/>
          </p:cNvPicPr>
          <p:nvPr/>
        </p:nvPicPr>
        <p:blipFill>
          <a:blip r:embed="rId2"/>
          <a:stretch>
            <a:fillRect/>
          </a:stretch>
        </p:blipFill>
        <p:spPr>
          <a:xfrm>
            <a:off x="141058" y="240704"/>
            <a:ext cx="6095238" cy="6095238"/>
          </a:xfrm>
          <a:prstGeom prst="rect">
            <a:avLst/>
          </a:prstGeom>
        </p:spPr>
      </p:pic>
      <p:sp>
        <p:nvSpPr>
          <p:cNvPr id="5" name="TextBox 4">
            <a:extLst>
              <a:ext uri="{FF2B5EF4-FFF2-40B4-BE49-F238E27FC236}">
                <a16:creationId xmlns:a16="http://schemas.microsoft.com/office/drawing/2014/main" id="{D4E732D3-294B-44AE-B982-71CD41469189}"/>
              </a:ext>
            </a:extLst>
          </p:cNvPr>
          <p:cNvSpPr txBox="1"/>
          <p:nvPr/>
        </p:nvSpPr>
        <p:spPr>
          <a:xfrm>
            <a:off x="6318357" y="52335"/>
            <a:ext cx="2625588" cy="6758773"/>
          </a:xfrm>
          <a:prstGeom prst="rect">
            <a:avLst/>
          </a:prstGeom>
          <a:noFill/>
        </p:spPr>
        <p:txBody>
          <a:bodyPr wrap="square">
            <a:spAutoFit/>
          </a:bodyPr>
          <a:lstStyle/>
          <a:p>
            <a:pPr>
              <a:lnSpc>
                <a:spcPct val="95000"/>
              </a:lnSpc>
            </a:pPr>
            <a:r>
              <a:rPr lang="en-US" sz="2400" b="1" u="sng" dirty="0">
                <a:latin typeface="system-ui"/>
              </a:rPr>
              <a:t>Heb 7:23-25</a:t>
            </a:r>
          </a:p>
          <a:p>
            <a:pPr>
              <a:lnSpc>
                <a:spcPct val="95000"/>
              </a:lnSpc>
            </a:pPr>
            <a:r>
              <a:rPr lang="en-US" sz="2400" baseline="30000" dirty="0">
                <a:latin typeface="system-ui"/>
              </a:rPr>
              <a:t>23</a:t>
            </a:r>
            <a:r>
              <a:rPr lang="en-US" sz="2400" dirty="0">
                <a:latin typeface="system-ui"/>
              </a:rPr>
              <a:t>There were many priests under the old system, for death prevented them from remaining in office. </a:t>
            </a:r>
            <a:r>
              <a:rPr lang="en-US" sz="2400" baseline="30000" dirty="0">
                <a:latin typeface="system-ui"/>
              </a:rPr>
              <a:t>24</a:t>
            </a:r>
            <a:r>
              <a:rPr lang="en-US" sz="2400" dirty="0">
                <a:latin typeface="system-ui"/>
              </a:rPr>
              <a:t>But because Jesus lives forever, his priesthood lasts forever. </a:t>
            </a:r>
            <a:r>
              <a:rPr lang="en-US" sz="2400" baseline="30000" dirty="0">
                <a:latin typeface="system-ui"/>
              </a:rPr>
              <a:t>25</a:t>
            </a:r>
            <a:r>
              <a:rPr lang="en-US" sz="2400" dirty="0">
                <a:latin typeface="system-ui"/>
              </a:rPr>
              <a:t>Therefore he is able, once and forever, to save completely those who come to God through him. He lives forever to intercede with God on their behalf.</a:t>
            </a:r>
          </a:p>
        </p:txBody>
      </p:sp>
      <p:sp>
        <p:nvSpPr>
          <p:cNvPr id="6" name="Rectangle 5">
            <a:extLst>
              <a:ext uri="{FF2B5EF4-FFF2-40B4-BE49-F238E27FC236}">
                <a16:creationId xmlns:a16="http://schemas.microsoft.com/office/drawing/2014/main" id="{4B588288-9436-4500-BA39-D88CF17373FC}"/>
              </a:ext>
            </a:extLst>
          </p:cNvPr>
          <p:cNvSpPr/>
          <p:nvPr/>
        </p:nvSpPr>
        <p:spPr>
          <a:xfrm>
            <a:off x="2321169" y="398584"/>
            <a:ext cx="3622431" cy="3030416"/>
          </a:xfrm>
          <a:prstGeom prst="rect">
            <a:avLst/>
          </a:prstGeom>
          <a:solidFill>
            <a:srgbClr val="FFFFFF">
              <a:alpha val="6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38444490-086D-4E10-8552-C9844B717F48}"/>
              </a:ext>
            </a:extLst>
          </p:cNvPr>
          <p:cNvCxnSpPr/>
          <p:nvPr/>
        </p:nvCxnSpPr>
        <p:spPr>
          <a:xfrm>
            <a:off x="2485292" y="3845169"/>
            <a:ext cx="3364523" cy="0"/>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931EF8A-E44F-4602-8C76-59EFD1D06D5B}"/>
              </a:ext>
            </a:extLst>
          </p:cNvPr>
          <p:cNvCxnSpPr/>
          <p:nvPr/>
        </p:nvCxnSpPr>
        <p:spPr>
          <a:xfrm>
            <a:off x="2579077" y="4753162"/>
            <a:ext cx="336452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661ADF3-828A-4861-AE3F-7C425E4FBBA6}"/>
              </a:ext>
            </a:extLst>
          </p:cNvPr>
          <p:cNvCxnSpPr/>
          <p:nvPr/>
        </p:nvCxnSpPr>
        <p:spPr>
          <a:xfrm>
            <a:off x="2579077" y="4325816"/>
            <a:ext cx="3364523" cy="0"/>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7DED278-56B5-47E5-BCDB-47AFD239528D}"/>
              </a:ext>
            </a:extLst>
          </p:cNvPr>
          <p:cNvCxnSpPr/>
          <p:nvPr/>
        </p:nvCxnSpPr>
        <p:spPr>
          <a:xfrm>
            <a:off x="2579077" y="5162948"/>
            <a:ext cx="336452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2028DA8-6068-49FE-ACC1-7C20F062A819}"/>
              </a:ext>
            </a:extLst>
          </p:cNvPr>
          <p:cNvCxnSpPr/>
          <p:nvPr/>
        </p:nvCxnSpPr>
        <p:spPr>
          <a:xfrm>
            <a:off x="2579077" y="5503439"/>
            <a:ext cx="336452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2623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451E8FBB-5CD7-4C23-9C91-0B0B1BBF7F83}"/>
              </a:ext>
            </a:extLst>
          </p:cNvPr>
          <p:cNvGrpSpPr/>
          <p:nvPr/>
        </p:nvGrpSpPr>
        <p:grpSpPr>
          <a:xfrm>
            <a:off x="152400" y="2458527"/>
            <a:ext cx="8352692" cy="985530"/>
            <a:chOff x="158262" y="2418137"/>
            <a:chExt cx="8352692" cy="985530"/>
          </a:xfrm>
        </p:grpSpPr>
        <p:sp>
          <p:nvSpPr>
            <p:cNvPr id="3" name="Rectangle: Rounded Corners 2">
              <a:extLst>
                <a:ext uri="{FF2B5EF4-FFF2-40B4-BE49-F238E27FC236}">
                  <a16:creationId xmlns:a16="http://schemas.microsoft.com/office/drawing/2014/main" id="{909BF406-1B33-424C-8BAE-AB161F9B65B6}"/>
                </a:ext>
              </a:extLst>
            </p:cNvPr>
            <p:cNvSpPr/>
            <p:nvPr/>
          </p:nvSpPr>
          <p:spPr>
            <a:xfrm>
              <a:off x="5413496" y="2418137"/>
              <a:ext cx="3097458" cy="492765"/>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0C5D7DE3-113B-48F5-B99B-2451CBAC6DCA}"/>
                </a:ext>
              </a:extLst>
            </p:cNvPr>
            <p:cNvSpPr/>
            <p:nvPr/>
          </p:nvSpPr>
          <p:spPr>
            <a:xfrm>
              <a:off x="158262" y="2910902"/>
              <a:ext cx="1887415" cy="492765"/>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extBox 1">
            <a:extLst>
              <a:ext uri="{FF2B5EF4-FFF2-40B4-BE49-F238E27FC236}">
                <a16:creationId xmlns:a16="http://schemas.microsoft.com/office/drawing/2014/main" id="{A87F35F1-AF05-499A-8736-069E17C5C60D}"/>
              </a:ext>
            </a:extLst>
          </p:cNvPr>
          <p:cNvSpPr txBox="1"/>
          <p:nvPr/>
        </p:nvSpPr>
        <p:spPr>
          <a:xfrm>
            <a:off x="316523" y="292681"/>
            <a:ext cx="8510954" cy="3151376"/>
          </a:xfrm>
          <a:prstGeom prst="rect">
            <a:avLst/>
          </a:prstGeom>
        </p:spPr>
        <p:txBody>
          <a:bodyPr wrap="square" lIns="0" tIns="0" rIns="0" bIns="0" rtlCol="0" anchor="t">
            <a:spAutoFit/>
          </a:bodyPr>
          <a:lstStyle/>
          <a:p>
            <a:pPr>
              <a:lnSpc>
                <a:spcPct val="108000"/>
              </a:lnSpc>
            </a:pPr>
            <a:r>
              <a:rPr lang="en-US" sz="3200" baseline="30000" dirty="0">
                <a:solidFill>
                  <a:schemeClr val="bg1">
                    <a:lumMod val="65000"/>
                  </a:schemeClr>
                </a:solidFill>
                <a:latin typeface="Arial" panose="020B0604020202020204" pitchFamily="34" charset="0"/>
                <a:cs typeface="Arial" panose="020B0604020202020204" pitchFamily="34" charset="0"/>
              </a:rPr>
              <a:t>3</a:t>
            </a:r>
            <a:r>
              <a:rPr lang="en-US" sz="3200" dirty="0">
                <a:solidFill>
                  <a:schemeClr val="bg1">
                    <a:lumMod val="65000"/>
                  </a:schemeClr>
                </a:solidFill>
                <a:latin typeface="Arial" panose="020B0604020202020204" pitchFamily="34" charset="0"/>
                <a:cs typeface="Arial" panose="020B0604020202020204" pitchFamily="34" charset="0"/>
              </a:rPr>
              <a:t> When the wine ran out, the mother of Jesus said to him, “They have no wine.” </a:t>
            </a:r>
            <a:r>
              <a:rPr lang="en-US" sz="3200" baseline="30000" dirty="0">
                <a:solidFill>
                  <a:schemeClr val="bg1">
                    <a:lumMod val="65000"/>
                  </a:schemeClr>
                </a:solidFill>
                <a:latin typeface="Arial" panose="020B0604020202020204" pitchFamily="34" charset="0"/>
                <a:cs typeface="Arial" panose="020B0604020202020204" pitchFamily="34" charset="0"/>
              </a:rPr>
              <a:t>4</a:t>
            </a:r>
            <a:r>
              <a:rPr lang="en-US" sz="3200" dirty="0">
                <a:solidFill>
                  <a:schemeClr val="bg1">
                    <a:lumMod val="65000"/>
                  </a:schemeClr>
                </a:solidFill>
                <a:latin typeface="Arial" panose="020B0604020202020204" pitchFamily="34" charset="0"/>
                <a:cs typeface="Arial" panose="020B0604020202020204" pitchFamily="34" charset="0"/>
              </a:rPr>
              <a:t> And Jesus said to her, “Woman, what does this have to do with me? My hour has not yet come.” </a:t>
            </a:r>
            <a:r>
              <a:rPr lang="en-US" sz="3200" baseline="30000" dirty="0">
                <a:latin typeface="Arial" panose="020B0604020202020204" pitchFamily="34" charset="0"/>
                <a:cs typeface="Arial" panose="020B0604020202020204" pitchFamily="34" charset="0"/>
              </a:rPr>
              <a:t>5</a:t>
            </a:r>
            <a:r>
              <a:rPr lang="en-US" sz="3200" dirty="0">
                <a:latin typeface="Arial" panose="020B0604020202020204" pitchFamily="34" charset="0"/>
                <a:cs typeface="Arial" panose="020B0604020202020204" pitchFamily="34" charset="0"/>
              </a:rPr>
              <a:t> His mother said to the servants, “Do whatever he tells you.”</a:t>
            </a:r>
          </a:p>
        </p:txBody>
      </p:sp>
    </p:spTree>
    <p:extLst>
      <p:ext uri="{BB962C8B-B14F-4D97-AF65-F5344CB8AC3E}">
        <p14:creationId xmlns:p14="http://schemas.microsoft.com/office/powerpoint/2010/main" val="1466808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7">
            <a:extLst>
              <a:ext uri="{FF2B5EF4-FFF2-40B4-BE49-F238E27FC236}">
                <a16:creationId xmlns:a16="http://schemas.microsoft.com/office/drawing/2014/main" id="{D6D084E2-0778-44C5-B4B5-EB5E36B03D6A}"/>
              </a:ext>
            </a:extLst>
          </p:cNvPr>
          <p:cNvSpPr txBox="1"/>
          <p:nvPr/>
        </p:nvSpPr>
        <p:spPr>
          <a:xfrm>
            <a:off x="257909" y="290741"/>
            <a:ext cx="8886091" cy="747897"/>
          </a:xfrm>
          <a:prstGeom prst="rect">
            <a:avLst/>
          </a:prstGeom>
        </p:spPr>
        <p:txBody>
          <a:bodyPr wrap="square" lIns="0" tIns="0" rIns="0" bIns="0" rtlCol="0" anchor="t">
            <a:spAutoFit/>
          </a:bodyPr>
          <a:lstStyle/>
          <a:p>
            <a:pPr algn="ctr">
              <a:lnSpc>
                <a:spcPct val="90000"/>
              </a:lnSpc>
            </a:pPr>
            <a:r>
              <a:rPr lang="en-US" sz="5400" b="1" spc="-80" dirty="0">
                <a:effectLst>
                  <a:glow>
                    <a:schemeClr val="bg1"/>
                  </a:glow>
                </a:effectLst>
                <a:latin typeface="Arial" panose="020B0604020202020204" pitchFamily="34" charset="0"/>
                <a:cs typeface="Arial" panose="020B0604020202020204" pitchFamily="34" charset="0"/>
              </a:rPr>
              <a:t>How do you see Jesus?</a:t>
            </a:r>
          </a:p>
        </p:txBody>
      </p:sp>
      <p:sp>
        <p:nvSpPr>
          <p:cNvPr id="4" name="TextBox 7">
            <a:extLst>
              <a:ext uri="{FF2B5EF4-FFF2-40B4-BE49-F238E27FC236}">
                <a16:creationId xmlns:a16="http://schemas.microsoft.com/office/drawing/2014/main" id="{59C46E62-0EAF-4552-8E13-DA358C934A62}"/>
              </a:ext>
            </a:extLst>
          </p:cNvPr>
          <p:cNvSpPr txBox="1"/>
          <p:nvPr/>
        </p:nvSpPr>
        <p:spPr>
          <a:xfrm>
            <a:off x="257909" y="5530957"/>
            <a:ext cx="8886091" cy="747897"/>
          </a:xfrm>
          <a:prstGeom prst="rect">
            <a:avLst/>
          </a:prstGeom>
        </p:spPr>
        <p:txBody>
          <a:bodyPr wrap="square" lIns="0" tIns="0" rIns="0" bIns="0" rtlCol="0" anchor="t">
            <a:spAutoFit/>
          </a:bodyPr>
          <a:lstStyle/>
          <a:p>
            <a:pPr algn="ctr">
              <a:lnSpc>
                <a:spcPct val="90000"/>
              </a:lnSpc>
            </a:pPr>
            <a:r>
              <a:rPr lang="en-US" sz="5400" b="1" spc="-80" dirty="0">
                <a:solidFill>
                  <a:srgbClr val="C00000"/>
                </a:solidFill>
                <a:effectLst>
                  <a:glow>
                    <a:schemeClr val="bg1"/>
                  </a:glow>
                </a:effectLst>
                <a:latin typeface="Arial" panose="020B0604020202020204" pitchFamily="34" charset="0"/>
                <a:cs typeface="Arial" panose="020B0604020202020204" pitchFamily="34" charset="0"/>
              </a:rPr>
              <a:t>Do whatever he tells you!</a:t>
            </a:r>
          </a:p>
        </p:txBody>
      </p:sp>
    </p:spTree>
    <p:extLst>
      <p:ext uri="{BB962C8B-B14F-4D97-AF65-F5344CB8AC3E}">
        <p14:creationId xmlns:p14="http://schemas.microsoft.com/office/powerpoint/2010/main" val="2609136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87F35F1-AF05-499A-8736-069E17C5C60D}"/>
              </a:ext>
            </a:extLst>
          </p:cNvPr>
          <p:cNvSpPr txBox="1"/>
          <p:nvPr/>
        </p:nvSpPr>
        <p:spPr>
          <a:xfrm>
            <a:off x="445476" y="5099143"/>
            <a:ext cx="8510954" cy="1555939"/>
          </a:xfrm>
          <a:prstGeom prst="rect">
            <a:avLst/>
          </a:prstGeom>
        </p:spPr>
        <p:txBody>
          <a:bodyPr wrap="square" lIns="0" tIns="0" rIns="0" bIns="0" rtlCol="0" anchor="t">
            <a:spAutoFit/>
          </a:bodyPr>
          <a:lstStyle/>
          <a:p>
            <a:pPr>
              <a:lnSpc>
                <a:spcPct val="108000"/>
              </a:lnSpc>
            </a:pPr>
            <a:r>
              <a:rPr lang="en-US" sz="3200" baseline="30000" dirty="0">
                <a:solidFill>
                  <a:schemeClr val="bg1"/>
                </a:solidFill>
                <a:latin typeface="Arial" panose="020B0604020202020204" pitchFamily="34" charset="0"/>
                <a:cs typeface="Arial" panose="020B0604020202020204" pitchFamily="34" charset="0"/>
              </a:rPr>
              <a:t>6</a:t>
            </a:r>
            <a:r>
              <a:rPr lang="en-US" sz="3200" dirty="0">
                <a:solidFill>
                  <a:schemeClr val="bg1"/>
                </a:solidFill>
                <a:latin typeface="Arial" panose="020B0604020202020204" pitchFamily="34" charset="0"/>
                <a:cs typeface="Arial" panose="020B0604020202020204" pitchFamily="34" charset="0"/>
              </a:rPr>
              <a:t> Now there were six stone water jars there for the Jewish rites of purification, each holding twenty or thirty gallons. </a:t>
            </a:r>
          </a:p>
        </p:txBody>
      </p:sp>
    </p:spTree>
    <p:extLst>
      <p:ext uri="{BB962C8B-B14F-4D97-AF65-F5344CB8AC3E}">
        <p14:creationId xmlns:p14="http://schemas.microsoft.com/office/powerpoint/2010/main" val="2136121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7FDABEF-EC59-4B66-BD9A-A157545968B9}"/>
              </a:ext>
            </a:extLst>
          </p:cNvPr>
          <p:cNvSpPr/>
          <p:nvPr/>
        </p:nvSpPr>
        <p:spPr>
          <a:xfrm>
            <a:off x="1" y="1"/>
            <a:ext cx="9144000" cy="6858000"/>
          </a:xfrm>
          <a:prstGeom prst="rect">
            <a:avLst/>
          </a:prstGeom>
          <a:solidFill>
            <a:srgbClr val="00000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4AE0A441-707C-419B-AF27-62673BAD2CC8}"/>
              </a:ext>
            </a:extLst>
          </p:cNvPr>
          <p:cNvSpPr txBox="1"/>
          <p:nvPr/>
        </p:nvSpPr>
        <p:spPr>
          <a:xfrm>
            <a:off x="316523" y="137719"/>
            <a:ext cx="6435969" cy="923330"/>
          </a:xfrm>
          <a:prstGeom prst="rect">
            <a:avLst/>
          </a:prstGeom>
          <a:noFill/>
        </p:spPr>
        <p:txBody>
          <a:bodyPr wrap="square">
            <a:spAutoFit/>
          </a:bodyPr>
          <a:lstStyle/>
          <a:p>
            <a:r>
              <a:rPr lang="en-US" sz="5400" b="1" i="0" dirty="0">
                <a:solidFill>
                  <a:schemeClr val="bg1"/>
                </a:solidFill>
                <a:effectLst>
                  <a:glow rad="127000">
                    <a:schemeClr val="tx1"/>
                  </a:glow>
                </a:effectLst>
                <a:latin typeface="system-ui"/>
              </a:rPr>
              <a:t>Ceremonial Washing</a:t>
            </a:r>
            <a:endParaRPr lang="en-US" sz="5400" b="1" dirty="0">
              <a:solidFill>
                <a:schemeClr val="bg1"/>
              </a:solidFill>
              <a:effectLst>
                <a:glow rad="127000">
                  <a:schemeClr val="tx1"/>
                </a:glow>
              </a:effectLst>
            </a:endParaRPr>
          </a:p>
        </p:txBody>
      </p:sp>
      <p:sp>
        <p:nvSpPr>
          <p:cNvPr id="4" name="TextBox 3">
            <a:extLst>
              <a:ext uri="{FF2B5EF4-FFF2-40B4-BE49-F238E27FC236}">
                <a16:creationId xmlns:a16="http://schemas.microsoft.com/office/drawing/2014/main" id="{72E01AFA-E340-4FAD-A48A-19F39FF46D86}"/>
              </a:ext>
            </a:extLst>
          </p:cNvPr>
          <p:cNvSpPr txBox="1"/>
          <p:nvPr/>
        </p:nvSpPr>
        <p:spPr>
          <a:xfrm>
            <a:off x="316523" y="1242646"/>
            <a:ext cx="8510954" cy="5016758"/>
          </a:xfrm>
          <a:prstGeom prst="rect">
            <a:avLst/>
          </a:prstGeom>
          <a:noFill/>
        </p:spPr>
        <p:txBody>
          <a:bodyPr wrap="square">
            <a:spAutoFit/>
          </a:bodyPr>
          <a:lstStyle/>
          <a:p>
            <a:r>
              <a:rPr lang="en-US" sz="3200" b="1" i="0" dirty="0">
                <a:solidFill>
                  <a:schemeClr val="bg1"/>
                </a:solidFill>
                <a:effectLst>
                  <a:glow rad="63500">
                    <a:schemeClr val="tx1"/>
                  </a:glow>
                </a:effectLst>
                <a:latin typeface="system-ui"/>
              </a:rPr>
              <a:t>Mark 7:1-2</a:t>
            </a:r>
          </a:p>
          <a:p>
            <a:r>
              <a:rPr lang="en-US" sz="3200" b="1" i="0" dirty="0">
                <a:solidFill>
                  <a:schemeClr val="bg1"/>
                </a:solidFill>
                <a:effectLst>
                  <a:glow rad="63500">
                    <a:schemeClr val="tx1"/>
                  </a:glow>
                </a:effectLst>
                <a:latin typeface="system-ui"/>
              </a:rPr>
              <a:t>Pharisees . . . saw that some of his disciples ate with hands that were . . . unwashed. </a:t>
            </a:r>
          </a:p>
          <a:p>
            <a:endParaRPr lang="en-US" sz="3200" b="1" dirty="0">
              <a:solidFill>
                <a:schemeClr val="bg1"/>
              </a:solidFill>
              <a:effectLst>
                <a:glow rad="63500">
                  <a:schemeClr val="tx1"/>
                </a:glow>
              </a:effectLst>
              <a:latin typeface="system-ui"/>
            </a:endParaRPr>
          </a:p>
          <a:p>
            <a:r>
              <a:rPr lang="en-US" sz="3200" b="1" i="0" dirty="0">
                <a:solidFill>
                  <a:schemeClr val="bg1"/>
                </a:solidFill>
                <a:effectLst>
                  <a:glow rad="63500">
                    <a:schemeClr val="tx1"/>
                  </a:glow>
                </a:effectLst>
                <a:latin typeface="system-ui"/>
              </a:rPr>
              <a:t>Mark 7: 14-16</a:t>
            </a:r>
          </a:p>
          <a:p>
            <a:r>
              <a:rPr lang="en-US" sz="3200" b="1" i="0" dirty="0">
                <a:solidFill>
                  <a:schemeClr val="bg1"/>
                </a:solidFill>
                <a:effectLst>
                  <a:glow rad="63500">
                    <a:schemeClr val="tx1"/>
                  </a:glow>
                </a:effectLst>
                <a:latin typeface="system-ui"/>
              </a:rPr>
              <a:t> And he called the people to him again and said to them, “Hear me, all of you, and understand: There is nothing outside a person that by going into him can defile him, but the things that come out of a person are what defile him.”</a:t>
            </a:r>
            <a:endParaRPr lang="en-US" sz="3200" b="1" dirty="0">
              <a:solidFill>
                <a:schemeClr val="bg1"/>
              </a:solidFill>
              <a:effectLst>
                <a:glow rad="63500">
                  <a:schemeClr val="tx1"/>
                </a:glow>
              </a:effectLst>
            </a:endParaRPr>
          </a:p>
        </p:txBody>
      </p:sp>
    </p:spTree>
    <p:extLst>
      <p:ext uri="{BB962C8B-B14F-4D97-AF65-F5344CB8AC3E}">
        <p14:creationId xmlns:p14="http://schemas.microsoft.com/office/powerpoint/2010/main" val="3756776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Effect transition="in" filter="fade">
                                      <p:cBhvr>
                                        <p:cTn id="15" dur="500"/>
                                        <p:tgtEl>
                                          <p:spTgt spid="4">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
                                            <p:txEl>
                                              <p:pRg st="4" end="4"/>
                                            </p:txEl>
                                          </p:spTgt>
                                        </p:tgtEl>
                                        <p:attrNameLst>
                                          <p:attrName>style.visibility</p:attrName>
                                        </p:attrNameLst>
                                      </p:cBhvr>
                                      <p:to>
                                        <p:strVal val="visible"/>
                                      </p:to>
                                    </p:set>
                                    <p:animEffect transition="in" filter="fade">
                                      <p:cBhvr>
                                        <p:cTn id="18"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4F83669-B28F-41AB-9527-A76519904175}"/>
              </a:ext>
            </a:extLst>
          </p:cNvPr>
          <p:cNvSpPr/>
          <p:nvPr/>
        </p:nvSpPr>
        <p:spPr>
          <a:xfrm>
            <a:off x="1" y="1"/>
            <a:ext cx="9144000" cy="6858000"/>
          </a:xfrm>
          <a:prstGeom prst="rect">
            <a:avLst/>
          </a:prstGeom>
          <a:solidFill>
            <a:srgbClr val="00000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4AE0A441-707C-419B-AF27-62673BAD2CC8}"/>
              </a:ext>
            </a:extLst>
          </p:cNvPr>
          <p:cNvSpPr txBox="1"/>
          <p:nvPr/>
        </p:nvSpPr>
        <p:spPr>
          <a:xfrm>
            <a:off x="316523" y="137719"/>
            <a:ext cx="6435969" cy="923330"/>
          </a:xfrm>
          <a:prstGeom prst="rect">
            <a:avLst/>
          </a:prstGeom>
          <a:noFill/>
        </p:spPr>
        <p:txBody>
          <a:bodyPr wrap="square">
            <a:spAutoFit/>
          </a:bodyPr>
          <a:lstStyle/>
          <a:p>
            <a:r>
              <a:rPr lang="en-US" sz="5400" b="1" i="0" dirty="0">
                <a:solidFill>
                  <a:schemeClr val="bg1"/>
                </a:solidFill>
                <a:effectLst>
                  <a:glow rad="127000">
                    <a:schemeClr val="tx1"/>
                  </a:glow>
                </a:effectLst>
                <a:latin typeface="system-ui"/>
              </a:rPr>
              <a:t>Ceremonial Washing</a:t>
            </a:r>
            <a:endParaRPr lang="en-US" sz="5400" b="1" dirty="0">
              <a:solidFill>
                <a:schemeClr val="bg1"/>
              </a:solidFill>
              <a:effectLst>
                <a:glow rad="127000">
                  <a:schemeClr val="tx1"/>
                </a:glow>
              </a:effectLst>
            </a:endParaRPr>
          </a:p>
        </p:txBody>
      </p:sp>
      <p:sp>
        <p:nvSpPr>
          <p:cNvPr id="4" name="TextBox 3">
            <a:extLst>
              <a:ext uri="{FF2B5EF4-FFF2-40B4-BE49-F238E27FC236}">
                <a16:creationId xmlns:a16="http://schemas.microsoft.com/office/drawing/2014/main" id="{72E01AFA-E340-4FAD-A48A-19F39FF46D86}"/>
              </a:ext>
            </a:extLst>
          </p:cNvPr>
          <p:cNvSpPr txBox="1"/>
          <p:nvPr/>
        </p:nvSpPr>
        <p:spPr>
          <a:xfrm>
            <a:off x="316523" y="1242646"/>
            <a:ext cx="8510954" cy="4524315"/>
          </a:xfrm>
          <a:prstGeom prst="rect">
            <a:avLst/>
          </a:prstGeom>
          <a:noFill/>
        </p:spPr>
        <p:txBody>
          <a:bodyPr wrap="square">
            <a:spAutoFit/>
          </a:bodyPr>
          <a:lstStyle/>
          <a:p>
            <a:endParaRPr lang="en-US" sz="3200" b="1" i="0" dirty="0">
              <a:solidFill>
                <a:schemeClr val="bg1"/>
              </a:solidFill>
              <a:effectLst>
                <a:glow rad="63500">
                  <a:schemeClr val="tx1"/>
                </a:glow>
              </a:effectLst>
              <a:latin typeface="system-ui"/>
            </a:endParaRPr>
          </a:p>
          <a:p>
            <a:r>
              <a:rPr lang="en-US" sz="3200" b="1" i="0" dirty="0">
                <a:solidFill>
                  <a:schemeClr val="bg1"/>
                </a:solidFill>
                <a:effectLst>
                  <a:glow rad="63500">
                    <a:schemeClr val="tx1"/>
                  </a:glow>
                </a:effectLst>
                <a:latin typeface="system-ui"/>
              </a:rPr>
              <a:t>Mark 7:20-23</a:t>
            </a:r>
          </a:p>
          <a:p>
            <a:r>
              <a:rPr lang="en-US" sz="3200" b="1" i="0" dirty="0">
                <a:solidFill>
                  <a:schemeClr val="bg1"/>
                </a:solidFill>
                <a:effectLst>
                  <a:glow rad="63500">
                    <a:schemeClr val="tx1"/>
                  </a:glow>
                </a:effectLst>
                <a:latin typeface="system-ui"/>
              </a:rPr>
              <a:t>. . .  “What comes out of a person is what defiles him. For from within, out of the heart of man, come evil thoughts, sexual immorality, theft, murder, adultery, coveting, wickedness, deceit, sensuality, envy, slander, pride, foolishness. 23 All these evil things come from within, and they defile a person.”</a:t>
            </a:r>
            <a:endParaRPr lang="en-US" sz="3200" b="1" dirty="0">
              <a:solidFill>
                <a:schemeClr val="bg1"/>
              </a:solidFill>
              <a:effectLst>
                <a:glow rad="63500">
                  <a:schemeClr val="tx1"/>
                </a:glow>
              </a:effectLst>
            </a:endParaRPr>
          </a:p>
        </p:txBody>
      </p:sp>
    </p:spTree>
    <p:extLst>
      <p:ext uri="{BB962C8B-B14F-4D97-AF65-F5344CB8AC3E}">
        <p14:creationId xmlns:p14="http://schemas.microsoft.com/office/powerpoint/2010/main" val="34310129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4F83669-B28F-41AB-9527-A76519904175}"/>
              </a:ext>
            </a:extLst>
          </p:cNvPr>
          <p:cNvSpPr/>
          <p:nvPr/>
        </p:nvSpPr>
        <p:spPr>
          <a:xfrm>
            <a:off x="1" y="1"/>
            <a:ext cx="9144000" cy="6858000"/>
          </a:xfrm>
          <a:prstGeom prst="rect">
            <a:avLst/>
          </a:prstGeom>
          <a:solidFill>
            <a:srgbClr val="00000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4AE0A441-707C-419B-AF27-62673BAD2CC8}"/>
              </a:ext>
            </a:extLst>
          </p:cNvPr>
          <p:cNvSpPr txBox="1"/>
          <p:nvPr/>
        </p:nvSpPr>
        <p:spPr>
          <a:xfrm>
            <a:off x="316523" y="137719"/>
            <a:ext cx="6435969" cy="923330"/>
          </a:xfrm>
          <a:prstGeom prst="rect">
            <a:avLst/>
          </a:prstGeom>
          <a:noFill/>
        </p:spPr>
        <p:txBody>
          <a:bodyPr wrap="square">
            <a:spAutoFit/>
          </a:bodyPr>
          <a:lstStyle/>
          <a:p>
            <a:r>
              <a:rPr lang="en-US" sz="5400" b="1" i="0" dirty="0">
                <a:solidFill>
                  <a:schemeClr val="bg1"/>
                </a:solidFill>
                <a:effectLst>
                  <a:glow rad="127000">
                    <a:schemeClr val="tx1"/>
                  </a:glow>
                </a:effectLst>
                <a:latin typeface="system-ui"/>
              </a:rPr>
              <a:t>Ceremonial Washing</a:t>
            </a:r>
            <a:endParaRPr lang="en-US" sz="5400" b="1" dirty="0">
              <a:solidFill>
                <a:schemeClr val="bg1"/>
              </a:solidFill>
              <a:effectLst>
                <a:glow rad="127000">
                  <a:schemeClr val="tx1"/>
                </a:glow>
              </a:effectLst>
            </a:endParaRPr>
          </a:p>
        </p:txBody>
      </p:sp>
      <p:sp>
        <p:nvSpPr>
          <p:cNvPr id="4" name="TextBox 3">
            <a:extLst>
              <a:ext uri="{FF2B5EF4-FFF2-40B4-BE49-F238E27FC236}">
                <a16:creationId xmlns:a16="http://schemas.microsoft.com/office/drawing/2014/main" id="{72E01AFA-E340-4FAD-A48A-19F39FF46D86}"/>
              </a:ext>
            </a:extLst>
          </p:cNvPr>
          <p:cNvSpPr txBox="1"/>
          <p:nvPr/>
        </p:nvSpPr>
        <p:spPr>
          <a:xfrm>
            <a:off x="316523" y="1242646"/>
            <a:ext cx="8510954" cy="2062103"/>
          </a:xfrm>
          <a:prstGeom prst="rect">
            <a:avLst/>
          </a:prstGeom>
          <a:noFill/>
        </p:spPr>
        <p:txBody>
          <a:bodyPr wrap="square">
            <a:spAutoFit/>
          </a:bodyPr>
          <a:lstStyle/>
          <a:p>
            <a:r>
              <a:rPr lang="en-US" sz="3200" b="1" i="0" dirty="0">
                <a:solidFill>
                  <a:schemeClr val="bg1"/>
                </a:solidFill>
                <a:effectLst>
                  <a:glow rad="63500">
                    <a:schemeClr val="tx1"/>
                  </a:glow>
                </a:effectLst>
                <a:latin typeface="system-ui"/>
              </a:rPr>
              <a:t>Num 19:17</a:t>
            </a:r>
          </a:p>
          <a:p>
            <a:r>
              <a:rPr lang="en-US" sz="3200" b="1" i="0" dirty="0">
                <a:solidFill>
                  <a:schemeClr val="bg1"/>
                </a:solidFill>
                <a:effectLst>
                  <a:glow rad="63500">
                    <a:schemeClr val="tx1"/>
                  </a:glow>
                </a:effectLst>
                <a:latin typeface="system-ui"/>
              </a:rPr>
              <a:t>For the unclean they shall take some ashes of the burnt sin offering, and fresh water shall be added in a vessel. </a:t>
            </a:r>
            <a:endParaRPr lang="en-US" sz="3200" b="1" dirty="0">
              <a:solidFill>
                <a:schemeClr val="bg1"/>
              </a:solidFill>
              <a:effectLst>
                <a:glow rad="63500">
                  <a:schemeClr val="tx1"/>
                </a:glow>
              </a:effectLst>
            </a:endParaRPr>
          </a:p>
        </p:txBody>
      </p:sp>
    </p:spTree>
    <p:extLst>
      <p:ext uri="{BB962C8B-B14F-4D97-AF65-F5344CB8AC3E}">
        <p14:creationId xmlns:p14="http://schemas.microsoft.com/office/powerpoint/2010/main" val="17260322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0F2F7"/>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62BB780-252B-44A7-A1B0-291D8F25E87B}"/>
              </a:ext>
            </a:extLst>
          </p:cNvPr>
          <p:cNvPicPr>
            <a:picLocks noChangeAspect="1"/>
          </p:cNvPicPr>
          <p:nvPr/>
        </p:nvPicPr>
        <p:blipFill>
          <a:blip r:embed="rId3"/>
          <a:stretch>
            <a:fillRect/>
          </a:stretch>
        </p:blipFill>
        <p:spPr>
          <a:xfrm>
            <a:off x="219919" y="1211512"/>
            <a:ext cx="8704162" cy="4618299"/>
          </a:xfrm>
          <a:prstGeom prst="rect">
            <a:avLst/>
          </a:prstGeom>
        </p:spPr>
      </p:pic>
      <p:sp>
        <p:nvSpPr>
          <p:cNvPr id="7" name="TextBox 7">
            <a:extLst>
              <a:ext uri="{FF2B5EF4-FFF2-40B4-BE49-F238E27FC236}">
                <a16:creationId xmlns:a16="http://schemas.microsoft.com/office/drawing/2014/main" id="{7C743027-195A-4AAF-86F3-B0011253552B}"/>
              </a:ext>
            </a:extLst>
          </p:cNvPr>
          <p:cNvSpPr txBox="1"/>
          <p:nvPr/>
        </p:nvSpPr>
        <p:spPr>
          <a:xfrm>
            <a:off x="0" y="108192"/>
            <a:ext cx="9003322" cy="1046440"/>
          </a:xfrm>
          <a:prstGeom prst="rect">
            <a:avLst/>
          </a:prstGeom>
        </p:spPr>
        <p:txBody>
          <a:bodyPr wrap="square" lIns="0" tIns="0" rIns="0" bIns="0" rtlCol="0" anchor="t">
            <a:spAutoFit/>
          </a:bodyPr>
          <a:lstStyle/>
          <a:p>
            <a:pPr algn="ctr">
              <a:lnSpc>
                <a:spcPct val="85000"/>
              </a:lnSpc>
            </a:pPr>
            <a:r>
              <a:rPr lang="en-US" sz="4000" b="1" spc="-80" dirty="0">
                <a:solidFill>
                  <a:srgbClr val="1EB4B4"/>
                </a:solidFill>
                <a:effectLst>
                  <a:glow>
                    <a:schemeClr val="bg1"/>
                  </a:glow>
                </a:effectLst>
                <a:latin typeface="Arial" panose="020B0604020202020204" pitchFamily="34" charset="0"/>
                <a:cs typeface="Arial" panose="020B0604020202020204" pitchFamily="34" charset="0"/>
              </a:rPr>
              <a:t>Ceremonial vs </a:t>
            </a:r>
          </a:p>
          <a:p>
            <a:pPr algn="ctr">
              <a:lnSpc>
                <a:spcPct val="85000"/>
              </a:lnSpc>
            </a:pPr>
            <a:r>
              <a:rPr lang="en-US" sz="4000" b="1" spc="-80" dirty="0">
                <a:solidFill>
                  <a:srgbClr val="1EB4B4"/>
                </a:solidFill>
                <a:effectLst>
                  <a:glow>
                    <a:schemeClr val="bg1"/>
                  </a:glow>
                </a:effectLst>
                <a:latin typeface="Arial" panose="020B0604020202020204" pitchFamily="34" charset="0"/>
                <a:cs typeface="Arial" panose="020B0604020202020204" pitchFamily="34" charset="0"/>
              </a:rPr>
              <a:t>Actual Hand Washing</a:t>
            </a:r>
          </a:p>
        </p:txBody>
      </p:sp>
      <p:sp>
        <p:nvSpPr>
          <p:cNvPr id="8" name="TextBox 7">
            <a:extLst>
              <a:ext uri="{FF2B5EF4-FFF2-40B4-BE49-F238E27FC236}">
                <a16:creationId xmlns:a16="http://schemas.microsoft.com/office/drawing/2014/main" id="{67661416-A5D7-4052-A9C2-46747D4228A5}"/>
              </a:ext>
            </a:extLst>
          </p:cNvPr>
          <p:cNvSpPr txBox="1"/>
          <p:nvPr/>
        </p:nvSpPr>
        <p:spPr>
          <a:xfrm>
            <a:off x="1432058" y="5886691"/>
            <a:ext cx="7492023" cy="837152"/>
          </a:xfrm>
          <a:prstGeom prst="rect">
            <a:avLst/>
          </a:prstGeom>
        </p:spPr>
        <p:txBody>
          <a:bodyPr wrap="square" lIns="0" tIns="0" rIns="0" bIns="0" rtlCol="0" anchor="t">
            <a:spAutoFit/>
          </a:bodyPr>
          <a:lstStyle/>
          <a:p>
            <a:pPr>
              <a:lnSpc>
                <a:spcPct val="85000"/>
              </a:lnSpc>
            </a:pPr>
            <a:r>
              <a:rPr lang="en-US" sz="3200" b="1" spc="-80" dirty="0">
                <a:solidFill>
                  <a:srgbClr val="1EB4B4"/>
                </a:solidFill>
                <a:effectLst>
                  <a:glow>
                    <a:schemeClr val="bg1"/>
                  </a:glow>
                </a:effectLst>
                <a:latin typeface="Arial" panose="020B0604020202020204" pitchFamily="34" charset="0"/>
                <a:cs typeface="Arial" panose="020B0604020202020204" pitchFamily="34" charset="0"/>
              </a:rPr>
              <a:t>20-30 seconds: sanitizer</a:t>
            </a:r>
          </a:p>
          <a:p>
            <a:pPr>
              <a:lnSpc>
                <a:spcPct val="85000"/>
              </a:lnSpc>
            </a:pPr>
            <a:r>
              <a:rPr lang="en-US" sz="3200" b="1" spc="-80" dirty="0">
                <a:solidFill>
                  <a:srgbClr val="1EB4B4"/>
                </a:solidFill>
                <a:effectLst>
                  <a:glow>
                    <a:schemeClr val="bg1"/>
                  </a:glow>
                </a:effectLst>
                <a:latin typeface="Arial" panose="020B0604020202020204" pitchFamily="34" charset="0"/>
                <a:cs typeface="Arial" panose="020B0604020202020204" pitchFamily="34" charset="0"/>
              </a:rPr>
              <a:t>40-60 seconds: soap &amp; water</a:t>
            </a:r>
          </a:p>
        </p:txBody>
      </p:sp>
    </p:spTree>
    <p:extLst>
      <p:ext uri="{BB962C8B-B14F-4D97-AF65-F5344CB8AC3E}">
        <p14:creationId xmlns:p14="http://schemas.microsoft.com/office/powerpoint/2010/main" val="889841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87F35F1-AF05-499A-8736-069E17C5C60D}"/>
              </a:ext>
            </a:extLst>
          </p:cNvPr>
          <p:cNvSpPr txBox="1"/>
          <p:nvPr/>
        </p:nvSpPr>
        <p:spPr>
          <a:xfrm>
            <a:off x="633046" y="5544619"/>
            <a:ext cx="8510954" cy="1039067"/>
          </a:xfrm>
          <a:prstGeom prst="rect">
            <a:avLst/>
          </a:prstGeom>
        </p:spPr>
        <p:txBody>
          <a:bodyPr wrap="square" lIns="0" tIns="0" rIns="0" bIns="0" rtlCol="0" anchor="t">
            <a:spAutoFit/>
          </a:bodyPr>
          <a:lstStyle/>
          <a:p>
            <a:pPr>
              <a:lnSpc>
                <a:spcPct val="108000"/>
              </a:lnSpc>
            </a:pPr>
            <a:r>
              <a:rPr lang="en-US" sz="3200" baseline="30000" dirty="0">
                <a:solidFill>
                  <a:schemeClr val="bg1"/>
                </a:solidFill>
                <a:latin typeface="system-ui"/>
                <a:cs typeface="Arial" panose="020B0604020202020204" pitchFamily="34" charset="0"/>
              </a:rPr>
              <a:t>7</a:t>
            </a:r>
            <a:r>
              <a:rPr lang="en-US" sz="3200" dirty="0">
                <a:solidFill>
                  <a:schemeClr val="bg1"/>
                </a:solidFill>
                <a:latin typeface="system-ui"/>
                <a:cs typeface="Arial" panose="020B0604020202020204" pitchFamily="34" charset="0"/>
              </a:rPr>
              <a:t> Jesus said to the servants, “Fill the jars with water.” And they filled them up  to the brim. </a:t>
            </a:r>
          </a:p>
        </p:txBody>
      </p:sp>
      <p:sp>
        <p:nvSpPr>
          <p:cNvPr id="7" name="Rectangle: Rounded Corners 6">
            <a:extLst>
              <a:ext uri="{FF2B5EF4-FFF2-40B4-BE49-F238E27FC236}">
                <a16:creationId xmlns:a16="http://schemas.microsoft.com/office/drawing/2014/main" id="{00ECF5C0-55C7-489D-A570-C3DFA20C1983}"/>
              </a:ext>
            </a:extLst>
          </p:cNvPr>
          <p:cNvSpPr/>
          <p:nvPr/>
        </p:nvSpPr>
        <p:spPr>
          <a:xfrm>
            <a:off x="5835650" y="6094638"/>
            <a:ext cx="2241550" cy="473075"/>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system-ui"/>
                <a:cs typeface="Arial" panose="020B0604020202020204" pitchFamily="34" charset="0"/>
              </a:rPr>
              <a:t>to the brim.</a:t>
            </a:r>
          </a:p>
        </p:txBody>
      </p:sp>
    </p:spTree>
    <p:extLst>
      <p:ext uri="{BB962C8B-B14F-4D97-AF65-F5344CB8AC3E}">
        <p14:creationId xmlns:p14="http://schemas.microsoft.com/office/powerpoint/2010/main" val="3327919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6F47431-6A5C-4164-97EC-FD4A6DE5286F}"/>
              </a:ext>
            </a:extLst>
          </p:cNvPr>
          <p:cNvPicPr>
            <a:picLocks noChangeAspect="1"/>
          </p:cNvPicPr>
          <p:nvPr/>
        </p:nvPicPr>
        <p:blipFill rotWithShape="1">
          <a:blip r:embed="rId3">
            <a:clrChange>
              <a:clrFrom>
                <a:srgbClr val="F5F1D8"/>
              </a:clrFrom>
              <a:clrTo>
                <a:srgbClr val="F5F1D8">
                  <a:alpha val="0"/>
                </a:srgbClr>
              </a:clrTo>
            </a:clrChange>
            <a:extLst>
              <a:ext uri="{28A0092B-C50C-407E-A947-70E740481C1C}">
                <a14:useLocalDpi xmlns:a14="http://schemas.microsoft.com/office/drawing/2010/main" val="0"/>
              </a:ext>
            </a:extLst>
          </a:blip>
          <a:srcRect/>
          <a:stretch/>
        </p:blipFill>
        <p:spPr>
          <a:xfrm>
            <a:off x="95250" y="605698"/>
            <a:ext cx="8953500" cy="5646603"/>
          </a:xfrm>
          <a:prstGeom prst="rect">
            <a:avLst/>
          </a:prstGeom>
        </p:spPr>
      </p:pic>
      <p:sp>
        <p:nvSpPr>
          <p:cNvPr id="2" name="Rectangle 1">
            <a:extLst>
              <a:ext uri="{FF2B5EF4-FFF2-40B4-BE49-F238E27FC236}">
                <a16:creationId xmlns:a16="http://schemas.microsoft.com/office/drawing/2014/main" id="{6E9925B1-EE86-47C8-BFCF-494BB524E8D9}"/>
              </a:ext>
            </a:extLst>
          </p:cNvPr>
          <p:cNvSpPr/>
          <p:nvPr/>
        </p:nvSpPr>
        <p:spPr>
          <a:xfrm>
            <a:off x="4572000" y="605698"/>
            <a:ext cx="4572000" cy="6252302"/>
          </a:xfrm>
          <a:prstGeom prst="rect">
            <a:avLst/>
          </a:prstGeom>
          <a:solidFill>
            <a:srgbClr val="F4F0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9190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66B7AFD-9B91-4874-B553-A7859D1C415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693" y="0"/>
            <a:ext cx="9120614" cy="6858000"/>
          </a:xfrm>
          <a:prstGeom prst="rect">
            <a:avLst/>
          </a:prstGeom>
        </p:spPr>
      </p:pic>
      <p:pic>
        <p:nvPicPr>
          <p:cNvPr id="4" name="Picture 2" descr="Massive Singapore National Flag seen during the National Day Parade 2016 at the National Stadium, Singapore Sports Hub on Aug 9, 2016. Photo: Koh Mui Fong/TODAY">
            <a:extLst>
              <a:ext uri="{FF2B5EF4-FFF2-40B4-BE49-F238E27FC236}">
                <a16:creationId xmlns:a16="http://schemas.microsoft.com/office/drawing/2014/main" id="{1992D29F-7F4A-482B-B8BB-0DFE50094CA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693" y="0"/>
            <a:ext cx="6354666" cy="423203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7B379FCB-3410-4BDC-B779-1F1EEF894D7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693" y="1716505"/>
            <a:ext cx="9144000" cy="5141495"/>
          </a:xfrm>
          <a:prstGeom prst="rect">
            <a:avLst/>
          </a:prstGeom>
        </p:spPr>
      </p:pic>
      <p:pic>
        <p:nvPicPr>
          <p:cNvPr id="7" name="Picture 6">
            <a:extLst>
              <a:ext uri="{FF2B5EF4-FFF2-40B4-BE49-F238E27FC236}">
                <a16:creationId xmlns:a16="http://schemas.microsoft.com/office/drawing/2014/main" id="{08FBADC3-8969-4589-8688-7E0A7442301B}"/>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107994" y="0"/>
            <a:ext cx="4024313" cy="6858000"/>
          </a:xfrm>
          <a:prstGeom prst="rect">
            <a:avLst/>
          </a:prstGeom>
        </p:spPr>
      </p:pic>
    </p:spTree>
    <p:extLst>
      <p:ext uri="{BB962C8B-B14F-4D97-AF65-F5344CB8AC3E}">
        <p14:creationId xmlns:p14="http://schemas.microsoft.com/office/powerpoint/2010/main" val="733650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6F47431-6A5C-4164-97EC-FD4A6DE5286F}"/>
              </a:ext>
            </a:extLst>
          </p:cNvPr>
          <p:cNvPicPr>
            <a:picLocks noChangeAspect="1"/>
          </p:cNvPicPr>
          <p:nvPr/>
        </p:nvPicPr>
        <p:blipFill rotWithShape="1">
          <a:blip r:embed="rId3">
            <a:clrChange>
              <a:clrFrom>
                <a:srgbClr val="F5F1D8"/>
              </a:clrFrom>
              <a:clrTo>
                <a:srgbClr val="F5F1D8">
                  <a:alpha val="0"/>
                </a:srgbClr>
              </a:clrTo>
            </a:clrChange>
            <a:extLst>
              <a:ext uri="{28A0092B-C50C-407E-A947-70E740481C1C}">
                <a14:useLocalDpi xmlns:a14="http://schemas.microsoft.com/office/drawing/2010/main" val="0"/>
              </a:ext>
            </a:extLst>
          </a:blip>
          <a:srcRect/>
          <a:stretch/>
        </p:blipFill>
        <p:spPr>
          <a:xfrm>
            <a:off x="95250" y="605698"/>
            <a:ext cx="8953500" cy="5646603"/>
          </a:xfrm>
          <a:prstGeom prst="rect">
            <a:avLst/>
          </a:prstGeom>
        </p:spPr>
      </p:pic>
    </p:spTree>
    <p:extLst>
      <p:ext uri="{BB962C8B-B14F-4D97-AF65-F5344CB8AC3E}">
        <p14:creationId xmlns:p14="http://schemas.microsoft.com/office/powerpoint/2010/main" val="1879135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6F47431-6A5C-4164-97EC-FD4A6DE5286F}"/>
              </a:ext>
            </a:extLst>
          </p:cNvPr>
          <p:cNvPicPr>
            <a:picLocks noChangeAspect="1"/>
          </p:cNvPicPr>
          <p:nvPr/>
        </p:nvPicPr>
        <p:blipFill rotWithShape="1">
          <a:blip r:embed="rId3">
            <a:clrChange>
              <a:clrFrom>
                <a:srgbClr val="F5F1D8"/>
              </a:clrFrom>
              <a:clrTo>
                <a:srgbClr val="F5F1D8">
                  <a:alpha val="0"/>
                </a:srgbClr>
              </a:clrTo>
            </a:clrChange>
            <a:extLst>
              <a:ext uri="{28A0092B-C50C-407E-A947-70E740481C1C}">
                <a14:useLocalDpi xmlns:a14="http://schemas.microsoft.com/office/drawing/2010/main" val="0"/>
              </a:ext>
            </a:extLst>
          </a:blip>
          <a:srcRect/>
          <a:stretch/>
        </p:blipFill>
        <p:spPr>
          <a:xfrm>
            <a:off x="69850" y="489584"/>
            <a:ext cx="9004300" cy="5646603"/>
          </a:xfrm>
          <a:prstGeom prst="rect">
            <a:avLst/>
          </a:prstGeom>
        </p:spPr>
      </p:pic>
      <p:sp>
        <p:nvSpPr>
          <p:cNvPr id="4" name="Rectangle 3">
            <a:extLst>
              <a:ext uri="{FF2B5EF4-FFF2-40B4-BE49-F238E27FC236}">
                <a16:creationId xmlns:a16="http://schemas.microsoft.com/office/drawing/2014/main" id="{1CA650B7-6699-4EBF-ADF1-0FDE38C69BB0}"/>
              </a:ext>
            </a:extLst>
          </p:cNvPr>
          <p:cNvSpPr/>
          <p:nvPr/>
        </p:nvSpPr>
        <p:spPr>
          <a:xfrm>
            <a:off x="4572000" y="186734"/>
            <a:ext cx="4572000" cy="6252302"/>
          </a:xfrm>
          <a:prstGeom prst="rect">
            <a:avLst/>
          </a:prstGeom>
          <a:solidFill>
            <a:srgbClr val="F4F0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0037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6F47431-6A5C-4164-97EC-FD4A6DE5286F}"/>
              </a:ext>
            </a:extLst>
          </p:cNvPr>
          <p:cNvPicPr>
            <a:picLocks noChangeAspect="1"/>
          </p:cNvPicPr>
          <p:nvPr/>
        </p:nvPicPr>
        <p:blipFill rotWithShape="1">
          <a:blip r:embed="rId3">
            <a:clrChange>
              <a:clrFrom>
                <a:srgbClr val="F5F1D8"/>
              </a:clrFrom>
              <a:clrTo>
                <a:srgbClr val="F5F1D8">
                  <a:alpha val="0"/>
                </a:srgbClr>
              </a:clrTo>
            </a:clrChange>
            <a:extLst>
              <a:ext uri="{28A0092B-C50C-407E-A947-70E740481C1C}">
                <a14:useLocalDpi xmlns:a14="http://schemas.microsoft.com/office/drawing/2010/main" val="0"/>
              </a:ext>
            </a:extLst>
          </a:blip>
          <a:srcRect/>
          <a:stretch/>
        </p:blipFill>
        <p:spPr>
          <a:xfrm>
            <a:off x="69850" y="489584"/>
            <a:ext cx="9004300" cy="5646603"/>
          </a:xfrm>
          <a:prstGeom prst="rect">
            <a:avLst/>
          </a:prstGeom>
        </p:spPr>
      </p:pic>
    </p:spTree>
    <p:extLst>
      <p:ext uri="{BB962C8B-B14F-4D97-AF65-F5344CB8AC3E}">
        <p14:creationId xmlns:p14="http://schemas.microsoft.com/office/powerpoint/2010/main" val="241591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87F35F1-AF05-499A-8736-069E17C5C60D}"/>
              </a:ext>
            </a:extLst>
          </p:cNvPr>
          <p:cNvSpPr txBox="1"/>
          <p:nvPr/>
        </p:nvSpPr>
        <p:spPr>
          <a:xfrm>
            <a:off x="514700" y="5555226"/>
            <a:ext cx="8510954" cy="1039067"/>
          </a:xfrm>
          <a:prstGeom prst="rect">
            <a:avLst/>
          </a:prstGeom>
        </p:spPr>
        <p:txBody>
          <a:bodyPr wrap="square" lIns="0" tIns="0" rIns="0" bIns="0" rtlCol="0" anchor="t">
            <a:spAutoFit/>
          </a:bodyPr>
          <a:lstStyle/>
          <a:p>
            <a:pPr>
              <a:lnSpc>
                <a:spcPct val="108000"/>
              </a:lnSpc>
            </a:pPr>
            <a:r>
              <a:rPr lang="en-US" sz="3200" baseline="30000" dirty="0">
                <a:solidFill>
                  <a:schemeClr val="bg1"/>
                </a:solidFill>
                <a:latin typeface="system-ui"/>
                <a:cs typeface="Arial" panose="020B0604020202020204" pitchFamily="34" charset="0"/>
              </a:rPr>
              <a:t>8</a:t>
            </a:r>
            <a:r>
              <a:rPr lang="en-US" sz="3200" dirty="0">
                <a:solidFill>
                  <a:schemeClr val="bg1"/>
                </a:solidFill>
                <a:latin typeface="system-ui"/>
                <a:cs typeface="Arial" panose="020B0604020202020204" pitchFamily="34" charset="0"/>
              </a:rPr>
              <a:t> And he said to them, “Now draw some out and take it to the master of the feast.” So they took it.</a:t>
            </a:r>
          </a:p>
        </p:txBody>
      </p:sp>
      <p:sp>
        <p:nvSpPr>
          <p:cNvPr id="3" name="TextBox 2">
            <a:extLst>
              <a:ext uri="{FF2B5EF4-FFF2-40B4-BE49-F238E27FC236}">
                <a16:creationId xmlns:a16="http://schemas.microsoft.com/office/drawing/2014/main" id="{BE06D1D2-4529-40E0-A084-16AE557674F6}"/>
              </a:ext>
            </a:extLst>
          </p:cNvPr>
          <p:cNvSpPr txBox="1"/>
          <p:nvPr/>
        </p:nvSpPr>
        <p:spPr>
          <a:xfrm>
            <a:off x="398586" y="1185705"/>
            <a:ext cx="8510954" cy="1815882"/>
          </a:xfrm>
          <a:prstGeom prst="rect">
            <a:avLst/>
          </a:prstGeom>
          <a:solidFill>
            <a:srgbClr val="FFFFFF">
              <a:alpha val="80000"/>
            </a:srgbClr>
          </a:solidFill>
        </p:spPr>
        <p:txBody>
          <a:bodyPr wrap="square">
            <a:spAutoFit/>
          </a:bodyPr>
          <a:lstStyle/>
          <a:p>
            <a:r>
              <a:rPr lang="en-US" sz="2800" b="1" u="sng" dirty="0">
                <a:latin typeface="system-ui"/>
              </a:rPr>
              <a:t>1 Cor 1:27</a:t>
            </a:r>
            <a:r>
              <a:rPr lang="en-US" sz="2800" dirty="0">
                <a:latin typeface="system-ui"/>
              </a:rPr>
              <a:t>  </a:t>
            </a:r>
          </a:p>
          <a:p>
            <a:r>
              <a:rPr lang="en-US" sz="2800" b="0" i="0" dirty="0">
                <a:effectLst/>
                <a:latin typeface="system-ui"/>
              </a:rPr>
              <a:t>But God chose what is foolish in the world to shame the wise; God chose what is weak in the world to shame the strong;</a:t>
            </a:r>
          </a:p>
        </p:txBody>
      </p:sp>
    </p:spTree>
    <p:extLst>
      <p:ext uri="{BB962C8B-B14F-4D97-AF65-F5344CB8AC3E}">
        <p14:creationId xmlns:p14="http://schemas.microsoft.com/office/powerpoint/2010/main" val="3824708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00DEE45-1187-4961-8173-A1E3F853861F}"/>
              </a:ext>
            </a:extLst>
          </p:cNvPr>
          <p:cNvSpPr/>
          <p:nvPr/>
        </p:nvSpPr>
        <p:spPr>
          <a:xfrm>
            <a:off x="1" y="1"/>
            <a:ext cx="9144000" cy="6858000"/>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7">
            <a:extLst>
              <a:ext uri="{FF2B5EF4-FFF2-40B4-BE49-F238E27FC236}">
                <a16:creationId xmlns:a16="http://schemas.microsoft.com/office/drawing/2014/main" id="{AD8F379B-865B-40A0-A213-D570FBD8410A}"/>
              </a:ext>
            </a:extLst>
          </p:cNvPr>
          <p:cNvSpPr txBox="1"/>
          <p:nvPr/>
        </p:nvSpPr>
        <p:spPr>
          <a:xfrm>
            <a:off x="257909" y="290741"/>
            <a:ext cx="8886091" cy="747897"/>
          </a:xfrm>
          <a:prstGeom prst="rect">
            <a:avLst/>
          </a:prstGeom>
        </p:spPr>
        <p:txBody>
          <a:bodyPr wrap="square" lIns="0" tIns="0" rIns="0" bIns="0" rtlCol="0" anchor="t">
            <a:spAutoFit/>
          </a:bodyPr>
          <a:lstStyle/>
          <a:p>
            <a:pPr algn="ctr">
              <a:lnSpc>
                <a:spcPct val="90000"/>
              </a:lnSpc>
            </a:pPr>
            <a:r>
              <a:rPr lang="en-US" sz="5400" b="1" spc="-80" dirty="0">
                <a:effectLst>
                  <a:glow>
                    <a:schemeClr val="bg1"/>
                  </a:glow>
                </a:effectLst>
                <a:latin typeface="Arial" panose="020B0604020202020204" pitchFamily="34" charset="0"/>
                <a:cs typeface="Arial" panose="020B0604020202020204" pitchFamily="34" charset="0"/>
              </a:rPr>
              <a:t>How do you obey Jesus?</a:t>
            </a:r>
          </a:p>
        </p:txBody>
      </p:sp>
      <p:sp>
        <p:nvSpPr>
          <p:cNvPr id="5" name="TextBox 4">
            <a:extLst>
              <a:ext uri="{FF2B5EF4-FFF2-40B4-BE49-F238E27FC236}">
                <a16:creationId xmlns:a16="http://schemas.microsoft.com/office/drawing/2014/main" id="{A658083C-AD00-454D-BE06-C20D551ABDD4}"/>
              </a:ext>
            </a:extLst>
          </p:cNvPr>
          <p:cNvSpPr txBox="1"/>
          <p:nvPr/>
        </p:nvSpPr>
        <p:spPr>
          <a:xfrm>
            <a:off x="0" y="1329378"/>
            <a:ext cx="8822454" cy="2062103"/>
          </a:xfrm>
          <a:prstGeom prst="rect">
            <a:avLst/>
          </a:prstGeom>
          <a:noFill/>
        </p:spPr>
        <p:txBody>
          <a:bodyPr wrap="square">
            <a:spAutoFit/>
          </a:bodyPr>
          <a:lstStyle/>
          <a:p>
            <a:pPr marL="457200" indent="-457200">
              <a:buFont typeface="Arial" panose="020B0604020202020204" pitchFamily="34" charset="0"/>
              <a:buChar char="•"/>
            </a:pPr>
            <a:r>
              <a:rPr lang="en-US" sz="3200" dirty="0">
                <a:latin typeface="system-ui"/>
              </a:rPr>
              <a:t>Heartfelt and pure or just for show (ceremonial)?</a:t>
            </a:r>
          </a:p>
          <a:p>
            <a:pPr marL="457200" indent="-457200">
              <a:buFont typeface="Arial" panose="020B0604020202020204" pitchFamily="34" charset="0"/>
              <a:buChar char="•"/>
            </a:pPr>
            <a:r>
              <a:rPr lang="en-US" sz="3200" dirty="0">
                <a:latin typeface="system-ui"/>
              </a:rPr>
              <a:t>Complete (to the brim) or letter of the law ?</a:t>
            </a:r>
          </a:p>
          <a:p>
            <a:pPr marL="457200" indent="-457200">
              <a:buFont typeface="Arial" panose="020B0604020202020204" pitchFamily="34" charset="0"/>
              <a:buChar char="•"/>
            </a:pPr>
            <a:r>
              <a:rPr lang="en-US" sz="3200" dirty="0">
                <a:latin typeface="system-ui"/>
              </a:rPr>
              <a:t>Even when foolish in the eyes of the world?</a:t>
            </a:r>
          </a:p>
          <a:p>
            <a:endParaRPr lang="en-US" sz="3200" i="0" dirty="0">
              <a:effectLst/>
              <a:latin typeface="system-ui"/>
            </a:endParaRPr>
          </a:p>
        </p:txBody>
      </p:sp>
    </p:spTree>
    <p:extLst>
      <p:ext uri="{BB962C8B-B14F-4D97-AF65-F5344CB8AC3E}">
        <p14:creationId xmlns:p14="http://schemas.microsoft.com/office/powerpoint/2010/main" val="2859210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21C56B6-AB1A-4735-AAE5-5D2370EB2AEB}"/>
              </a:ext>
            </a:extLst>
          </p:cNvPr>
          <p:cNvSpPr txBox="1"/>
          <p:nvPr/>
        </p:nvSpPr>
        <p:spPr>
          <a:xfrm>
            <a:off x="0" y="5473005"/>
            <a:ext cx="9144000" cy="1384995"/>
          </a:xfrm>
          <a:prstGeom prst="rect">
            <a:avLst/>
          </a:prstGeom>
          <a:solidFill>
            <a:srgbClr val="FFFFFF">
              <a:alpha val="69804"/>
            </a:srgbClr>
          </a:solidFill>
        </p:spPr>
        <p:txBody>
          <a:bodyPr wrap="square">
            <a:spAutoFit/>
          </a:bodyPr>
          <a:lstStyle/>
          <a:p>
            <a:r>
              <a:rPr lang="en-US" sz="2800" b="0" i="0" dirty="0">
                <a:solidFill>
                  <a:srgbClr val="000000"/>
                </a:solidFill>
                <a:effectLst/>
                <a:latin typeface="system-ui"/>
              </a:rPr>
              <a:t> </a:t>
            </a:r>
            <a:r>
              <a:rPr lang="en-US" sz="2800" b="1" i="0" baseline="30000" dirty="0">
                <a:solidFill>
                  <a:srgbClr val="000000"/>
                </a:solidFill>
                <a:effectLst/>
                <a:latin typeface="system-ui"/>
              </a:rPr>
              <a:t>9 </a:t>
            </a:r>
            <a:r>
              <a:rPr lang="en-US" sz="2800" b="0" i="0" dirty="0">
                <a:solidFill>
                  <a:srgbClr val="000000"/>
                </a:solidFill>
                <a:effectLst/>
                <a:latin typeface="system-ui"/>
              </a:rPr>
              <a:t>When the master of the feast tasted the water now become wine, and did not know where it came from (though the servants who had drawn the water knew), </a:t>
            </a:r>
            <a:endParaRPr lang="en-US" sz="2800" dirty="0"/>
          </a:p>
        </p:txBody>
      </p:sp>
    </p:spTree>
    <p:extLst>
      <p:ext uri="{BB962C8B-B14F-4D97-AF65-F5344CB8AC3E}">
        <p14:creationId xmlns:p14="http://schemas.microsoft.com/office/powerpoint/2010/main" val="2116139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21C56B6-AB1A-4735-AAE5-5D2370EB2AEB}"/>
              </a:ext>
            </a:extLst>
          </p:cNvPr>
          <p:cNvSpPr txBox="1"/>
          <p:nvPr/>
        </p:nvSpPr>
        <p:spPr>
          <a:xfrm>
            <a:off x="0" y="5042118"/>
            <a:ext cx="9144000" cy="1815882"/>
          </a:xfrm>
          <a:prstGeom prst="rect">
            <a:avLst/>
          </a:prstGeom>
          <a:solidFill>
            <a:srgbClr val="FFFFFF">
              <a:alpha val="69804"/>
            </a:srgbClr>
          </a:solidFill>
        </p:spPr>
        <p:txBody>
          <a:bodyPr wrap="square">
            <a:spAutoFit/>
          </a:bodyPr>
          <a:lstStyle/>
          <a:p>
            <a:pPr marL="0" indent="0">
              <a:lnSpc>
                <a:spcPct val="100000"/>
              </a:lnSpc>
              <a:spcBef>
                <a:spcPts val="0"/>
              </a:spcBef>
              <a:buFont typeface="Arial" panose="020B0604020202020204" pitchFamily="34" charset="0"/>
              <a:buNone/>
            </a:pPr>
            <a:r>
              <a:rPr lang="en-US" sz="2800" dirty="0">
                <a:latin typeface="system-ui"/>
              </a:rPr>
              <a:t>the master of the feast called the bridegroom </a:t>
            </a:r>
            <a:r>
              <a:rPr lang="en-US" sz="2800" baseline="30000" dirty="0">
                <a:latin typeface="system-ui"/>
              </a:rPr>
              <a:t>10</a:t>
            </a:r>
            <a:r>
              <a:rPr lang="en-US" sz="2800" dirty="0">
                <a:latin typeface="system-ui"/>
              </a:rPr>
              <a:t> and said to him, “Everyone serves the good wine first, and when people have drunk freely, then the poor wine. But you have kept the good wine until now.” </a:t>
            </a:r>
            <a:endParaRPr lang="en-TH" sz="2800" dirty="0">
              <a:highlight>
                <a:srgbClr val="FFFF00"/>
              </a:highlight>
              <a:latin typeface="system-ui"/>
            </a:endParaRPr>
          </a:p>
        </p:txBody>
      </p:sp>
    </p:spTree>
    <p:extLst>
      <p:ext uri="{BB962C8B-B14F-4D97-AF65-F5344CB8AC3E}">
        <p14:creationId xmlns:p14="http://schemas.microsoft.com/office/powerpoint/2010/main" val="4198233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21C56B6-AB1A-4735-AAE5-5D2370EB2AEB}"/>
              </a:ext>
            </a:extLst>
          </p:cNvPr>
          <p:cNvSpPr txBox="1"/>
          <p:nvPr/>
        </p:nvSpPr>
        <p:spPr>
          <a:xfrm>
            <a:off x="0" y="5042118"/>
            <a:ext cx="9144000" cy="1815882"/>
          </a:xfrm>
          <a:prstGeom prst="rect">
            <a:avLst/>
          </a:prstGeom>
          <a:solidFill>
            <a:srgbClr val="FFFFFF">
              <a:alpha val="69804"/>
            </a:srgbClr>
          </a:solidFill>
        </p:spPr>
        <p:txBody>
          <a:bodyPr wrap="square">
            <a:spAutoFit/>
          </a:bodyPr>
          <a:lstStyle/>
          <a:p>
            <a:pPr marL="0" indent="0">
              <a:lnSpc>
                <a:spcPct val="100000"/>
              </a:lnSpc>
              <a:spcBef>
                <a:spcPts val="0"/>
              </a:spcBef>
              <a:buFont typeface="Arial" panose="020B0604020202020204" pitchFamily="34" charset="0"/>
              <a:buNone/>
            </a:pPr>
            <a:r>
              <a:rPr lang="en-US" sz="2800" dirty="0">
                <a:latin typeface="system-ui"/>
              </a:rPr>
              <a:t>the master of the feast called the bridegroom </a:t>
            </a:r>
            <a:r>
              <a:rPr lang="en-US" sz="2800" baseline="30000" dirty="0">
                <a:latin typeface="system-ui"/>
              </a:rPr>
              <a:t>10</a:t>
            </a:r>
            <a:r>
              <a:rPr lang="en-US" sz="2800" dirty="0">
                <a:latin typeface="system-ui"/>
              </a:rPr>
              <a:t> and said to him, “Everyone serves the good wine first, and when people have drunk freely, then the poor wine. </a:t>
            </a:r>
            <a:r>
              <a:rPr lang="en-US" sz="2800" dirty="0">
                <a:highlight>
                  <a:srgbClr val="FFFF00"/>
                </a:highlight>
                <a:latin typeface="system-ui"/>
              </a:rPr>
              <a:t>But you have kept the good wine until now.” </a:t>
            </a:r>
            <a:endParaRPr lang="en-TH" sz="2800" dirty="0">
              <a:highlight>
                <a:srgbClr val="FFFF00"/>
              </a:highlight>
              <a:latin typeface="system-ui"/>
            </a:endParaRPr>
          </a:p>
        </p:txBody>
      </p:sp>
    </p:spTree>
    <p:extLst>
      <p:ext uri="{BB962C8B-B14F-4D97-AF65-F5344CB8AC3E}">
        <p14:creationId xmlns:p14="http://schemas.microsoft.com/office/powerpoint/2010/main" val="576546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0B232FB-B204-41E3-9927-F5F73EC4EA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18410"/>
            <a:ext cx="9144000" cy="5021179"/>
          </a:xfrm>
          <a:prstGeom prst="rect">
            <a:avLst/>
          </a:prstGeom>
        </p:spPr>
      </p:pic>
      <p:sp>
        <p:nvSpPr>
          <p:cNvPr id="4" name="TextBox 7">
            <a:extLst>
              <a:ext uri="{FF2B5EF4-FFF2-40B4-BE49-F238E27FC236}">
                <a16:creationId xmlns:a16="http://schemas.microsoft.com/office/drawing/2014/main" id="{C9E3516F-1834-4F28-942D-9CBCDB812B29}"/>
              </a:ext>
            </a:extLst>
          </p:cNvPr>
          <p:cNvSpPr txBox="1"/>
          <p:nvPr/>
        </p:nvSpPr>
        <p:spPr>
          <a:xfrm>
            <a:off x="128954" y="170513"/>
            <a:ext cx="8886091" cy="747897"/>
          </a:xfrm>
          <a:prstGeom prst="rect">
            <a:avLst/>
          </a:prstGeom>
        </p:spPr>
        <p:txBody>
          <a:bodyPr wrap="square" lIns="0" tIns="0" rIns="0" bIns="0" rtlCol="0" anchor="t">
            <a:spAutoFit/>
          </a:bodyPr>
          <a:lstStyle/>
          <a:p>
            <a:pPr algn="ctr">
              <a:lnSpc>
                <a:spcPct val="90000"/>
              </a:lnSpc>
            </a:pPr>
            <a:r>
              <a:rPr lang="en-US" sz="5400" b="1" spc="-80" dirty="0">
                <a:effectLst>
                  <a:glow>
                    <a:schemeClr val="bg1"/>
                  </a:glow>
                </a:effectLst>
                <a:latin typeface="Arial" panose="020B0604020202020204" pitchFamily="34" charset="0"/>
                <a:cs typeface="Arial" panose="020B0604020202020204" pitchFamily="34" charset="0"/>
              </a:rPr>
              <a:t>Multi-Course Meal</a:t>
            </a:r>
          </a:p>
        </p:txBody>
      </p:sp>
      <p:sp>
        <p:nvSpPr>
          <p:cNvPr id="5" name="TextBox 7">
            <a:extLst>
              <a:ext uri="{FF2B5EF4-FFF2-40B4-BE49-F238E27FC236}">
                <a16:creationId xmlns:a16="http://schemas.microsoft.com/office/drawing/2014/main" id="{8DF27BC2-C875-4B17-8455-CE9DFEF95599}"/>
              </a:ext>
            </a:extLst>
          </p:cNvPr>
          <p:cNvSpPr txBox="1"/>
          <p:nvPr/>
        </p:nvSpPr>
        <p:spPr>
          <a:xfrm>
            <a:off x="0" y="6228445"/>
            <a:ext cx="8886091" cy="553998"/>
          </a:xfrm>
          <a:prstGeom prst="rect">
            <a:avLst/>
          </a:prstGeom>
        </p:spPr>
        <p:txBody>
          <a:bodyPr wrap="square" lIns="0" tIns="0" rIns="0" bIns="0" rtlCol="0" anchor="t">
            <a:spAutoFit/>
          </a:bodyPr>
          <a:lstStyle/>
          <a:p>
            <a:pPr algn="ctr">
              <a:lnSpc>
                <a:spcPct val="90000"/>
              </a:lnSpc>
            </a:pPr>
            <a:r>
              <a:rPr lang="en-US" sz="4000" spc="-80" dirty="0">
                <a:effectLst>
                  <a:glow>
                    <a:schemeClr val="bg1"/>
                  </a:glow>
                </a:effectLst>
                <a:latin typeface="Arial" panose="020B0604020202020204" pitchFamily="34" charset="0"/>
                <a:cs typeface="Arial" panose="020B0604020202020204" pitchFamily="34" charset="0"/>
              </a:rPr>
              <a:t>Light  =====&gt;  Flavorful Main Course </a:t>
            </a:r>
          </a:p>
        </p:txBody>
      </p:sp>
    </p:spTree>
    <p:extLst>
      <p:ext uri="{BB962C8B-B14F-4D97-AF65-F5344CB8AC3E}">
        <p14:creationId xmlns:p14="http://schemas.microsoft.com/office/powerpoint/2010/main" val="22828639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21C56B6-AB1A-4735-AAE5-5D2370EB2AEB}"/>
              </a:ext>
            </a:extLst>
          </p:cNvPr>
          <p:cNvSpPr txBox="1"/>
          <p:nvPr/>
        </p:nvSpPr>
        <p:spPr>
          <a:xfrm>
            <a:off x="0" y="5042118"/>
            <a:ext cx="9144000" cy="1815882"/>
          </a:xfrm>
          <a:prstGeom prst="rect">
            <a:avLst/>
          </a:prstGeom>
          <a:solidFill>
            <a:srgbClr val="FFFFFF">
              <a:alpha val="69804"/>
            </a:srgbClr>
          </a:solidFill>
        </p:spPr>
        <p:txBody>
          <a:bodyPr wrap="square">
            <a:spAutoFit/>
          </a:bodyPr>
          <a:lstStyle/>
          <a:p>
            <a:pPr marL="0" indent="0">
              <a:lnSpc>
                <a:spcPct val="100000"/>
              </a:lnSpc>
              <a:spcBef>
                <a:spcPts val="0"/>
              </a:spcBef>
              <a:buFont typeface="Arial" panose="020B0604020202020204" pitchFamily="34" charset="0"/>
              <a:buNone/>
            </a:pPr>
            <a:r>
              <a:rPr lang="en-US" sz="2800" dirty="0">
                <a:latin typeface="system-ui"/>
              </a:rPr>
              <a:t>the master of the feast called the bridegroom </a:t>
            </a:r>
            <a:r>
              <a:rPr lang="en-US" sz="2800" baseline="30000" dirty="0">
                <a:latin typeface="system-ui"/>
              </a:rPr>
              <a:t>10</a:t>
            </a:r>
            <a:r>
              <a:rPr lang="en-US" sz="2800" dirty="0">
                <a:latin typeface="system-ui"/>
              </a:rPr>
              <a:t> and said to him, “Everyone serves the good wine first, and when people have drunk freely, then the poor wine. </a:t>
            </a:r>
            <a:r>
              <a:rPr lang="en-US" sz="2800" dirty="0">
                <a:highlight>
                  <a:srgbClr val="FFFF00"/>
                </a:highlight>
                <a:latin typeface="system-ui"/>
              </a:rPr>
              <a:t>But you have kept the good wine until now.” </a:t>
            </a:r>
            <a:endParaRPr lang="en-TH" sz="2800" dirty="0">
              <a:highlight>
                <a:srgbClr val="FFFF00"/>
              </a:highlight>
              <a:latin typeface="system-ui"/>
            </a:endParaRPr>
          </a:p>
        </p:txBody>
      </p:sp>
    </p:spTree>
    <p:extLst>
      <p:ext uri="{BB962C8B-B14F-4D97-AF65-F5344CB8AC3E}">
        <p14:creationId xmlns:p14="http://schemas.microsoft.com/office/powerpoint/2010/main" val="814205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BF807B"/>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0B02967-4CB3-4DD5-A3BB-CE339342DBE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5155894"/>
          </a:xfrm>
          <a:prstGeom prst="rect">
            <a:avLst/>
          </a:prstGeom>
        </p:spPr>
      </p:pic>
      <p:sp>
        <p:nvSpPr>
          <p:cNvPr id="3" name="TextBox 7">
            <a:extLst>
              <a:ext uri="{FF2B5EF4-FFF2-40B4-BE49-F238E27FC236}">
                <a16:creationId xmlns:a16="http://schemas.microsoft.com/office/drawing/2014/main" id="{08E3E8A0-3158-46C9-BCD9-096B8CC75327}"/>
              </a:ext>
            </a:extLst>
          </p:cNvPr>
          <p:cNvSpPr txBox="1"/>
          <p:nvPr/>
        </p:nvSpPr>
        <p:spPr>
          <a:xfrm>
            <a:off x="0" y="5577848"/>
            <a:ext cx="9143999" cy="830997"/>
          </a:xfrm>
          <a:prstGeom prst="rect">
            <a:avLst/>
          </a:prstGeom>
        </p:spPr>
        <p:txBody>
          <a:bodyPr wrap="square" lIns="0" tIns="0" rIns="0" bIns="0" rtlCol="0" anchor="t">
            <a:spAutoFit/>
          </a:bodyPr>
          <a:lstStyle/>
          <a:p>
            <a:pPr algn="ctr">
              <a:lnSpc>
                <a:spcPct val="90000"/>
              </a:lnSpc>
            </a:pPr>
            <a:r>
              <a:rPr lang="en-US" sz="6000" b="1" spc="-80" dirty="0">
                <a:effectLst>
                  <a:glow>
                    <a:schemeClr val="bg1"/>
                  </a:glow>
                </a:effectLst>
                <a:latin typeface="Arial" panose="020B0604020202020204" pitchFamily="34" charset="0"/>
                <a:cs typeface="Arial" panose="020B0604020202020204" pitchFamily="34" charset="0"/>
              </a:rPr>
              <a:t>Changi Jurassic Mile</a:t>
            </a:r>
          </a:p>
        </p:txBody>
      </p:sp>
    </p:spTree>
    <p:extLst>
      <p:ext uri="{BB962C8B-B14F-4D97-AF65-F5344CB8AC3E}">
        <p14:creationId xmlns:p14="http://schemas.microsoft.com/office/powerpoint/2010/main" val="350893861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7">
            <a:extLst>
              <a:ext uri="{FF2B5EF4-FFF2-40B4-BE49-F238E27FC236}">
                <a16:creationId xmlns:a16="http://schemas.microsoft.com/office/drawing/2014/main" id="{D8FCA0EA-65CA-49D5-86E8-2B9CE850DC12}"/>
              </a:ext>
            </a:extLst>
          </p:cNvPr>
          <p:cNvSpPr txBox="1"/>
          <p:nvPr/>
        </p:nvSpPr>
        <p:spPr>
          <a:xfrm>
            <a:off x="1960197" y="231774"/>
            <a:ext cx="6157547" cy="664797"/>
          </a:xfrm>
          <a:prstGeom prst="rect">
            <a:avLst/>
          </a:prstGeom>
        </p:spPr>
        <p:txBody>
          <a:bodyPr wrap="square" lIns="0" tIns="0" rIns="0" bIns="0" rtlCol="0" anchor="t">
            <a:spAutoFit/>
          </a:bodyPr>
          <a:lstStyle/>
          <a:p>
            <a:pPr algn="ctr">
              <a:lnSpc>
                <a:spcPct val="90000"/>
              </a:lnSpc>
            </a:pPr>
            <a:r>
              <a:rPr lang="en-US" sz="4800" b="1" spc="-80" dirty="0">
                <a:solidFill>
                  <a:srgbClr val="F4F0D9"/>
                </a:solidFill>
                <a:effectLst>
                  <a:glow>
                    <a:schemeClr val="bg1"/>
                  </a:glow>
                </a:effectLst>
                <a:latin typeface="system-ui"/>
                <a:cs typeface="Arial" panose="020B0604020202020204" pitchFamily="34" charset="0"/>
              </a:rPr>
              <a:t>God’s  Plan Of Salvation</a:t>
            </a:r>
          </a:p>
        </p:txBody>
      </p:sp>
      <p:sp>
        <p:nvSpPr>
          <p:cNvPr id="5" name="TextBox 4">
            <a:extLst>
              <a:ext uri="{FF2B5EF4-FFF2-40B4-BE49-F238E27FC236}">
                <a16:creationId xmlns:a16="http://schemas.microsoft.com/office/drawing/2014/main" id="{FB3002A1-4502-42A1-BB69-0E9268097D4C}"/>
              </a:ext>
            </a:extLst>
          </p:cNvPr>
          <p:cNvSpPr txBox="1"/>
          <p:nvPr/>
        </p:nvSpPr>
        <p:spPr>
          <a:xfrm>
            <a:off x="1063870" y="1443841"/>
            <a:ext cx="7950200" cy="3970318"/>
          </a:xfrm>
          <a:prstGeom prst="rect">
            <a:avLst/>
          </a:prstGeom>
          <a:noFill/>
        </p:spPr>
        <p:txBody>
          <a:bodyPr wrap="square">
            <a:spAutoFit/>
          </a:bodyPr>
          <a:lstStyle/>
          <a:p>
            <a:r>
              <a:rPr lang="en-US" sz="2800" b="1" i="0" dirty="0">
                <a:solidFill>
                  <a:srgbClr val="F4F0D9"/>
                </a:solidFill>
                <a:effectLst/>
                <a:latin typeface="system-ui"/>
              </a:rPr>
              <a:t>Gen 12: </a:t>
            </a:r>
            <a:r>
              <a:rPr lang="en-US" sz="2800" i="0" baseline="30000" dirty="0">
                <a:solidFill>
                  <a:srgbClr val="F4F0D9"/>
                </a:solidFill>
                <a:effectLst/>
                <a:latin typeface="system-ui"/>
              </a:rPr>
              <a:t>1</a:t>
            </a:r>
            <a:r>
              <a:rPr lang="en-US" sz="2800" b="1" i="0" dirty="0">
                <a:solidFill>
                  <a:srgbClr val="F4F0D9"/>
                </a:solidFill>
                <a:effectLst/>
                <a:latin typeface="system-ui"/>
              </a:rPr>
              <a:t> </a:t>
            </a:r>
            <a:r>
              <a:rPr lang="en-US" sz="2800" b="0" i="0" dirty="0">
                <a:solidFill>
                  <a:srgbClr val="F4F0D9"/>
                </a:solidFill>
                <a:effectLst/>
                <a:latin typeface="system-ui"/>
              </a:rPr>
              <a:t>Now the </a:t>
            </a:r>
            <a:r>
              <a:rPr lang="en-US" sz="2800" b="0" i="0" cap="small" dirty="0">
                <a:solidFill>
                  <a:srgbClr val="F4F0D9"/>
                </a:solidFill>
                <a:effectLst/>
                <a:latin typeface="system-ui"/>
              </a:rPr>
              <a:t>Lord</a:t>
            </a:r>
            <a:r>
              <a:rPr lang="en-US" sz="2800" b="0" i="0" dirty="0">
                <a:solidFill>
                  <a:srgbClr val="F4F0D9"/>
                </a:solidFill>
                <a:effectLst/>
                <a:latin typeface="system-ui"/>
              </a:rPr>
              <a:t> said to Abram, “Go from your country and your kindred and your father's house to the land that I will show you. </a:t>
            </a:r>
            <a:r>
              <a:rPr lang="en-US" sz="2800" b="1" i="0" baseline="30000" dirty="0">
                <a:solidFill>
                  <a:srgbClr val="F4F0D9"/>
                </a:solidFill>
                <a:effectLst/>
                <a:latin typeface="system-ui"/>
              </a:rPr>
              <a:t>2 </a:t>
            </a:r>
            <a:r>
              <a:rPr lang="en-US" sz="2800" b="0" i="0" dirty="0">
                <a:solidFill>
                  <a:srgbClr val="F4F0D9"/>
                </a:solidFill>
                <a:effectLst/>
                <a:latin typeface="system-ui"/>
              </a:rPr>
              <a:t>And I will make of you a great nation, and I will bless you and make your name great, so that you will be a blessing. </a:t>
            </a:r>
            <a:r>
              <a:rPr lang="en-US" sz="2800" b="1" i="0" baseline="30000" dirty="0">
                <a:solidFill>
                  <a:srgbClr val="F4F0D9"/>
                </a:solidFill>
                <a:effectLst/>
                <a:latin typeface="system-ui"/>
              </a:rPr>
              <a:t>3 </a:t>
            </a:r>
            <a:r>
              <a:rPr lang="en-US" sz="2800" b="0" i="0" dirty="0">
                <a:solidFill>
                  <a:srgbClr val="F4F0D9"/>
                </a:solidFill>
                <a:effectLst/>
                <a:latin typeface="system-ui"/>
              </a:rPr>
              <a:t>I will bless those who bless you, and him who dishonors you I will curse, and in you all the families of the earth shall be blessed </a:t>
            </a:r>
            <a:r>
              <a:rPr lang="en-US" sz="2800" dirty="0">
                <a:highlight>
                  <a:srgbClr val="FFFF00"/>
                </a:highlight>
                <a:latin typeface="system-ui"/>
              </a:rPr>
              <a:t>and in you all the families of the earth shall be blessed.</a:t>
            </a:r>
            <a:endParaRPr lang="en-TH" sz="2800" dirty="0">
              <a:highlight>
                <a:srgbClr val="FFFF00"/>
              </a:highlight>
              <a:latin typeface="system-ui"/>
            </a:endParaRPr>
          </a:p>
        </p:txBody>
      </p:sp>
    </p:spTree>
    <p:extLst>
      <p:ext uri="{BB962C8B-B14F-4D97-AF65-F5344CB8AC3E}">
        <p14:creationId xmlns:p14="http://schemas.microsoft.com/office/powerpoint/2010/main" val="3658571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7">
            <a:extLst>
              <a:ext uri="{FF2B5EF4-FFF2-40B4-BE49-F238E27FC236}">
                <a16:creationId xmlns:a16="http://schemas.microsoft.com/office/drawing/2014/main" id="{D8FCA0EA-65CA-49D5-86E8-2B9CE850DC12}"/>
              </a:ext>
            </a:extLst>
          </p:cNvPr>
          <p:cNvSpPr txBox="1"/>
          <p:nvPr/>
        </p:nvSpPr>
        <p:spPr>
          <a:xfrm>
            <a:off x="1960197" y="231774"/>
            <a:ext cx="6157547" cy="664797"/>
          </a:xfrm>
          <a:prstGeom prst="rect">
            <a:avLst/>
          </a:prstGeom>
        </p:spPr>
        <p:txBody>
          <a:bodyPr wrap="square" lIns="0" tIns="0" rIns="0" bIns="0" rtlCol="0" anchor="t">
            <a:spAutoFit/>
          </a:bodyPr>
          <a:lstStyle/>
          <a:p>
            <a:pPr algn="ctr">
              <a:lnSpc>
                <a:spcPct val="90000"/>
              </a:lnSpc>
            </a:pPr>
            <a:r>
              <a:rPr lang="en-US" sz="4800" b="1" spc="-80" dirty="0">
                <a:solidFill>
                  <a:srgbClr val="F4F0D9"/>
                </a:solidFill>
                <a:effectLst>
                  <a:glow>
                    <a:schemeClr val="bg1"/>
                  </a:glow>
                </a:effectLst>
                <a:latin typeface="system-ui"/>
                <a:cs typeface="Arial" panose="020B0604020202020204" pitchFamily="34" charset="0"/>
              </a:rPr>
              <a:t>God’s  Plan Of Salvation</a:t>
            </a:r>
          </a:p>
        </p:txBody>
      </p:sp>
      <p:sp>
        <p:nvSpPr>
          <p:cNvPr id="5" name="TextBox 4">
            <a:extLst>
              <a:ext uri="{FF2B5EF4-FFF2-40B4-BE49-F238E27FC236}">
                <a16:creationId xmlns:a16="http://schemas.microsoft.com/office/drawing/2014/main" id="{FB3002A1-4502-42A1-BB69-0E9268097D4C}"/>
              </a:ext>
            </a:extLst>
          </p:cNvPr>
          <p:cNvSpPr txBox="1"/>
          <p:nvPr/>
        </p:nvSpPr>
        <p:spPr>
          <a:xfrm>
            <a:off x="1063870" y="1443841"/>
            <a:ext cx="7950200" cy="1815882"/>
          </a:xfrm>
          <a:prstGeom prst="rect">
            <a:avLst/>
          </a:prstGeom>
          <a:noFill/>
        </p:spPr>
        <p:txBody>
          <a:bodyPr wrap="square">
            <a:spAutoFit/>
          </a:bodyPr>
          <a:lstStyle/>
          <a:p>
            <a:r>
              <a:rPr lang="en-US" sz="2800" b="1" i="0" u="sng" dirty="0">
                <a:solidFill>
                  <a:srgbClr val="F4F0D9"/>
                </a:solidFill>
                <a:effectLst/>
                <a:latin typeface="system-ui"/>
              </a:rPr>
              <a:t>John 3:14-17</a:t>
            </a:r>
            <a:r>
              <a:rPr lang="en-US" sz="2800" b="1" i="0" dirty="0">
                <a:solidFill>
                  <a:srgbClr val="F4F0D9"/>
                </a:solidFill>
                <a:effectLst/>
                <a:latin typeface="system-ui"/>
              </a:rPr>
              <a:t>	</a:t>
            </a:r>
          </a:p>
          <a:p>
            <a:r>
              <a:rPr lang="en-US" sz="2800" i="0" baseline="30000" dirty="0">
                <a:solidFill>
                  <a:srgbClr val="F4F0D9"/>
                </a:solidFill>
                <a:effectLst/>
                <a:latin typeface="system-ui"/>
              </a:rPr>
              <a:t>14</a:t>
            </a:r>
            <a:r>
              <a:rPr lang="en-US" sz="2800" i="0" dirty="0">
                <a:solidFill>
                  <a:srgbClr val="F4F0D9"/>
                </a:solidFill>
                <a:effectLst/>
                <a:latin typeface="system-ui"/>
              </a:rPr>
              <a:t>  And as Moses lifted up the serpent in the wilderness, so must the Son of Man be lifted up,       </a:t>
            </a:r>
            <a:r>
              <a:rPr lang="en-US" sz="2800" i="0" baseline="30000" dirty="0">
                <a:solidFill>
                  <a:srgbClr val="F4F0D9"/>
                </a:solidFill>
                <a:effectLst/>
                <a:latin typeface="system-ui"/>
              </a:rPr>
              <a:t>15</a:t>
            </a:r>
            <a:r>
              <a:rPr lang="en-US" sz="2800" i="0" dirty="0">
                <a:solidFill>
                  <a:srgbClr val="F4F0D9"/>
                </a:solidFill>
                <a:effectLst/>
                <a:latin typeface="system-ui"/>
              </a:rPr>
              <a:t> that whoever believes in him may have eternal life. </a:t>
            </a:r>
          </a:p>
        </p:txBody>
      </p:sp>
      <p:sp>
        <p:nvSpPr>
          <p:cNvPr id="4" name="TextBox 3">
            <a:extLst>
              <a:ext uri="{FF2B5EF4-FFF2-40B4-BE49-F238E27FC236}">
                <a16:creationId xmlns:a16="http://schemas.microsoft.com/office/drawing/2014/main" id="{FC38685E-9282-475C-B468-4B2BF46D1001}"/>
              </a:ext>
            </a:extLst>
          </p:cNvPr>
          <p:cNvSpPr txBox="1"/>
          <p:nvPr/>
        </p:nvSpPr>
        <p:spPr>
          <a:xfrm>
            <a:off x="974970" y="3154690"/>
            <a:ext cx="7950200" cy="2246769"/>
          </a:xfrm>
          <a:prstGeom prst="rect">
            <a:avLst/>
          </a:prstGeom>
          <a:noFill/>
        </p:spPr>
        <p:txBody>
          <a:bodyPr wrap="square">
            <a:spAutoFit/>
          </a:bodyPr>
          <a:lstStyle/>
          <a:p>
            <a:r>
              <a:rPr lang="en-US" sz="2800" i="0" dirty="0">
                <a:solidFill>
                  <a:srgbClr val="F4F0D9"/>
                </a:solidFill>
                <a:effectLst/>
                <a:latin typeface="system-ui"/>
              </a:rPr>
              <a:t> </a:t>
            </a:r>
            <a:r>
              <a:rPr lang="en-US" sz="2800" i="0" baseline="30000" dirty="0">
                <a:solidFill>
                  <a:srgbClr val="F4F0D9"/>
                </a:solidFill>
                <a:effectLst/>
                <a:latin typeface="system-ui"/>
              </a:rPr>
              <a:t>16</a:t>
            </a:r>
            <a:r>
              <a:rPr lang="en-US" sz="2800" i="0" dirty="0">
                <a:solidFill>
                  <a:srgbClr val="F4F0D9"/>
                </a:solidFill>
                <a:effectLst/>
                <a:latin typeface="system-ui"/>
              </a:rPr>
              <a:t> “For God so loved the world, that he gave his only Son, that whoever believes in him should not perish but have eternal life. </a:t>
            </a:r>
            <a:r>
              <a:rPr lang="en-US" sz="2800" i="0" baseline="30000" dirty="0">
                <a:solidFill>
                  <a:srgbClr val="F4F0D9"/>
                </a:solidFill>
                <a:effectLst/>
                <a:latin typeface="system-ui"/>
              </a:rPr>
              <a:t>17</a:t>
            </a:r>
            <a:r>
              <a:rPr lang="en-US" sz="2800" i="0" dirty="0">
                <a:solidFill>
                  <a:srgbClr val="F4F0D9"/>
                </a:solidFill>
                <a:effectLst/>
                <a:latin typeface="system-ui"/>
              </a:rPr>
              <a:t> For God did not send his Son into the world to condemn the world, but in order that the world might be saved through him.</a:t>
            </a:r>
          </a:p>
        </p:txBody>
      </p:sp>
    </p:spTree>
    <p:extLst>
      <p:ext uri="{BB962C8B-B14F-4D97-AF65-F5344CB8AC3E}">
        <p14:creationId xmlns:p14="http://schemas.microsoft.com/office/powerpoint/2010/main" val="1887588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7">
            <a:extLst>
              <a:ext uri="{FF2B5EF4-FFF2-40B4-BE49-F238E27FC236}">
                <a16:creationId xmlns:a16="http://schemas.microsoft.com/office/drawing/2014/main" id="{D8FCA0EA-65CA-49D5-86E8-2B9CE850DC12}"/>
              </a:ext>
            </a:extLst>
          </p:cNvPr>
          <p:cNvSpPr txBox="1"/>
          <p:nvPr/>
        </p:nvSpPr>
        <p:spPr>
          <a:xfrm>
            <a:off x="1960197" y="231774"/>
            <a:ext cx="6157547" cy="664797"/>
          </a:xfrm>
          <a:prstGeom prst="rect">
            <a:avLst/>
          </a:prstGeom>
        </p:spPr>
        <p:txBody>
          <a:bodyPr wrap="square" lIns="0" tIns="0" rIns="0" bIns="0" rtlCol="0" anchor="t">
            <a:spAutoFit/>
          </a:bodyPr>
          <a:lstStyle/>
          <a:p>
            <a:pPr algn="ctr">
              <a:lnSpc>
                <a:spcPct val="90000"/>
              </a:lnSpc>
            </a:pPr>
            <a:r>
              <a:rPr lang="en-US" sz="4800" b="1" spc="-80" dirty="0">
                <a:solidFill>
                  <a:srgbClr val="F4F0D9"/>
                </a:solidFill>
                <a:effectLst>
                  <a:glow>
                    <a:schemeClr val="bg1"/>
                  </a:glow>
                </a:effectLst>
                <a:latin typeface="system-ui"/>
                <a:cs typeface="Arial" panose="020B0604020202020204" pitchFamily="34" charset="0"/>
              </a:rPr>
              <a:t>God’s  Plan Of Salvation</a:t>
            </a:r>
          </a:p>
        </p:txBody>
      </p:sp>
      <p:sp>
        <p:nvSpPr>
          <p:cNvPr id="5" name="TextBox 4">
            <a:extLst>
              <a:ext uri="{FF2B5EF4-FFF2-40B4-BE49-F238E27FC236}">
                <a16:creationId xmlns:a16="http://schemas.microsoft.com/office/drawing/2014/main" id="{FB3002A1-4502-42A1-BB69-0E9268097D4C}"/>
              </a:ext>
            </a:extLst>
          </p:cNvPr>
          <p:cNvSpPr txBox="1"/>
          <p:nvPr/>
        </p:nvSpPr>
        <p:spPr>
          <a:xfrm>
            <a:off x="1063870" y="1443841"/>
            <a:ext cx="7950200" cy="5262979"/>
          </a:xfrm>
          <a:prstGeom prst="rect">
            <a:avLst/>
          </a:prstGeom>
          <a:noFill/>
        </p:spPr>
        <p:txBody>
          <a:bodyPr wrap="square">
            <a:spAutoFit/>
          </a:bodyPr>
          <a:lstStyle/>
          <a:p>
            <a:r>
              <a:rPr lang="en-US" sz="2800" b="1" i="0" u="sng" dirty="0">
                <a:solidFill>
                  <a:srgbClr val="F4F0D9"/>
                </a:solidFill>
                <a:effectLst/>
                <a:latin typeface="system-ui"/>
              </a:rPr>
              <a:t>John 3:36</a:t>
            </a:r>
            <a:endParaRPr lang="he-IL" sz="2800" b="1" u="sng" dirty="0">
              <a:solidFill>
                <a:srgbClr val="F4F0D9"/>
              </a:solidFill>
              <a:latin typeface="system-ui"/>
            </a:endParaRPr>
          </a:p>
          <a:p>
            <a:r>
              <a:rPr lang="en-US" sz="2800" i="0" dirty="0">
                <a:solidFill>
                  <a:srgbClr val="F4F0D9"/>
                </a:solidFill>
                <a:effectLst/>
                <a:latin typeface="system-ui"/>
              </a:rPr>
              <a:t>And anyone who believes in God’s Son has eternal life. Anyone who doesn’t obey the Son will never experience eternal life but remains under God’s angry judgment.”</a:t>
            </a:r>
            <a:endParaRPr lang="he-IL" sz="2800" i="0" dirty="0">
              <a:solidFill>
                <a:srgbClr val="F4F0D9"/>
              </a:solidFill>
              <a:effectLst/>
              <a:latin typeface="system-ui"/>
            </a:endParaRPr>
          </a:p>
          <a:p>
            <a:endParaRPr lang="he-IL" sz="2800" i="0" dirty="0">
              <a:solidFill>
                <a:srgbClr val="F4F0D9"/>
              </a:solidFill>
              <a:effectLst/>
              <a:latin typeface="system-ui"/>
            </a:endParaRPr>
          </a:p>
          <a:p>
            <a:r>
              <a:rPr lang="en-US" sz="2800" b="1" u="sng" dirty="0">
                <a:solidFill>
                  <a:srgbClr val="F4F0D9"/>
                </a:solidFill>
                <a:latin typeface="system-ui"/>
              </a:rPr>
              <a:t>John 5:24</a:t>
            </a:r>
            <a:r>
              <a:rPr lang="en-US" sz="2800" b="1" dirty="0">
                <a:solidFill>
                  <a:srgbClr val="F4F0D9"/>
                </a:solidFill>
                <a:latin typeface="system-ui"/>
              </a:rPr>
              <a:t>	</a:t>
            </a:r>
            <a:endParaRPr lang="he-IL" sz="2800" b="1" dirty="0">
              <a:solidFill>
                <a:srgbClr val="F4F0D9"/>
              </a:solidFill>
              <a:latin typeface="system-ui"/>
            </a:endParaRPr>
          </a:p>
          <a:p>
            <a:r>
              <a:rPr lang="en-US" sz="2800" dirty="0">
                <a:solidFill>
                  <a:srgbClr val="F4F0D9"/>
                </a:solidFill>
                <a:latin typeface="system-ui"/>
              </a:rPr>
              <a:t>“I tell you the truth, those who listen to my message and believe in God who sent me have eternal life. They will never be condemned for their sins, but they have already passed from death into life.</a:t>
            </a:r>
          </a:p>
          <a:p>
            <a:endParaRPr lang="en-US" sz="2800" i="0" dirty="0">
              <a:solidFill>
                <a:srgbClr val="F4F0D9"/>
              </a:solidFill>
              <a:effectLst/>
              <a:latin typeface="system-ui"/>
            </a:endParaRPr>
          </a:p>
        </p:txBody>
      </p:sp>
    </p:spTree>
    <p:extLst>
      <p:ext uri="{BB962C8B-B14F-4D97-AF65-F5344CB8AC3E}">
        <p14:creationId xmlns:p14="http://schemas.microsoft.com/office/powerpoint/2010/main" val="2620967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7">
            <a:extLst>
              <a:ext uri="{FF2B5EF4-FFF2-40B4-BE49-F238E27FC236}">
                <a16:creationId xmlns:a16="http://schemas.microsoft.com/office/drawing/2014/main" id="{D8FCA0EA-65CA-49D5-86E8-2B9CE850DC12}"/>
              </a:ext>
            </a:extLst>
          </p:cNvPr>
          <p:cNvSpPr txBox="1"/>
          <p:nvPr/>
        </p:nvSpPr>
        <p:spPr>
          <a:xfrm>
            <a:off x="1960197" y="231774"/>
            <a:ext cx="6157547" cy="664797"/>
          </a:xfrm>
          <a:prstGeom prst="rect">
            <a:avLst/>
          </a:prstGeom>
        </p:spPr>
        <p:txBody>
          <a:bodyPr wrap="square" lIns="0" tIns="0" rIns="0" bIns="0" rtlCol="0" anchor="t">
            <a:spAutoFit/>
          </a:bodyPr>
          <a:lstStyle/>
          <a:p>
            <a:pPr algn="ctr">
              <a:lnSpc>
                <a:spcPct val="90000"/>
              </a:lnSpc>
            </a:pPr>
            <a:r>
              <a:rPr lang="en-US" sz="4800" b="1" spc="-80" dirty="0">
                <a:solidFill>
                  <a:srgbClr val="F4F0D9"/>
                </a:solidFill>
                <a:effectLst>
                  <a:glow>
                    <a:schemeClr val="bg1"/>
                  </a:glow>
                </a:effectLst>
                <a:latin typeface="system-ui"/>
                <a:cs typeface="Arial" panose="020B0604020202020204" pitchFamily="34" charset="0"/>
              </a:rPr>
              <a:t>God’s  Plan Of Salvation</a:t>
            </a:r>
          </a:p>
        </p:txBody>
      </p:sp>
      <p:sp>
        <p:nvSpPr>
          <p:cNvPr id="5" name="TextBox 4">
            <a:extLst>
              <a:ext uri="{FF2B5EF4-FFF2-40B4-BE49-F238E27FC236}">
                <a16:creationId xmlns:a16="http://schemas.microsoft.com/office/drawing/2014/main" id="{FB3002A1-4502-42A1-BB69-0E9268097D4C}"/>
              </a:ext>
            </a:extLst>
          </p:cNvPr>
          <p:cNvSpPr txBox="1"/>
          <p:nvPr/>
        </p:nvSpPr>
        <p:spPr>
          <a:xfrm>
            <a:off x="1063870" y="1126341"/>
            <a:ext cx="7950200" cy="6124754"/>
          </a:xfrm>
          <a:prstGeom prst="rect">
            <a:avLst/>
          </a:prstGeom>
          <a:noFill/>
        </p:spPr>
        <p:txBody>
          <a:bodyPr wrap="square">
            <a:spAutoFit/>
          </a:bodyPr>
          <a:lstStyle/>
          <a:p>
            <a:r>
              <a:rPr lang="en-US" sz="2800" b="1" i="0" u="sng" dirty="0">
                <a:solidFill>
                  <a:srgbClr val="F4F0D9"/>
                </a:solidFill>
                <a:effectLst/>
                <a:latin typeface="system-ui"/>
              </a:rPr>
              <a:t>John 6:40</a:t>
            </a:r>
            <a:r>
              <a:rPr lang="en-US" sz="2800" i="0" dirty="0">
                <a:solidFill>
                  <a:srgbClr val="F4F0D9"/>
                </a:solidFill>
                <a:effectLst/>
                <a:latin typeface="system-ui"/>
              </a:rPr>
              <a:t>	For it is my Father’s will that all who see his Son and believe in him should have eternal life. I will raise them up at the last day.”</a:t>
            </a:r>
          </a:p>
          <a:p>
            <a:endParaRPr lang="he-IL" sz="2800" dirty="0">
              <a:solidFill>
                <a:srgbClr val="F4F0D9"/>
              </a:solidFill>
              <a:latin typeface="system-ui"/>
            </a:endParaRPr>
          </a:p>
          <a:p>
            <a:r>
              <a:rPr lang="en-US" sz="2800" b="1" i="0" u="sng" dirty="0">
                <a:solidFill>
                  <a:srgbClr val="F4F0D9"/>
                </a:solidFill>
                <a:effectLst/>
                <a:latin typeface="system-ui"/>
              </a:rPr>
              <a:t>John 6:47</a:t>
            </a:r>
            <a:r>
              <a:rPr lang="en-US" sz="2800" i="0" dirty="0">
                <a:solidFill>
                  <a:srgbClr val="F4F0D9"/>
                </a:solidFill>
                <a:effectLst/>
                <a:latin typeface="system-ui"/>
              </a:rPr>
              <a:t>	“I tell you the truth, anyone who believes has eternal life.</a:t>
            </a:r>
          </a:p>
          <a:p>
            <a:endParaRPr lang="he-IL" sz="2800" dirty="0">
              <a:solidFill>
                <a:srgbClr val="F4F0D9"/>
              </a:solidFill>
              <a:latin typeface="system-ui"/>
            </a:endParaRPr>
          </a:p>
          <a:p>
            <a:r>
              <a:rPr lang="en-US" sz="2800" b="1" i="0" u="sng" dirty="0">
                <a:solidFill>
                  <a:srgbClr val="F4F0D9"/>
                </a:solidFill>
                <a:effectLst/>
                <a:latin typeface="system-ui"/>
              </a:rPr>
              <a:t>John 11:25</a:t>
            </a:r>
            <a:r>
              <a:rPr lang="en-US" sz="2800" i="0" dirty="0">
                <a:solidFill>
                  <a:srgbClr val="F4F0D9"/>
                </a:solidFill>
                <a:effectLst/>
                <a:latin typeface="system-ui"/>
              </a:rPr>
              <a:t>	Jesus told her, “I am the resurrection and the life. Anyone who believes in me will live, even after dying.</a:t>
            </a:r>
          </a:p>
          <a:p>
            <a:r>
              <a:rPr lang="en-US" sz="2800" i="0" dirty="0">
                <a:solidFill>
                  <a:srgbClr val="F4F0D9"/>
                </a:solidFill>
                <a:effectLst/>
                <a:latin typeface="system-ui"/>
              </a:rPr>
              <a:t>	</a:t>
            </a:r>
          </a:p>
          <a:p>
            <a:r>
              <a:rPr lang="en-US" sz="2800" b="1" i="0" u="sng" dirty="0">
                <a:solidFill>
                  <a:srgbClr val="F4F0D9"/>
                </a:solidFill>
                <a:effectLst/>
                <a:latin typeface="system-ui"/>
              </a:rPr>
              <a:t>John 11:26</a:t>
            </a:r>
            <a:r>
              <a:rPr lang="en-US" sz="2800" i="0" dirty="0">
                <a:solidFill>
                  <a:srgbClr val="F4F0D9"/>
                </a:solidFill>
                <a:effectLst/>
                <a:latin typeface="system-ui"/>
              </a:rPr>
              <a:t>	Everyone who lives in me and believes in me will never ever die. </a:t>
            </a:r>
          </a:p>
          <a:p>
            <a:endParaRPr lang="en-US" sz="2800" i="0" dirty="0">
              <a:solidFill>
                <a:srgbClr val="F4F0D9"/>
              </a:solidFill>
              <a:effectLst/>
              <a:latin typeface="system-ui"/>
            </a:endParaRPr>
          </a:p>
        </p:txBody>
      </p:sp>
    </p:spTree>
    <p:extLst>
      <p:ext uri="{BB962C8B-B14F-4D97-AF65-F5344CB8AC3E}">
        <p14:creationId xmlns:p14="http://schemas.microsoft.com/office/powerpoint/2010/main" val="1004480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7">
            <a:extLst>
              <a:ext uri="{FF2B5EF4-FFF2-40B4-BE49-F238E27FC236}">
                <a16:creationId xmlns:a16="http://schemas.microsoft.com/office/drawing/2014/main" id="{D8FCA0EA-65CA-49D5-86E8-2B9CE850DC12}"/>
              </a:ext>
            </a:extLst>
          </p:cNvPr>
          <p:cNvSpPr txBox="1"/>
          <p:nvPr/>
        </p:nvSpPr>
        <p:spPr>
          <a:xfrm>
            <a:off x="1960197" y="231774"/>
            <a:ext cx="6157547" cy="664797"/>
          </a:xfrm>
          <a:prstGeom prst="rect">
            <a:avLst/>
          </a:prstGeom>
        </p:spPr>
        <p:txBody>
          <a:bodyPr wrap="square" lIns="0" tIns="0" rIns="0" bIns="0" rtlCol="0" anchor="t">
            <a:spAutoFit/>
          </a:bodyPr>
          <a:lstStyle/>
          <a:p>
            <a:pPr algn="ctr">
              <a:lnSpc>
                <a:spcPct val="90000"/>
              </a:lnSpc>
            </a:pPr>
            <a:r>
              <a:rPr lang="en-US" sz="4800" b="1" spc="-80" dirty="0">
                <a:solidFill>
                  <a:srgbClr val="F4F0D9"/>
                </a:solidFill>
                <a:effectLst>
                  <a:glow>
                    <a:schemeClr val="bg1"/>
                  </a:glow>
                </a:effectLst>
                <a:latin typeface="system-ui"/>
                <a:cs typeface="Arial" panose="020B0604020202020204" pitchFamily="34" charset="0"/>
              </a:rPr>
              <a:t>God’s  Plan Of Salvation</a:t>
            </a:r>
          </a:p>
        </p:txBody>
      </p:sp>
      <p:sp>
        <p:nvSpPr>
          <p:cNvPr id="5" name="TextBox 4">
            <a:extLst>
              <a:ext uri="{FF2B5EF4-FFF2-40B4-BE49-F238E27FC236}">
                <a16:creationId xmlns:a16="http://schemas.microsoft.com/office/drawing/2014/main" id="{FB3002A1-4502-42A1-BB69-0E9268097D4C}"/>
              </a:ext>
            </a:extLst>
          </p:cNvPr>
          <p:cNvSpPr txBox="1"/>
          <p:nvPr/>
        </p:nvSpPr>
        <p:spPr>
          <a:xfrm>
            <a:off x="1063870" y="1532741"/>
            <a:ext cx="7950200" cy="2677656"/>
          </a:xfrm>
          <a:prstGeom prst="rect">
            <a:avLst/>
          </a:prstGeom>
          <a:noFill/>
        </p:spPr>
        <p:txBody>
          <a:bodyPr wrap="square">
            <a:spAutoFit/>
          </a:bodyPr>
          <a:lstStyle/>
          <a:p>
            <a:r>
              <a:rPr lang="en-US" sz="2800" b="1" i="0" u="sng" dirty="0">
                <a:solidFill>
                  <a:srgbClr val="F4F0D9"/>
                </a:solidFill>
                <a:effectLst/>
                <a:latin typeface="system-ui"/>
              </a:rPr>
              <a:t>John 6:29</a:t>
            </a:r>
            <a:r>
              <a:rPr lang="en-US" sz="2800" i="0" dirty="0">
                <a:solidFill>
                  <a:srgbClr val="F4F0D9"/>
                </a:solidFill>
                <a:effectLst/>
                <a:latin typeface="system-ui"/>
              </a:rPr>
              <a:t>	Jesus told them, “This is the only work God wants from you: Believe in the one he has sent.”</a:t>
            </a:r>
          </a:p>
          <a:p>
            <a:r>
              <a:rPr lang="en-US" sz="2800" i="0" dirty="0">
                <a:solidFill>
                  <a:srgbClr val="F4F0D9"/>
                </a:solidFill>
                <a:effectLst/>
                <a:latin typeface="system-ui"/>
              </a:rPr>
              <a:t>	</a:t>
            </a:r>
          </a:p>
          <a:p>
            <a:r>
              <a:rPr lang="en-US" sz="2800" b="1" i="0" u="sng" dirty="0">
                <a:solidFill>
                  <a:srgbClr val="F4F0D9"/>
                </a:solidFill>
                <a:effectLst/>
                <a:latin typeface="system-ui"/>
              </a:rPr>
              <a:t>John 8:31</a:t>
            </a:r>
            <a:r>
              <a:rPr lang="en-US" sz="2800" i="0" dirty="0">
                <a:solidFill>
                  <a:srgbClr val="F4F0D9"/>
                </a:solidFill>
                <a:effectLst/>
                <a:latin typeface="system-ui"/>
              </a:rPr>
              <a:t>	Jesus said to the people who believed in him, “You are truly my disciples if you remain faithful to my teachings.</a:t>
            </a:r>
          </a:p>
        </p:txBody>
      </p:sp>
    </p:spTree>
    <p:extLst>
      <p:ext uri="{BB962C8B-B14F-4D97-AF65-F5344CB8AC3E}">
        <p14:creationId xmlns:p14="http://schemas.microsoft.com/office/powerpoint/2010/main" val="2664558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21C56B6-AB1A-4735-AAE5-5D2370EB2AEB}"/>
              </a:ext>
            </a:extLst>
          </p:cNvPr>
          <p:cNvSpPr txBox="1"/>
          <p:nvPr/>
        </p:nvSpPr>
        <p:spPr>
          <a:xfrm>
            <a:off x="0" y="5903893"/>
            <a:ext cx="9144000" cy="954107"/>
          </a:xfrm>
          <a:prstGeom prst="rect">
            <a:avLst/>
          </a:prstGeom>
          <a:solidFill>
            <a:srgbClr val="FFFFFF">
              <a:alpha val="69804"/>
            </a:srgbClr>
          </a:solidFill>
        </p:spPr>
        <p:txBody>
          <a:bodyPr wrap="square">
            <a:spAutoFit/>
          </a:bodyPr>
          <a:lstStyle/>
          <a:p>
            <a:r>
              <a:rPr lang="en-US" sz="2800" b="1" i="0" baseline="30000" dirty="0">
                <a:solidFill>
                  <a:srgbClr val="000000"/>
                </a:solidFill>
                <a:effectLst/>
                <a:latin typeface="system-ui"/>
              </a:rPr>
              <a:t>11 </a:t>
            </a:r>
            <a:r>
              <a:rPr lang="en-US" sz="2800" b="0" i="0" dirty="0">
                <a:solidFill>
                  <a:srgbClr val="000000"/>
                </a:solidFill>
                <a:effectLst/>
                <a:latin typeface="system-ui"/>
              </a:rPr>
              <a:t>This, the first of his signs, Jesus did at Cana in Galilee, and manifested his glory. And his disciples believed in him.</a:t>
            </a:r>
            <a:endParaRPr lang="en-US" sz="2800" dirty="0"/>
          </a:p>
        </p:txBody>
      </p:sp>
    </p:spTree>
    <p:extLst>
      <p:ext uri="{BB962C8B-B14F-4D97-AF65-F5344CB8AC3E}">
        <p14:creationId xmlns:p14="http://schemas.microsoft.com/office/powerpoint/2010/main" val="4175625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E6485F7-C486-40FD-AD08-57A02413B31C}"/>
              </a:ext>
            </a:extLst>
          </p:cNvPr>
          <p:cNvSpPr/>
          <p:nvPr/>
        </p:nvSpPr>
        <p:spPr>
          <a:xfrm>
            <a:off x="1" y="1"/>
            <a:ext cx="9144000" cy="6858000"/>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7">
            <a:extLst>
              <a:ext uri="{FF2B5EF4-FFF2-40B4-BE49-F238E27FC236}">
                <a16:creationId xmlns:a16="http://schemas.microsoft.com/office/drawing/2014/main" id="{67D8C4E3-19F8-4255-ADD6-00B36E8BEBD6}"/>
              </a:ext>
            </a:extLst>
          </p:cNvPr>
          <p:cNvSpPr txBox="1"/>
          <p:nvPr/>
        </p:nvSpPr>
        <p:spPr>
          <a:xfrm>
            <a:off x="128954" y="316141"/>
            <a:ext cx="8886091" cy="1218795"/>
          </a:xfrm>
          <a:prstGeom prst="rect">
            <a:avLst/>
          </a:prstGeom>
        </p:spPr>
        <p:txBody>
          <a:bodyPr wrap="square" lIns="0" tIns="0" rIns="0" bIns="0" rtlCol="0" anchor="t">
            <a:spAutoFit/>
          </a:bodyPr>
          <a:lstStyle/>
          <a:p>
            <a:pPr algn="ctr">
              <a:lnSpc>
                <a:spcPct val="90000"/>
              </a:lnSpc>
            </a:pPr>
            <a:r>
              <a:rPr lang="en-US" sz="4400" spc="-80" dirty="0">
                <a:effectLst>
                  <a:glow>
                    <a:schemeClr val="bg1"/>
                  </a:glow>
                </a:effectLst>
                <a:latin typeface="Arial" panose="020B0604020202020204" pitchFamily="34" charset="0"/>
                <a:cs typeface="Arial" panose="020B0604020202020204" pitchFamily="34" charset="0"/>
              </a:rPr>
              <a:t>What do you see when </a:t>
            </a:r>
          </a:p>
          <a:p>
            <a:pPr algn="ctr">
              <a:lnSpc>
                <a:spcPct val="90000"/>
              </a:lnSpc>
            </a:pPr>
            <a:r>
              <a:rPr lang="en-US" sz="4400" spc="-80" dirty="0">
                <a:effectLst>
                  <a:glow>
                    <a:schemeClr val="bg1"/>
                  </a:glow>
                </a:effectLst>
                <a:latin typeface="Arial" panose="020B0604020202020204" pitchFamily="34" charset="0"/>
                <a:cs typeface="Arial" panose="020B0604020202020204" pitchFamily="34" charset="0"/>
              </a:rPr>
              <a:t>you look past the miracle . . .  </a:t>
            </a:r>
          </a:p>
        </p:txBody>
      </p:sp>
    </p:spTree>
    <p:extLst>
      <p:ext uri="{BB962C8B-B14F-4D97-AF65-F5344CB8AC3E}">
        <p14:creationId xmlns:p14="http://schemas.microsoft.com/office/powerpoint/2010/main" val="2958556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E6485F7-C486-40FD-AD08-57A02413B31C}"/>
              </a:ext>
            </a:extLst>
          </p:cNvPr>
          <p:cNvSpPr/>
          <p:nvPr/>
        </p:nvSpPr>
        <p:spPr>
          <a:xfrm>
            <a:off x="1" y="1"/>
            <a:ext cx="9144000" cy="6858000"/>
          </a:xfrm>
          <a:prstGeom prst="rect">
            <a:avLst/>
          </a:prstGeom>
          <a:solidFill>
            <a:srgbClr val="FFFFFF">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7">
            <a:extLst>
              <a:ext uri="{FF2B5EF4-FFF2-40B4-BE49-F238E27FC236}">
                <a16:creationId xmlns:a16="http://schemas.microsoft.com/office/drawing/2014/main" id="{E12E9E27-F618-4397-8469-383A136E8894}"/>
              </a:ext>
            </a:extLst>
          </p:cNvPr>
          <p:cNvSpPr txBox="1"/>
          <p:nvPr/>
        </p:nvSpPr>
        <p:spPr>
          <a:xfrm>
            <a:off x="128954" y="2514903"/>
            <a:ext cx="8886091" cy="1828193"/>
          </a:xfrm>
          <a:prstGeom prst="rect">
            <a:avLst/>
          </a:prstGeom>
        </p:spPr>
        <p:txBody>
          <a:bodyPr wrap="square" lIns="0" tIns="0" rIns="0" bIns="0" rtlCol="0" anchor="t">
            <a:spAutoFit/>
          </a:bodyPr>
          <a:lstStyle/>
          <a:p>
            <a:pPr algn="ctr">
              <a:lnSpc>
                <a:spcPct val="90000"/>
              </a:lnSpc>
            </a:pPr>
            <a:r>
              <a:rPr lang="en-US" sz="4400" b="1" spc="-80" dirty="0">
                <a:effectLst>
                  <a:glow>
                    <a:schemeClr val="bg1"/>
                  </a:glow>
                </a:effectLst>
                <a:latin typeface="Arial" panose="020B0604020202020204" pitchFamily="34" charset="0"/>
                <a:cs typeface="Arial" panose="020B0604020202020204" pitchFamily="34" charset="0"/>
              </a:rPr>
              <a:t>Demonstrate faith in Jesus </a:t>
            </a:r>
          </a:p>
          <a:p>
            <a:pPr algn="ctr">
              <a:lnSpc>
                <a:spcPct val="90000"/>
              </a:lnSpc>
            </a:pPr>
            <a:r>
              <a:rPr lang="en-US" sz="4400" b="1" spc="-80" dirty="0">
                <a:effectLst>
                  <a:glow>
                    <a:schemeClr val="bg1"/>
                  </a:glow>
                </a:effectLst>
                <a:latin typeface="Arial" panose="020B0604020202020204" pitchFamily="34" charset="0"/>
                <a:cs typeface="Arial" panose="020B0604020202020204" pitchFamily="34" charset="0"/>
              </a:rPr>
              <a:t>by obedience to his words </a:t>
            </a:r>
          </a:p>
          <a:p>
            <a:pPr algn="ctr">
              <a:lnSpc>
                <a:spcPct val="90000"/>
              </a:lnSpc>
            </a:pPr>
            <a:r>
              <a:rPr lang="en-US" sz="4400" b="1" spc="-80" dirty="0">
                <a:effectLst>
                  <a:glow>
                    <a:schemeClr val="bg1"/>
                  </a:glow>
                </a:effectLst>
                <a:latin typeface="Arial" panose="020B0604020202020204" pitchFamily="34" charset="0"/>
                <a:cs typeface="Arial" panose="020B0604020202020204" pitchFamily="34" charset="0"/>
              </a:rPr>
              <a:t>in order to experience God’s Glory</a:t>
            </a:r>
          </a:p>
        </p:txBody>
      </p:sp>
    </p:spTree>
    <p:extLst>
      <p:ext uri="{BB962C8B-B14F-4D97-AF65-F5344CB8AC3E}">
        <p14:creationId xmlns:p14="http://schemas.microsoft.com/office/powerpoint/2010/main" val="2283692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1B6D2731-419A-4F56-A0B8-47C72F0FF4D2}"/>
              </a:ext>
            </a:extLst>
          </p:cNvPr>
          <p:cNvGrpSpPr/>
          <p:nvPr/>
        </p:nvGrpSpPr>
        <p:grpSpPr>
          <a:xfrm>
            <a:off x="5000290" y="3606800"/>
            <a:ext cx="3532935" cy="731758"/>
            <a:chOff x="5000290" y="3606800"/>
            <a:chExt cx="3532935" cy="731758"/>
          </a:xfrm>
        </p:grpSpPr>
        <p:sp>
          <p:nvSpPr>
            <p:cNvPr id="19" name="Rectangle: Rounded Corners 18">
              <a:extLst>
                <a:ext uri="{FF2B5EF4-FFF2-40B4-BE49-F238E27FC236}">
                  <a16:creationId xmlns:a16="http://schemas.microsoft.com/office/drawing/2014/main" id="{4C3EAA8D-8A48-4341-B83B-47138F4F3EA9}"/>
                </a:ext>
              </a:extLst>
            </p:cNvPr>
            <p:cNvSpPr/>
            <p:nvPr/>
          </p:nvSpPr>
          <p:spPr>
            <a:xfrm>
              <a:off x="7327900" y="3606800"/>
              <a:ext cx="1205325" cy="405821"/>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19">
              <a:extLst>
                <a:ext uri="{FF2B5EF4-FFF2-40B4-BE49-F238E27FC236}">
                  <a16:creationId xmlns:a16="http://schemas.microsoft.com/office/drawing/2014/main" id="{0F975279-0BE6-4EEB-99DE-A7F5957B7D43}"/>
                </a:ext>
              </a:extLst>
            </p:cNvPr>
            <p:cNvSpPr/>
            <p:nvPr/>
          </p:nvSpPr>
          <p:spPr>
            <a:xfrm>
              <a:off x="5000290" y="3932737"/>
              <a:ext cx="3532935" cy="405821"/>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6">
            <a:extLst>
              <a:ext uri="{FF2B5EF4-FFF2-40B4-BE49-F238E27FC236}">
                <a16:creationId xmlns:a16="http://schemas.microsoft.com/office/drawing/2014/main" id="{4D09572C-6866-4A55-B936-49CF175F35B8}"/>
              </a:ext>
            </a:extLst>
          </p:cNvPr>
          <p:cNvSpPr txBox="1"/>
          <p:nvPr/>
        </p:nvSpPr>
        <p:spPr>
          <a:xfrm>
            <a:off x="281150" y="1607193"/>
            <a:ext cx="4093819" cy="5130764"/>
          </a:xfrm>
          <a:prstGeom prst="rect">
            <a:avLst/>
          </a:prstGeom>
        </p:spPr>
        <p:txBody>
          <a:bodyPr wrap="square" lIns="0" tIns="0" rIns="0" bIns="0" rtlCol="0" anchor="t">
            <a:spAutoFit/>
          </a:bodyPr>
          <a:lstStyle/>
          <a:p>
            <a:pPr>
              <a:lnSpc>
                <a:spcPct val="85000"/>
              </a:lnSpc>
            </a:pPr>
            <a:r>
              <a:rPr lang="en-US" sz="2800" baseline="30000" dirty="0">
                <a:solidFill>
                  <a:srgbClr val="638C80"/>
                </a:solidFill>
                <a:latin typeface="system-ui"/>
                <a:cs typeface="Arial" panose="020B0604020202020204" pitchFamily="34" charset="0"/>
              </a:rPr>
              <a:t>18</a:t>
            </a:r>
            <a:r>
              <a:rPr lang="en-US" sz="2800" dirty="0">
                <a:solidFill>
                  <a:srgbClr val="638C80"/>
                </a:solidFill>
                <a:latin typeface="system-ui"/>
                <a:cs typeface="Arial" panose="020B0604020202020204" pitchFamily="34" charset="0"/>
              </a:rPr>
              <a:t> Jesus came and told his disciples, “I have been given all authority in heaven and on earth. </a:t>
            </a:r>
            <a:r>
              <a:rPr lang="en-US" sz="2800" baseline="30000" dirty="0">
                <a:solidFill>
                  <a:srgbClr val="638C80"/>
                </a:solidFill>
                <a:latin typeface="system-ui"/>
                <a:cs typeface="Arial" panose="020B0604020202020204" pitchFamily="34" charset="0"/>
              </a:rPr>
              <a:t>19</a:t>
            </a:r>
            <a:r>
              <a:rPr lang="en-US" sz="2800" dirty="0">
                <a:solidFill>
                  <a:srgbClr val="638C80"/>
                </a:solidFill>
                <a:latin typeface="system-ui"/>
                <a:cs typeface="Arial" panose="020B0604020202020204" pitchFamily="34" charset="0"/>
              </a:rPr>
              <a:t> Therefore, go and make disciples of all the nations, baptizing them in the name of the Father and the Son and the Holy Spirit. </a:t>
            </a:r>
          </a:p>
          <a:p>
            <a:pPr>
              <a:lnSpc>
                <a:spcPct val="85000"/>
              </a:lnSpc>
            </a:pPr>
            <a:r>
              <a:rPr lang="en-US" sz="2800" baseline="30000" dirty="0">
                <a:solidFill>
                  <a:srgbClr val="638C80"/>
                </a:solidFill>
                <a:latin typeface="system-ui"/>
                <a:cs typeface="Arial" panose="020B0604020202020204" pitchFamily="34" charset="0"/>
              </a:rPr>
              <a:t>20</a:t>
            </a:r>
            <a:r>
              <a:rPr lang="en-US" sz="2800" dirty="0">
                <a:solidFill>
                  <a:srgbClr val="638C80"/>
                </a:solidFill>
                <a:latin typeface="system-ui"/>
                <a:cs typeface="Arial" panose="020B0604020202020204" pitchFamily="34" charset="0"/>
              </a:rPr>
              <a:t> Teach these new disciples to obey all the commands I have given you. And be sure of this: I am with you always, even to the end of the age.”</a:t>
            </a:r>
            <a:endParaRPr lang="en-US" sz="2600" dirty="0">
              <a:solidFill>
                <a:srgbClr val="638C80"/>
              </a:solidFill>
              <a:latin typeface="system-ui"/>
              <a:cs typeface="Arial" panose="020B0604020202020204" pitchFamily="34" charset="0"/>
            </a:endParaRPr>
          </a:p>
        </p:txBody>
      </p:sp>
      <p:sp>
        <p:nvSpPr>
          <p:cNvPr id="3" name="Rectangle 2">
            <a:extLst>
              <a:ext uri="{FF2B5EF4-FFF2-40B4-BE49-F238E27FC236}">
                <a16:creationId xmlns:a16="http://schemas.microsoft.com/office/drawing/2014/main" id="{E0C848CC-7810-49D7-93F4-AB1637FA2A43}"/>
              </a:ext>
            </a:extLst>
          </p:cNvPr>
          <p:cNvSpPr/>
          <p:nvPr/>
        </p:nvSpPr>
        <p:spPr>
          <a:xfrm>
            <a:off x="102572" y="1280572"/>
            <a:ext cx="4469427" cy="5413298"/>
          </a:xfrm>
          <a:prstGeom prst="rect">
            <a:avLst/>
          </a:prstGeom>
          <a:noFill/>
          <a:ln>
            <a:solidFill>
              <a:srgbClr val="638C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solidFill>
                <a:srgbClr val="638C80"/>
              </a:solidFill>
              <a:latin typeface="system-ui"/>
              <a:cs typeface="Arial" panose="020B0604020202020204" pitchFamily="34" charset="0"/>
            </a:endParaRPr>
          </a:p>
        </p:txBody>
      </p:sp>
      <p:sp>
        <p:nvSpPr>
          <p:cNvPr id="4" name="TextBox 3">
            <a:extLst>
              <a:ext uri="{FF2B5EF4-FFF2-40B4-BE49-F238E27FC236}">
                <a16:creationId xmlns:a16="http://schemas.microsoft.com/office/drawing/2014/main" id="{010431C7-52D2-41A5-A4E2-D53641755FFE}"/>
              </a:ext>
            </a:extLst>
          </p:cNvPr>
          <p:cNvSpPr txBox="1"/>
          <p:nvPr/>
        </p:nvSpPr>
        <p:spPr>
          <a:xfrm>
            <a:off x="1257041" y="1107447"/>
            <a:ext cx="2478765" cy="346249"/>
          </a:xfrm>
          <a:prstGeom prst="rect">
            <a:avLst/>
          </a:prstGeom>
          <a:solidFill>
            <a:srgbClr val="F4F0D9"/>
          </a:solidFill>
          <a:ln>
            <a:noFill/>
          </a:ln>
        </p:spPr>
        <p:txBody>
          <a:bodyPr wrap="square" lIns="0" tIns="0" rIns="0" bIns="0" rtlCol="0" anchor="t">
            <a:spAutoFit/>
          </a:bodyPr>
          <a:lstStyle/>
          <a:p>
            <a:pPr algn="ctr">
              <a:lnSpc>
                <a:spcPct val="90000"/>
              </a:lnSpc>
            </a:pPr>
            <a:r>
              <a:rPr lang="en-US" sz="2500" dirty="0">
                <a:solidFill>
                  <a:srgbClr val="638C80"/>
                </a:solidFill>
                <a:latin typeface="system-ui"/>
                <a:cs typeface="Arial" panose="020B0604020202020204" pitchFamily="34" charset="0"/>
              </a:rPr>
              <a:t>Matt 28:18-20</a:t>
            </a:r>
          </a:p>
        </p:txBody>
      </p:sp>
      <p:sp>
        <p:nvSpPr>
          <p:cNvPr id="5" name="TextBox 7">
            <a:extLst>
              <a:ext uri="{FF2B5EF4-FFF2-40B4-BE49-F238E27FC236}">
                <a16:creationId xmlns:a16="http://schemas.microsoft.com/office/drawing/2014/main" id="{D8191693-3062-4CCB-8ABA-DC5CE1640B60}"/>
              </a:ext>
            </a:extLst>
          </p:cNvPr>
          <p:cNvSpPr txBox="1"/>
          <p:nvPr/>
        </p:nvSpPr>
        <p:spPr>
          <a:xfrm>
            <a:off x="5726468" y="1107446"/>
            <a:ext cx="2115351" cy="346249"/>
          </a:xfrm>
          <a:prstGeom prst="rect">
            <a:avLst/>
          </a:prstGeom>
          <a:solidFill>
            <a:srgbClr val="638C80"/>
          </a:solidFill>
          <a:ln>
            <a:noFill/>
          </a:ln>
        </p:spPr>
        <p:txBody>
          <a:bodyPr wrap="square" lIns="0" tIns="0" rIns="0" bIns="0" rtlCol="0" anchor="t">
            <a:spAutoFit/>
          </a:bodyPr>
          <a:lstStyle/>
          <a:p>
            <a:pPr algn="ctr">
              <a:lnSpc>
                <a:spcPct val="90000"/>
              </a:lnSpc>
            </a:pPr>
            <a:r>
              <a:rPr lang="en-US" sz="2500" dirty="0">
                <a:solidFill>
                  <a:srgbClr val="F4F0D9"/>
                </a:solidFill>
                <a:latin typeface="system-ui"/>
                <a:cs typeface="Arial" panose="020B0604020202020204" pitchFamily="34" charset="0"/>
              </a:rPr>
              <a:t>Luke 22:19-20</a:t>
            </a:r>
          </a:p>
        </p:txBody>
      </p:sp>
      <p:sp>
        <p:nvSpPr>
          <p:cNvPr id="6" name="TextBox 7">
            <a:extLst>
              <a:ext uri="{FF2B5EF4-FFF2-40B4-BE49-F238E27FC236}">
                <a16:creationId xmlns:a16="http://schemas.microsoft.com/office/drawing/2014/main" id="{549BC053-A016-4CC6-A8F3-45D16AEFD586}"/>
              </a:ext>
            </a:extLst>
          </p:cNvPr>
          <p:cNvSpPr txBox="1"/>
          <p:nvPr/>
        </p:nvSpPr>
        <p:spPr>
          <a:xfrm>
            <a:off x="477712" y="164130"/>
            <a:ext cx="3628098" cy="664797"/>
          </a:xfrm>
          <a:prstGeom prst="rect">
            <a:avLst/>
          </a:prstGeom>
        </p:spPr>
        <p:txBody>
          <a:bodyPr wrap="square" lIns="0" tIns="0" rIns="0" bIns="0" rtlCol="0" anchor="t">
            <a:spAutoFit/>
          </a:bodyPr>
          <a:lstStyle/>
          <a:p>
            <a:pPr algn="ctr">
              <a:lnSpc>
                <a:spcPct val="90000"/>
              </a:lnSpc>
            </a:pPr>
            <a:r>
              <a:rPr lang="en-US" sz="4800" b="1" spc="-80" dirty="0">
                <a:solidFill>
                  <a:srgbClr val="638C80"/>
                </a:solidFill>
                <a:effectLst>
                  <a:glow>
                    <a:schemeClr val="bg1"/>
                  </a:glow>
                </a:effectLst>
                <a:latin typeface="system-ui"/>
                <a:cs typeface="Arial" panose="020B0604020202020204" pitchFamily="34" charset="0"/>
              </a:rPr>
              <a:t>Baptism</a:t>
            </a:r>
          </a:p>
        </p:txBody>
      </p:sp>
      <p:sp>
        <p:nvSpPr>
          <p:cNvPr id="7" name="TextBox 7">
            <a:extLst>
              <a:ext uri="{FF2B5EF4-FFF2-40B4-BE49-F238E27FC236}">
                <a16:creationId xmlns:a16="http://schemas.microsoft.com/office/drawing/2014/main" id="{9AB555E6-6A90-4EF3-9851-84280BF5F6DE}"/>
              </a:ext>
            </a:extLst>
          </p:cNvPr>
          <p:cNvSpPr txBox="1"/>
          <p:nvPr/>
        </p:nvSpPr>
        <p:spPr>
          <a:xfrm>
            <a:off x="4803527" y="164130"/>
            <a:ext cx="3628098" cy="664797"/>
          </a:xfrm>
          <a:prstGeom prst="rect">
            <a:avLst/>
          </a:prstGeom>
        </p:spPr>
        <p:txBody>
          <a:bodyPr wrap="square" lIns="0" tIns="0" rIns="0" bIns="0" rtlCol="0" anchor="t">
            <a:spAutoFit/>
          </a:bodyPr>
          <a:lstStyle/>
          <a:p>
            <a:pPr algn="ctr">
              <a:lnSpc>
                <a:spcPct val="90000"/>
              </a:lnSpc>
            </a:pPr>
            <a:r>
              <a:rPr lang="en-US" sz="4800" b="1" spc="-80" dirty="0">
                <a:solidFill>
                  <a:srgbClr val="638C80"/>
                </a:solidFill>
                <a:effectLst>
                  <a:glow>
                    <a:schemeClr val="bg1"/>
                  </a:glow>
                </a:effectLst>
                <a:latin typeface="system-ui"/>
                <a:cs typeface="Arial" panose="020B0604020202020204" pitchFamily="34" charset="0"/>
              </a:rPr>
              <a:t>Communion</a:t>
            </a:r>
          </a:p>
        </p:txBody>
      </p:sp>
      <p:sp>
        <p:nvSpPr>
          <p:cNvPr id="16" name="TextBox 6">
            <a:extLst>
              <a:ext uri="{FF2B5EF4-FFF2-40B4-BE49-F238E27FC236}">
                <a16:creationId xmlns:a16="http://schemas.microsoft.com/office/drawing/2014/main" id="{75912D25-B578-4BD1-B330-F87A86D17293}"/>
              </a:ext>
            </a:extLst>
          </p:cNvPr>
          <p:cNvSpPr txBox="1"/>
          <p:nvPr/>
        </p:nvSpPr>
        <p:spPr>
          <a:xfrm>
            <a:off x="5000290" y="1817732"/>
            <a:ext cx="3628098" cy="4764509"/>
          </a:xfrm>
          <a:prstGeom prst="rect">
            <a:avLst/>
          </a:prstGeom>
        </p:spPr>
        <p:txBody>
          <a:bodyPr wrap="square" lIns="0" tIns="0" rIns="0" bIns="0" rtlCol="0" anchor="t">
            <a:spAutoFit/>
          </a:bodyPr>
          <a:lstStyle/>
          <a:p>
            <a:pPr>
              <a:lnSpc>
                <a:spcPct val="85000"/>
              </a:lnSpc>
            </a:pPr>
            <a:r>
              <a:rPr lang="en-US" sz="2800" baseline="30000" dirty="0">
                <a:solidFill>
                  <a:srgbClr val="638C80"/>
                </a:solidFill>
                <a:latin typeface="system-ui"/>
                <a:cs typeface="Arial" panose="020B0604020202020204" pitchFamily="34" charset="0"/>
              </a:rPr>
              <a:t>19</a:t>
            </a:r>
            <a:r>
              <a:rPr lang="en-US" sz="2800" dirty="0">
                <a:solidFill>
                  <a:srgbClr val="638C80"/>
                </a:solidFill>
                <a:latin typeface="system-ui"/>
                <a:cs typeface="Arial" panose="020B0604020202020204" pitchFamily="34" charset="0"/>
              </a:rPr>
              <a:t> And he took bread, and when he had given thanks, he broke it and gave it to them, saying, “This is my body, which is given for you. Do this in remembrance of me.” </a:t>
            </a:r>
            <a:r>
              <a:rPr lang="en-US" sz="2800" baseline="30000" dirty="0">
                <a:solidFill>
                  <a:srgbClr val="638C80"/>
                </a:solidFill>
                <a:latin typeface="system-ui"/>
                <a:cs typeface="Arial" panose="020B0604020202020204" pitchFamily="34" charset="0"/>
              </a:rPr>
              <a:t>20</a:t>
            </a:r>
            <a:r>
              <a:rPr lang="en-US" sz="2800" dirty="0">
                <a:solidFill>
                  <a:srgbClr val="638C80"/>
                </a:solidFill>
                <a:latin typeface="system-ui"/>
                <a:cs typeface="Arial" panose="020B0604020202020204" pitchFamily="34" charset="0"/>
              </a:rPr>
              <a:t> And likewise the cup after they had eaten, saying, “This cup that is poured out for you is the new covenant in my blood.</a:t>
            </a:r>
            <a:endParaRPr lang="en-US" sz="2600" dirty="0">
              <a:solidFill>
                <a:srgbClr val="638C80"/>
              </a:solidFill>
              <a:latin typeface="system-ui"/>
              <a:cs typeface="Arial" panose="020B0604020202020204" pitchFamily="34" charset="0"/>
            </a:endParaRPr>
          </a:p>
        </p:txBody>
      </p:sp>
    </p:spTree>
    <p:extLst>
      <p:ext uri="{BB962C8B-B14F-4D97-AF65-F5344CB8AC3E}">
        <p14:creationId xmlns:p14="http://schemas.microsoft.com/office/powerpoint/2010/main" val="4175841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16"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7">
            <a:extLst>
              <a:ext uri="{FF2B5EF4-FFF2-40B4-BE49-F238E27FC236}">
                <a16:creationId xmlns:a16="http://schemas.microsoft.com/office/drawing/2014/main" id="{BD627332-4B85-4AC5-B3FE-72410AD03291}"/>
              </a:ext>
            </a:extLst>
          </p:cNvPr>
          <p:cNvSpPr txBox="1"/>
          <p:nvPr/>
        </p:nvSpPr>
        <p:spPr>
          <a:xfrm>
            <a:off x="1589205" y="310886"/>
            <a:ext cx="6975358" cy="664797"/>
          </a:xfrm>
          <a:prstGeom prst="rect">
            <a:avLst/>
          </a:prstGeom>
        </p:spPr>
        <p:txBody>
          <a:bodyPr wrap="square" lIns="0" tIns="0" rIns="0" bIns="0" rtlCol="0" anchor="t">
            <a:spAutoFit/>
          </a:bodyPr>
          <a:lstStyle/>
          <a:p>
            <a:pPr algn="ctr">
              <a:lnSpc>
                <a:spcPct val="90000"/>
              </a:lnSpc>
            </a:pPr>
            <a:r>
              <a:rPr lang="en-US" sz="4800" b="1" spc="-80" dirty="0">
                <a:solidFill>
                  <a:srgbClr val="F4F0D9"/>
                </a:solidFill>
                <a:effectLst>
                  <a:glow>
                    <a:schemeClr val="bg1"/>
                  </a:glow>
                </a:effectLst>
                <a:latin typeface="system-ui"/>
                <a:cs typeface="Arial" panose="020B0604020202020204" pitchFamily="34" charset="0"/>
              </a:rPr>
              <a:t>Who can take communion?</a:t>
            </a:r>
          </a:p>
        </p:txBody>
      </p:sp>
      <p:sp>
        <p:nvSpPr>
          <p:cNvPr id="8" name="TextBox 7">
            <a:extLst>
              <a:ext uri="{FF2B5EF4-FFF2-40B4-BE49-F238E27FC236}">
                <a16:creationId xmlns:a16="http://schemas.microsoft.com/office/drawing/2014/main" id="{FD752995-C515-4FA3-B2F5-9104E706EA71}"/>
              </a:ext>
            </a:extLst>
          </p:cNvPr>
          <p:cNvSpPr txBox="1"/>
          <p:nvPr/>
        </p:nvSpPr>
        <p:spPr>
          <a:xfrm>
            <a:off x="1238834" y="2576796"/>
            <a:ext cx="7818144" cy="3970318"/>
          </a:xfrm>
          <a:prstGeom prst="rect">
            <a:avLst/>
          </a:prstGeom>
          <a:noFill/>
        </p:spPr>
        <p:txBody>
          <a:bodyPr wrap="square">
            <a:spAutoFit/>
          </a:bodyPr>
          <a:lstStyle/>
          <a:p>
            <a:r>
              <a:rPr lang="en-US" sz="2800" b="1" u="sng" dirty="0">
                <a:solidFill>
                  <a:srgbClr val="F4F0D9"/>
                </a:solidFill>
                <a:latin typeface="system-ui"/>
              </a:rPr>
              <a:t>1 Cor 11:27-29</a:t>
            </a:r>
            <a:endParaRPr lang="en-US" sz="2800" b="1" i="0" baseline="30000" dirty="0">
              <a:solidFill>
                <a:srgbClr val="F4F0D9"/>
              </a:solidFill>
              <a:effectLst/>
              <a:latin typeface="system-ui"/>
            </a:endParaRPr>
          </a:p>
          <a:p>
            <a:r>
              <a:rPr lang="en-US" sz="2800" b="1" i="0" baseline="30000" dirty="0">
                <a:solidFill>
                  <a:srgbClr val="F4F0D9"/>
                </a:solidFill>
                <a:effectLst/>
                <a:latin typeface="system-ui"/>
              </a:rPr>
              <a:t>27 </a:t>
            </a:r>
            <a:r>
              <a:rPr lang="en-US" sz="2800" b="0" i="0" dirty="0">
                <a:solidFill>
                  <a:srgbClr val="F4F0D9"/>
                </a:solidFill>
                <a:effectLst/>
                <a:latin typeface="system-ui"/>
              </a:rPr>
              <a:t>So anyone who eats this bread or drinks this cup of the Lord unworthily is guilty of sinning against the body and blood of the Lord. </a:t>
            </a:r>
            <a:r>
              <a:rPr lang="en-US" sz="2800" b="1" i="0" baseline="30000" dirty="0">
                <a:solidFill>
                  <a:srgbClr val="F4F0D9"/>
                </a:solidFill>
                <a:effectLst/>
                <a:latin typeface="system-ui"/>
              </a:rPr>
              <a:t>28 </a:t>
            </a:r>
            <a:r>
              <a:rPr lang="en-US" sz="2800" b="0" i="0" dirty="0">
                <a:solidFill>
                  <a:srgbClr val="F4F0D9"/>
                </a:solidFill>
                <a:effectLst/>
                <a:latin typeface="system-ui"/>
              </a:rPr>
              <a:t>That is why you should examine yourself before eating the bread and drinking the cup. </a:t>
            </a:r>
            <a:r>
              <a:rPr lang="en-US" sz="2800" b="1" i="0" baseline="30000" dirty="0">
                <a:solidFill>
                  <a:srgbClr val="F4F0D9"/>
                </a:solidFill>
                <a:effectLst/>
                <a:latin typeface="system-ui"/>
              </a:rPr>
              <a:t>29 </a:t>
            </a:r>
            <a:r>
              <a:rPr lang="en-US" sz="2800" b="0" i="0" dirty="0">
                <a:solidFill>
                  <a:srgbClr val="F4F0D9"/>
                </a:solidFill>
                <a:effectLst/>
                <a:latin typeface="system-ui"/>
              </a:rPr>
              <a:t>For if you eat the bread or drink the cup without honoring the body of Christ,</a:t>
            </a:r>
            <a:r>
              <a:rPr lang="en-US" sz="2800" b="0" i="0" baseline="30000" dirty="0">
                <a:solidFill>
                  <a:srgbClr val="F4F0D9"/>
                </a:solidFill>
                <a:effectLst/>
                <a:latin typeface="system-ui"/>
              </a:rPr>
              <a:t> </a:t>
            </a:r>
            <a:r>
              <a:rPr lang="en-US" sz="2800" b="0" i="0" dirty="0">
                <a:solidFill>
                  <a:srgbClr val="F4F0D9"/>
                </a:solidFill>
                <a:effectLst/>
                <a:latin typeface="system-ui"/>
              </a:rPr>
              <a:t> you are eating and drinking God’s judgment upon yourself.</a:t>
            </a:r>
          </a:p>
        </p:txBody>
      </p:sp>
      <p:sp>
        <p:nvSpPr>
          <p:cNvPr id="9" name="TextBox 8">
            <a:extLst>
              <a:ext uri="{FF2B5EF4-FFF2-40B4-BE49-F238E27FC236}">
                <a16:creationId xmlns:a16="http://schemas.microsoft.com/office/drawing/2014/main" id="{6CBE87B4-6768-4BE4-AB25-D47C44E7A4DB}"/>
              </a:ext>
            </a:extLst>
          </p:cNvPr>
          <p:cNvSpPr txBox="1"/>
          <p:nvPr/>
        </p:nvSpPr>
        <p:spPr>
          <a:xfrm>
            <a:off x="1238834" y="1307656"/>
            <a:ext cx="7186075" cy="1077218"/>
          </a:xfrm>
          <a:prstGeom prst="rect">
            <a:avLst/>
          </a:prstGeom>
          <a:noFill/>
        </p:spPr>
        <p:txBody>
          <a:bodyPr wrap="square">
            <a:spAutoFit/>
          </a:bodyPr>
          <a:lstStyle/>
          <a:p>
            <a:r>
              <a:rPr lang="en-US" sz="3200" b="0" i="0" dirty="0">
                <a:solidFill>
                  <a:srgbClr val="F4F0D9"/>
                </a:solidFill>
                <a:effectLst/>
                <a:latin typeface="system-ui"/>
              </a:rPr>
              <a:t>Acts 8:37:  If you believe that Jesus Christ </a:t>
            </a:r>
          </a:p>
          <a:p>
            <a:r>
              <a:rPr lang="en-US" sz="3200" dirty="0">
                <a:solidFill>
                  <a:srgbClr val="F4F0D9"/>
                </a:solidFill>
                <a:latin typeface="system-ui"/>
              </a:rPr>
              <a:t>				</a:t>
            </a:r>
            <a:r>
              <a:rPr lang="en-US" sz="3200" b="0" i="0" dirty="0">
                <a:solidFill>
                  <a:srgbClr val="F4F0D9"/>
                </a:solidFill>
                <a:effectLst/>
                <a:latin typeface="system-ui"/>
              </a:rPr>
              <a:t>is the Son of God.</a:t>
            </a:r>
            <a:endParaRPr lang="en-US" sz="3200" dirty="0">
              <a:solidFill>
                <a:srgbClr val="F4F0D9"/>
              </a:solidFill>
            </a:endParaRPr>
          </a:p>
        </p:txBody>
      </p:sp>
    </p:spTree>
    <p:extLst>
      <p:ext uri="{BB962C8B-B14F-4D97-AF65-F5344CB8AC3E}">
        <p14:creationId xmlns:p14="http://schemas.microsoft.com/office/powerpoint/2010/main" val="303242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BF807B"/>
        </a:solidFill>
        <a:effectLst/>
      </p:bgPr>
    </p:bg>
    <p:spTree>
      <p:nvGrpSpPr>
        <p:cNvPr id="1" name=""/>
        <p:cNvGrpSpPr/>
        <p:nvPr/>
      </p:nvGrpSpPr>
      <p:grpSpPr>
        <a:xfrm>
          <a:off x="0" y="0"/>
          <a:ext cx="0" cy="0"/>
          <a:chOff x="0" y="0"/>
          <a:chExt cx="0" cy="0"/>
        </a:xfrm>
      </p:grpSpPr>
      <p:sp>
        <p:nvSpPr>
          <p:cNvPr id="3" name="TextBox 7">
            <a:extLst>
              <a:ext uri="{FF2B5EF4-FFF2-40B4-BE49-F238E27FC236}">
                <a16:creationId xmlns:a16="http://schemas.microsoft.com/office/drawing/2014/main" id="{08E3E8A0-3158-46C9-BCD9-096B8CC75327}"/>
              </a:ext>
            </a:extLst>
          </p:cNvPr>
          <p:cNvSpPr txBox="1"/>
          <p:nvPr/>
        </p:nvSpPr>
        <p:spPr>
          <a:xfrm>
            <a:off x="0" y="5577848"/>
            <a:ext cx="9143999" cy="830997"/>
          </a:xfrm>
          <a:prstGeom prst="rect">
            <a:avLst/>
          </a:prstGeom>
        </p:spPr>
        <p:txBody>
          <a:bodyPr wrap="square" lIns="0" tIns="0" rIns="0" bIns="0" rtlCol="0" anchor="t">
            <a:spAutoFit/>
          </a:bodyPr>
          <a:lstStyle/>
          <a:p>
            <a:pPr algn="ctr">
              <a:lnSpc>
                <a:spcPct val="90000"/>
              </a:lnSpc>
            </a:pPr>
            <a:r>
              <a:rPr lang="en-US" sz="6000" b="1" spc="-80" dirty="0">
                <a:effectLst>
                  <a:glow>
                    <a:schemeClr val="bg1"/>
                  </a:glow>
                </a:effectLst>
                <a:latin typeface="Arial" panose="020B0604020202020204" pitchFamily="34" charset="0"/>
                <a:cs typeface="Arial" panose="020B0604020202020204" pitchFamily="34" charset="0"/>
              </a:rPr>
              <a:t>Changi Jurassic Mile</a:t>
            </a:r>
          </a:p>
        </p:txBody>
      </p:sp>
      <p:pic>
        <p:nvPicPr>
          <p:cNvPr id="2050" name="Picture 2">
            <a:extLst>
              <a:ext uri="{FF2B5EF4-FFF2-40B4-BE49-F238E27FC236}">
                <a16:creationId xmlns:a16="http://schemas.microsoft.com/office/drawing/2014/main" id="{A47FC368-3030-4CEF-9162-8FDA1F45966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 y="-1"/>
            <a:ext cx="9143999" cy="51558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195309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C1DAF27-270F-45DA-80C0-DCA9373B3E50}"/>
              </a:ext>
            </a:extLst>
          </p:cNvPr>
          <p:cNvSpPr txBox="1"/>
          <p:nvPr/>
        </p:nvSpPr>
        <p:spPr>
          <a:xfrm>
            <a:off x="289890" y="81988"/>
            <a:ext cx="8703190" cy="4524315"/>
          </a:xfrm>
          <a:prstGeom prst="rect">
            <a:avLst/>
          </a:prstGeom>
          <a:noFill/>
        </p:spPr>
        <p:txBody>
          <a:bodyPr wrap="square">
            <a:spAutoFit/>
          </a:bodyPr>
          <a:lstStyle/>
          <a:p>
            <a:r>
              <a:rPr lang="en-US" sz="3600" b="1" i="0" baseline="30000" dirty="0">
                <a:solidFill>
                  <a:schemeClr val="bg1"/>
                </a:solidFill>
                <a:effectLst>
                  <a:glow rad="127000">
                    <a:schemeClr val="tx1"/>
                  </a:glow>
                </a:effectLst>
                <a:latin typeface="system-ui"/>
              </a:rPr>
              <a:t>23 </a:t>
            </a:r>
            <a:r>
              <a:rPr lang="en-US" sz="3600" b="1" i="0" dirty="0">
                <a:solidFill>
                  <a:schemeClr val="bg1"/>
                </a:solidFill>
                <a:effectLst>
                  <a:glow rad="127000">
                    <a:schemeClr val="tx1"/>
                  </a:glow>
                </a:effectLst>
                <a:latin typeface="system-ui"/>
              </a:rPr>
              <a:t>For I received from the Lord what I also delivered to you, that the Lord Jesus on the night when he was betrayed took bread, </a:t>
            </a:r>
            <a:r>
              <a:rPr lang="en-US" sz="3600" b="1" i="0" baseline="30000" dirty="0">
                <a:solidFill>
                  <a:schemeClr val="bg1"/>
                </a:solidFill>
                <a:effectLst>
                  <a:glow rad="127000">
                    <a:schemeClr val="tx1"/>
                  </a:glow>
                </a:effectLst>
                <a:latin typeface="system-ui"/>
              </a:rPr>
              <a:t>24 </a:t>
            </a:r>
            <a:r>
              <a:rPr lang="en-US" sz="3600" b="1" i="0" dirty="0">
                <a:solidFill>
                  <a:schemeClr val="bg1"/>
                </a:solidFill>
                <a:effectLst>
                  <a:glow rad="127000">
                    <a:schemeClr val="tx1"/>
                  </a:glow>
                </a:effectLst>
                <a:latin typeface="system-ui"/>
              </a:rPr>
              <a:t>and when he had given thanks, </a:t>
            </a:r>
          </a:p>
          <a:p>
            <a:pPr lvl="8"/>
            <a:r>
              <a:rPr lang="en-US" sz="3600" b="1" i="0" dirty="0">
                <a:solidFill>
                  <a:schemeClr val="bg1"/>
                </a:solidFill>
                <a:effectLst>
                  <a:glow rad="127000">
                    <a:schemeClr val="tx1"/>
                  </a:glow>
                </a:effectLst>
                <a:latin typeface="system-ui"/>
              </a:rPr>
              <a:t>he broke it, and said,  “This is my body, which</a:t>
            </a:r>
          </a:p>
          <a:p>
            <a:pPr lvl="8"/>
            <a:r>
              <a:rPr lang="en-US" sz="3600" b="1" dirty="0">
                <a:solidFill>
                  <a:schemeClr val="bg1"/>
                </a:solidFill>
                <a:effectLst>
                  <a:glow rad="127000">
                    <a:schemeClr val="tx1"/>
                  </a:glow>
                </a:effectLst>
                <a:latin typeface="system-ui"/>
              </a:rPr>
              <a:t>   </a:t>
            </a:r>
            <a:r>
              <a:rPr lang="en-US" sz="3600" b="1" i="0" dirty="0">
                <a:solidFill>
                  <a:schemeClr val="bg1"/>
                </a:solidFill>
                <a:effectLst>
                  <a:glow rad="127000">
                    <a:schemeClr val="tx1"/>
                  </a:glow>
                </a:effectLst>
                <a:latin typeface="system-ui"/>
              </a:rPr>
              <a:t>is for you. Do this </a:t>
            </a:r>
            <a:r>
              <a:rPr lang="en-US" sz="3600" b="1" dirty="0">
                <a:solidFill>
                  <a:schemeClr val="bg1"/>
                </a:solidFill>
                <a:effectLst>
                  <a:glow rad="127000">
                    <a:schemeClr val="tx1"/>
                  </a:glow>
                </a:effectLst>
                <a:latin typeface="system-ui"/>
              </a:rPr>
              <a:t>in </a:t>
            </a:r>
            <a:r>
              <a:rPr lang="en-US" sz="3600" b="1" i="0" dirty="0">
                <a:solidFill>
                  <a:schemeClr val="bg1"/>
                </a:solidFill>
                <a:effectLst>
                  <a:glow rad="127000">
                    <a:schemeClr val="tx1"/>
                  </a:glow>
                </a:effectLst>
                <a:latin typeface="system-ui"/>
              </a:rPr>
              <a:t>in </a:t>
            </a:r>
          </a:p>
          <a:p>
            <a:pPr lvl="8"/>
            <a:r>
              <a:rPr lang="en-US" sz="3600" b="1" dirty="0">
                <a:solidFill>
                  <a:schemeClr val="bg1"/>
                </a:solidFill>
                <a:effectLst>
                  <a:glow rad="127000">
                    <a:schemeClr val="tx1"/>
                  </a:glow>
                </a:effectLst>
                <a:latin typeface="system-ui"/>
              </a:rPr>
              <a:t>     </a:t>
            </a:r>
            <a:r>
              <a:rPr lang="en-US" sz="3600" b="1" i="0" dirty="0">
                <a:solidFill>
                  <a:schemeClr val="bg1"/>
                </a:solidFill>
                <a:effectLst>
                  <a:glow rad="127000">
                    <a:schemeClr val="tx1"/>
                  </a:glow>
                </a:effectLst>
                <a:latin typeface="system-ui"/>
              </a:rPr>
              <a:t>remembrance of me.” </a:t>
            </a:r>
            <a:endParaRPr lang="en-US" sz="3600" b="1" dirty="0">
              <a:solidFill>
                <a:schemeClr val="bg1"/>
              </a:solidFill>
              <a:effectLst>
                <a:glow rad="127000">
                  <a:schemeClr val="tx1"/>
                </a:glow>
              </a:effectLst>
            </a:endParaRPr>
          </a:p>
        </p:txBody>
      </p:sp>
    </p:spTree>
    <p:extLst>
      <p:ext uri="{BB962C8B-B14F-4D97-AF65-F5344CB8AC3E}">
        <p14:creationId xmlns:p14="http://schemas.microsoft.com/office/powerpoint/2010/main" val="91727636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C1DAF27-270F-45DA-80C0-DCA9373B3E50}"/>
              </a:ext>
            </a:extLst>
          </p:cNvPr>
          <p:cNvSpPr txBox="1"/>
          <p:nvPr/>
        </p:nvSpPr>
        <p:spPr>
          <a:xfrm>
            <a:off x="227747" y="0"/>
            <a:ext cx="8253493" cy="2308324"/>
          </a:xfrm>
          <a:prstGeom prst="rect">
            <a:avLst/>
          </a:prstGeom>
          <a:noFill/>
        </p:spPr>
        <p:txBody>
          <a:bodyPr wrap="square">
            <a:spAutoFit/>
          </a:bodyPr>
          <a:lstStyle/>
          <a:p>
            <a:r>
              <a:rPr lang="en-US" sz="3600" b="1" i="0" baseline="30000" dirty="0">
                <a:solidFill>
                  <a:schemeClr val="bg1"/>
                </a:solidFill>
                <a:effectLst>
                  <a:glow rad="127000">
                    <a:schemeClr val="tx1"/>
                  </a:glow>
                </a:effectLst>
                <a:latin typeface="system-ui"/>
              </a:rPr>
              <a:t>25 </a:t>
            </a:r>
            <a:r>
              <a:rPr lang="en-US" sz="3600" b="1" i="0" dirty="0">
                <a:solidFill>
                  <a:schemeClr val="bg1"/>
                </a:solidFill>
                <a:effectLst>
                  <a:glow rad="127000">
                    <a:schemeClr val="tx1"/>
                  </a:glow>
                </a:effectLst>
                <a:latin typeface="system-ui"/>
              </a:rPr>
              <a:t>In the same way also he took the cup, after supper, saying, “This cup is the new covenant in my blood. Do this, as often as you drink it, in remembrance of me.”</a:t>
            </a:r>
            <a:endParaRPr lang="en-US" sz="3600" b="1" dirty="0">
              <a:solidFill>
                <a:schemeClr val="bg1"/>
              </a:solidFill>
              <a:effectLst>
                <a:glow rad="127000">
                  <a:schemeClr val="tx1"/>
                </a:glow>
              </a:effectLst>
            </a:endParaRPr>
          </a:p>
        </p:txBody>
      </p:sp>
    </p:spTree>
    <p:extLst>
      <p:ext uri="{BB962C8B-B14F-4D97-AF65-F5344CB8AC3E}">
        <p14:creationId xmlns:p14="http://schemas.microsoft.com/office/powerpoint/2010/main" val="269333918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898712A-A1E8-418B-AC03-7FBDE5D05C18}"/>
              </a:ext>
            </a:extLst>
          </p:cNvPr>
          <p:cNvSpPr txBox="1"/>
          <p:nvPr/>
        </p:nvSpPr>
        <p:spPr>
          <a:xfrm>
            <a:off x="282492" y="143522"/>
            <a:ext cx="8683955" cy="1754326"/>
          </a:xfrm>
          <a:prstGeom prst="rect">
            <a:avLst/>
          </a:prstGeom>
          <a:noFill/>
        </p:spPr>
        <p:txBody>
          <a:bodyPr wrap="square">
            <a:spAutoFit/>
          </a:bodyPr>
          <a:lstStyle/>
          <a:p>
            <a:r>
              <a:rPr lang="en-US" sz="3600" b="1" i="0" baseline="30000" dirty="0">
                <a:solidFill>
                  <a:schemeClr val="bg1"/>
                </a:solidFill>
                <a:effectLst>
                  <a:glow rad="127000">
                    <a:schemeClr val="tx1"/>
                  </a:glow>
                </a:effectLst>
                <a:latin typeface="system-ui"/>
              </a:rPr>
              <a:t>26</a:t>
            </a:r>
            <a:r>
              <a:rPr lang="en-US" sz="3600" b="1" i="0" dirty="0">
                <a:solidFill>
                  <a:schemeClr val="bg1"/>
                </a:solidFill>
                <a:effectLst>
                  <a:glow rad="127000">
                    <a:schemeClr val="tx1"/>
                  </a:glow>
                </a:effectLst>
                <a:latin typeface="system-ui"/>
              </a:rPr>
              <a:t> For every time you eat this bread and drink this cup, you are announcing the Lord’s death until he comes again.</a:t>
            </a:r>
            <a:endParaRPr lang="en-US" sz="3600" b="1" dirty="0">
              <a:solidFill>
                <a:schemeClr val="bg1"/>
              </a:solidFill>
              <a:effectLst>
                <a:glow rad="127000">
                  <a:schemeClr val="tx1"/>
                </a:glow>
              </a:effectLst>
            </a:endParaRPr>
          </a:p>
        </p:txBody>
      </p:sp>
    </p:spTree>
    <p:extLst>
      <p:ext uri="{BB962C8B-B14F-4D97-AF65-F5344CB8AC3E}">
        <p14:creationId xmlns:p14="http://schemas.microsoft.com/office/powerpoint/2010/main" val="24703515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E9D2332-E0F6-476A-A9A5-4D37864CF59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
            <a:ext cx="9144000" cy="6858001"/>
          </a:xfrm>
          <a:prstGeom prst="rect">
            <a:avLst/>
          </a:prstGeom>
        </p:spPr>
      </p:pic>
    </p:spTree>
    <p:extLst>
      <p:ext uri="{BB962C8B-B14F-4D97-AF65-F5344CB8AC3E}">
        <p14:creationId xmlns:p14="http://schemas.microsoft.com/office/powerpoint/2010/main" val="31164686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6325A5C-2426-47D5-9531-2236DA13500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5072382" cy="4775200"/>
          </a:xfrm>
          <a:prstGeom prst="rect">
            <a:avLst/>
          </a:prstGeom>
        </p:spPr>
      </p:pic>
      <p:pic>
        <p:nvPicPr>
          <p:cNvPr id="5" name="Picture 4">
            <a:extLst>
              <a:ext uri="{FF2B5EF4-FFF2-40B4-BE49-F238E27FC236}">
                <a16:creationId xmlns:a16="http://schemas.microsoft.com/office/drawing/2014/main" id="{3C1CF514-A491-47B7-9E73-F96A56A403D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072382" y="3034145"/>
            <a:ext cx="4160520" cy="3759200"/>
          </a:xfrm>
          <a:prstGeom prst="rect">
            <a:avLst/>
          </a:prstGeom>
        </p:spPr>
      </p:pic>
      <p:pic>
        <p:nvPicPr>
          <p:cNvPr id="7" name="Picture 6">
            <a:extLst>
              <a:ext uri="{FF2B5EF4-FFF2-40B4-BE49-F238E27FC236}">
                <a16:creationId xmlns:a16="http://schemas.microsoft.com/office/drawing/2014/main" id="{BE5805EA-9BB2-460E-9B7C-E7C0F0E1188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706372" y="394854"/>
            <a:ext cx="4160520" cy="6068291"/>
          </a:xfrm>
          <a:prstGeom prst="rect">
            <a:avLst/>
          </a:prstGeom>
        </p:spPr>
      </p:pic>
    </p:spTree>
    <p:extLst>
      <p:ext uri="{BB962C8B-B14F-4D97-AF65-F5344CB8AC3E}">
        <p14:creationId xmlns:p14="http://schemas.microsoft.com/office/powerpoint/2010/main" val="1131043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7">
            <a:extLst>
              <a:ext uri="{FF2B5EF4-FFF2-40B4-BE49-F238E27FC236}">
                <a16:creationId xmlns:a16="http://schemas.microsoft.com/office/drawing/2014/main" id="{17805587-E822-4595-AB1B-625390524223}"/>
              </a:ext>
            </a:extLst>
          </p:cNvPr>
          <p:cNvSpPr txBox="1"/>
          <p:nvPr/>
        </p:nvSpPr>
        <p:spPr>
          <a:xfrm>
            <a:off x="880697" y="454864"/>
            <a:ext cx="7278565" cy="1661993"/>
          </a:xfrm>
          <a:prstGeom prst="rect">
            <a:avLst/>
          </a:prstGeom>
        </p:spPr>
        <p:txBody>
          <a:bodyPr wrap="square" lIns="0" tIns="0" rIns="0" bIns="0" rtlCol="0" anchor="t">
            <a:spAutoFit/>
          </a:bodyPr>
          <a:lstStyle/>
          <a:p>
            <a:pPr algn="r">
              <a:lnSpc>
                <a:spcPct val="90000"/>
              </a:lnSpc>
            </a:pPr>
            <a:r>
              <a:rPr lang="en-US" sz="6000" b="1" spc="-80" dirty="0">
                <a:effectLst>
                  <a:glow>
                    <a:schemeClr val="bg1"/>
                  </a:glow>
                </a:effectLst>
                <a:latin typeface="Arial" panose="020B0604020202020204" pitchFamily="34" charset="0"/>
                <a:cs typeface="Arial" panose="020B0604020202020204" pitchFamily="34" charset="0"/>
              </a:rPr>
              <a:t>Signs and Wonders</a:t>
            </a:r>
          </a:p>
          <a:p>
            <a:pPr algn="r">
              <a:lnSpc>
                <a:spcPct val="90000"/>
              </a:lnSpc>
            </a:pPr>
            <a:r>
              <a:rPr lang="en-US" sz="6000" b="1" spc="-80" dirty="0">
                <a:effectLst>
                  <a:glow>
                    <a:schemeClr val="bg1"/>
                  </a:glow>
                </a:effectLst>
                <a:latin typeface="Arial" panose="020B0604020202020204" pitchFamily="34" charset="0"/>
                <a:cs typeface="Arial" panose="020B0604020202020204" pitchFamily="34" charset="0"/>
              </a:rPr>
              <a:t>at a Wedding</a:t>
            </a:r>
          </a:p>
        </p:txBody>
      </p:sp>
      <p:sp>
        <p:nvSpPr>
          <p:cNvPr id="5" name="TextBox 4">
            <a:extLst>
              <a:ext uri="{FF2B5EF4-FFF2-40B4-BE49-F238E27FC236}">
                <a16:creationId xmlns:a16="http://schemas.microsoft.com/office/drawing/2014/main" id="{E7083998-3441-4377-9F15-57D520AB2346}"/>
              </a:ext>
            </a:extLst>
          </p:cNvPr>
          <p:cNvSpPr txBox="1"/>
          <p:nvPr/>
        </p:nvSpPr>
        <p:spPr>
          <a:xfrm>
            <a:off x="4337538" y="2206098"/>
            <a:ext cx="3821724" cy="584775"/>
          </a:xfrm>
          <a:prstGeom prst="rect">
            <a:avLst/>
          </a:prstGeom>
          <a:noFill/>
        </p:spPr>
        <p:txBody>
          <a:bodyPr wrap="square">
            <a:spAutoFit/>
          </a:bodyPr>
          <a:lstStyle/>
          <a:p>
            <a:pPr algn="r"/>
            <a:r>
              <a:rPr lang="en-US" sz="3200" b="1" dirty="0">
                <a:latin typeface="Arial" panose="020B0604020202020204" pitchFamily="34" charset="0"/>
                <a:cs typeface="Arial" panose="020B0604020202020204" pitchFamily="34" charset="0"/>
              </a:rPr>
              <a:t>John 2:1-11 (ESV)</a:t>
            </a:r>
          </a:p>
        </p:txBody>
      </p:sp>
    </p:spTree>
    <p:extLst>
      <p:ext uri="{BB962C8B-B14F-4D97-AF65-F5344CB8AC3E}">
        <p14:creationId xmlns:p14="http://schemas.microsoft.com/office/powerpoint/2010/main" val="59301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3980</TotalTime>
  <Words>3316</Words>
  <Application>Microsoft Office PowerPoint</Application>
  <PresentationFormat>On-screen Show (4:3)</PresentationFormat>
  <Paragraphs>361</Paragraphs>
  <Slides>62</Slides>
  <Notes>44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62</vt:i4>
      </vt:variant>
    </vt:vector>
  </HeadingPairs>
  <TitlesOfParts>
    <vt:vector size="68" baseType="lpstr">
      <vt:lpstr>Arial</vt:lpstr>
      <vt:lpstr>Calibri</vt:lpstr>
      <vt:lpstr>Chalkduster</vt:lpstr>
      <vt:lpstr>Gill Sans MT</vt:lpstr>
      <vt:lpstr>system-ui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dc:creator>
  <cp:lastModifiedBy>Matt</cp:lastModifiedBy>
  <cp:revision>29</cp:revision>
  <dcterms:created xsi:type="dcterms:W3CDTF">2021-12-01T02:13:13Z</dcterms:created>
  <dcterms:modified xsi:type="dcterms:W3CDTF">2021-12-05T10:43:38Z</dcterms:modified>
</cp:coreProperties>
</file>