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91" r:id="rId4"/>
    <p:sldId id="296" r:id="rId5"/>
    <p:sldId id="274" r:id="rId6"/>
    <p:sldId id="297" r:id="rId7"/>
    <p:sldId id="298" r:id="rId8"/>
    <p:sldId id="300" r:id="rId9"/>
    <p:sldId id="301" r:id="rId10"/>
    <p:sldId id="302" r:id="rId11"/>
    <p:sldId id="303" r:id="rId12"/>
    <p:sldId id="304" r:id="rId13"/>
    <p:sldId id="305" r:id="rId14"/>
    <p:sldId id="306" r:id="rId15"/>
    <p:sldId id="307" r:id="rId16"/>
    <p:sldId id="30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074BC-C11E-4FCD-8BBB-FEF045C20C56}" v="229" dt="2021-11-19T03:14:23.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15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214074BC-C11E-4FCD-8BBB-FEF045C20C56}"/>
    <pc:docChg chg="undo custSel addSld delSld modSld sldOrd">
      <pc:chgData name="James" userId="4163935ddb78b774" providerId="LiveId" clId="{214074BC-C11E-4FCD-8BBB-FEF045C20C56}" dt="2021-11-19T03:14:23.433" v="2169"/>
      <pc:docMkLst>
        <pc:docMk/>
      </pc:docMkLst>
      <pc:sldChg chg="modSp add mod">
        <pc:chgData name="James" userId="4163935ddb78b774" providerId="LiveId" clId="{214074BC-C11E-4FCD-8BBB-FEF045C20C56}" dt="2021-11-17T20:31:06.279" v="371" actId="20577"/>
        <pc:sldMkLst>
          <pc:docMk/>
          <pc:sldMk cId="1635866030" sldId="265"/>
        </pc:sldMkLst>
        <pc:spChg chg="mod">
          <ac:chgData name="James" userId="4163935ddb78b774" providerId="LiveId" clId="{214074BC-C11E-4FCD-8BBB-FEF045C20C56}" dt="2021-11-17T20:31:06.279" v="371" actId="20577"/>
          <ac:spMkLst>
            <pc:docMk/>
            <pc:sldMk cId="1635866030" sldId="265"/>
            <ac:spMk id="5" creationId="{970C9532-F673-4622-AC69-1287C31550FD}"/>
          </ac:spMkLst>
        </pc:spChg>
      </pc:sldChg>
      <pc:sldChg chg="del">
        <pc:chgData name="James" userId="4163935ddb78b774" providerId="LiveId" clId="{214074BC-C11E-4FCD-8BBB-FEF045C20C56}" dt="2021-11-17T20:23:22.130" v="0" actId="47"/>
        <pc:sldMkLst>
          <pc:docMk/>
          <pc:sldMk cId="2050689272" sldId="273"/>
        </pc:sldMkLst>
      </pc:sldChg>
      <pc:sldChg chg="addSp delSp modSp mod modAnim">
        <pc:chgData name="James" userId="4163935ddb78b774" providerId="LiveId" clId="{214074BC-C11E-4FCD-8BBB-FEF045C20C56}" dt="2021-11-19T03:08:41.004" v="2078"/>
        <pc:sldMkLst>
          <pc:docMk/>
          <pc:sldMk cId="4075470687" sldId="274"/>
        </pc:sldMkLst>
        <pc:spChg chg="del mod">
          <ac:chgData name="James" userId="4163935ddb78b774" providerId="LiveId" clId="{214074BC-C11E-4FCD-8BBB-FEF045C20C56}" dt="2021-11-17T20:23:36.215" v="3" actId="478"/>
          <ac:spMkLst>
            <pc:docMk/>
            <pc:sldMk cId="4075470687" sldId="274"/>
            <ac:spMk id="5" creationId="{3ED21441-BA98-4778-84A7-AE14DF449F3C}"/>
          </ac:spMkLst>
        </pc:spChg>
        <pc:spChg chg="add mod">
          <ac:chgData name="James" userId="4163935ddb78b774" providerId="LiveId" clId="{214074BC-C11E-4FCD-8BBB-FEF045C20C56}" dt="2021-11-17T20:42:02.703" v="638" actId="113"/>
          <ac:spMkLst>
            <pc:docMk/>
            <pc:sldMk cId="4075470687" sldId="274"/>
            <ac:spMk id="6" creationId="{8DE3B783-C7F9-49A8-8DDE-0C6F3FA141E5}"/>
          </ac:spMkLst>
        </pc:spChg>
        <pc:spChg chg="add mod">
          <ac:chgData name="James" userId="4163935ddb78b774" providerId="LiveId" clId="{214074BC-C11E-4FCD-8BBB-FEF045C20C56}" dt="2021-11-19T03:08:34.224" v="2077" actId="1035"/>
          <ac:spMkLst>
            <pc:docMk/>
            <pc:sldMk cId="4075470687" sldId="274"/>
            <ac:spMk id="7" creationId="{E1FFAE67-2755-413D-A525-FB18B7640B43}"/>
          </ac:spMkLst>
        </pc:spChg>
        <pc:spChg chg="add mod">
          <ac:chgData name="James" userId="4163935ddb78b774" providerId="LiveId" clId="{214074BC-C11E-4FCD-8BBB-FEF045C20C56}" dt="2021-11-19T03:08:25.594" v="2059" actId="1036"/>
          <ac:spMkLst>
            <pc:docMk/>
            <pc:sldMk cId="4075470687" sldId="274"/>
            <ac:spMk id="8" creationId="{E887D90B-33A7-404F-AD47-AB6A750673C6}"/>
          </ac:spMkLst>
        </pc:spChg>
        <pc:spChg chg="add mod">
          <ac:chgData name="James" userId="4163935ddb78b774" providerId="LiveId" clId="{214074BC-C11E-4FCD-8BBB-FEF045C20C56}" dt="2021-11-19T03:08:19.413" v="2042" actId="1035"/>
          <ac:spMkLst>
            <pc:docMk/>
            <pc:sldMk cId="4075470687" sldId="274"/>
            <ac:spMk id="9" creationId="{2B5F2B00-4D20-4A22-B143-99968AC687F1}"/>
          </ac:spMkLst>
        </pc:spChg>
      </pc:sldChg>
      <pc:sldChg chg="del">
        <pc:chgData name="James" userId="4163935ddb78b774" providerId="LiveId" clId="{214074BC-C11E-4FCD-8BBB-FEF045C20C56}" dt="2021-11-17T20:23:39.148" v="4" actId="47"/>
        <pc:sldMkLst>
          <pc:docMk/>
          <pc:sldMk cId="2218052242" sldId="275"/>
        </pc:sldMkLst>
      </pc:sldChg>
      <pc:sldChg chg="del">
        <pc:chgData name="James" userId="4163935ddb78b774" providerId="LiveId" clId="{214074BC-C11E-4FCD-8BBB-FEF045C20C56}" dt="2021-11-17T20:23:39.937" v="5" actId="47"/>
        <pc:sldMkLst>
          <pc:docMk/>
          <pc:sldMk cId="3355606874" sldId="276"/>
        </pc:sldMkLst>
      </pc:sldChg>
      <pc:sldChg chg="del">
        <pc:chgData name="James" userId="4163935ddb78b774" providerId="LiveId" clId="{214074BC-C11E-4FCD-8BBB-FEF045C20C56}" dt="2021-11-17T20:23:31.934" v="1" actId="47"/>
        <pc:sldMkLst>
          <pc:docMk/>
          <pc:sldMk cId="757377501" sldId="277"/>
        </pc:sldMkLst>
      </pc:sldChg>
      <pc:sldChg chg="del">
        <pc:chgData name="James" userId="4163935ddb78b774" providerId="LiveId" clId="{214074BC-C11E-4FCD-8BBB-FEF045C20C56}" dt="2021-11-17T20:23:40.561" v="6" actId="47"/>
        <pc:sldMkLst>
          <pc:docMk/>
          <pc:sldMk cId="2484701959" sldId="278"/>
        </pc:sldMkLst>
      </pc:sldChg>
      <pc:sldChg chg="del">
        <pc:chgData name="James" userId="4163935ddb78b774" providerId="LiveId" clId="{214074BC-C11E-4FCD-8BBB-FEF045C20C56}" dt="2021-11-17T20:23:41.283" v="7" actId="47"/>
        <pc:sldMkLst>
          <pc:docMk/>
          <pc:sldMk cId="3196316702" sldId="279"/>
        </pc:sldMkLst>
      </pc:sldChg>
      <pc:sldChg chg="del">
        <pc:chgData name="James" userId="4163935ddb78b774" providerId="LiveId" clId="{214074BC-C11E-4FCD-8BBB-FEF045C20C56}" dt="2021-11-17T20:23:42.040" v="8" actId="47"/>
        <pc:sldMkLst>
          <pc:docMk/>
          <pc:sldMk cId="3666401161" sldId="280"/>
        </pc:sldMkLst>
      </pc:sldChg>
      <pc:sldChg chg="del">
        <pc:chgData name="James" userId="4163935ddb78b774" providerId="LiveId" clId="{214074BC-C11E-4FCD-8BBB-FEF045C20C56}" dt="2021-11-17T20:23:42.911" v="9" actId="47"/>
        <pc:sldMkLst>
          <pc:docMk/>
          <pc:sldMk cId="1473817364" sldId="281"/>
        </pc:sldMkLst>
      </pc:sldChg>
      <pc:sldChg chg="del">
        <pc:chgData name="James" userId="4163935ddb78b774" providerId="LiveId" clId="{214074BC-C11E-4FCD-8BBB-FEF045C20C56}" dt="2021-11-17T20:24:09.111" v="18" actId="47"/>
        <pc:sldMkLst>
          <pc:docMk/>
          <pc:sldMk cId="3639987063" sldId="282"/>
        </pc:sldMkLst>
      </pc:sldChg>
      <pc:sldChg chg="del">
        <pc:chgData name="James" userId="4163935ddb78b774" providerId="LiveId" clId="{214074BC-C11E-4FCD-8BBB-FEF045C20C56}" dt="2021-11-17T20:23:48.610" v="10" actId="47"/>
        <pc:sldMkLst>
          <pc:docMk/>
          <pc:sldMk cId="1026337075" sldId="283"/>
        </pc:sldMkLst>
      </pc:sldChg>
      <pc:sldChg chg="del">
        <pc:chgData name="James" userId="4163935ddb78b774" providerId="LiveId" clId="{214074BC-C11E-4FCD-8BBB-FEF045C20C56}" dt="2021-11-17T20:23:49.657" v="11" actId="47"/>
        <pc:sldMkLst>
          <pc:docMk/>
          <pc:sldMk cId="1982603102" sldId="284"/>
        </pc:sldMkLst>
      </pc:sldChg>
      <pc:sldChg chg="del">
        <pc:chgData name="James" userId="4163935ddb78b774" providerId="LiveId" clId="{214074BC-C11E-4FCD-8BBB-FEF045C20C56}" dt="2021-11-17T20:23:53.427" v="12" actId="47"/>
        <pc:sldMkLst>
          <pc:docMk/>
          <pc:sldMk cId="1736700135" sldId="285"/>
        </pc:sldMkLst>
      </pc:sldChg>
      <pc:sldChg chg="del">
        <pc:chgData name="James" userId="4163935ddb78b774" providerId="LiveId" clId="{214074BC-C11E-4FCD-8BBB-FEF045C20C56}" dt="2021-11-17T20:23:54.201" v="13" actId="47"/>
        <pc:sldMkLst>
          <pc:docMk/>
          <pc:sldMk cId="3512656931" sldId="286"/>
        </pc:sldMkLst>
      </pc:sldChg>
      <pc:sldChg chg="del">
        <pc:chgData name="James" userId="4163935ddb78b774" providerId="LiveId" clId="{214074BC-C11E-4FCD-8BBB-FEF045C20C56}" dt="2021-11-17T20:23:56.427" v="14" actId="47"/>
        <pc:sldMkLst>
          <pc:docMk/>
          <pc:sldMk cId="726086848" sldId="287"/>
        </pc:sldMkLst>
      </pc:sldChg>
      <pc:sldChg chg="del">
        <pc:chgData name="James" userId="4163935ddb78b774" providerId="LiveId" clId="{214074BC-C11E-4FCD-8BBB-FEF045C20C56}" dt="2021-11-17T20:23:59.978" v="15" actId="47"/>
        <pc:sldMkLst>
          <pc:docMk/>
          <pc:sldMk cId="2993528324" sldId="289"/>
        </pc:sldMkLst>
      </pc:sldChg>
      <pc:sldChg chg="add del">
        <pc:chgData name="James" userId="4163935ddb78b774" providerId="LiveId" clId="{214074BC-C11E-4FCD-8BBB-FEF045C20C56}" dt="2021-11-17T20:32:02.768" v="375" actId="47"/>
        <pc:sldMkLst>
          <pc:docMk/>
          <pc:sldMk cId="4113843644" sldId="290"/>
        </pc:sldMkLst>
      </pc:sldChg>
      <pc:sldChg chg="ord modAnim">
        <pc:chgData name="James" userId="4163935ddb78b774" providerId="LiveId" clId="{214074BC-C11E-4FCD-8BBB-FEF045C20C56}" dt="2021-11-17T20:31:51.708" v="374"/>
        <pc:sldMkLst>
          <pc:docMk/>
          <pc:sldMk cId="447210830" sldId="291"/>
        </pc:sldMkLst>
      </pc:sldChg>
      <pc:sldChg chg="del">
        <pc:chgData name="James" userId="4163935ddb78b774" providerId="LiveId" clId="{214074BC-C11E-4FCD-8BBB-FEF045C20C56}" dt="2021-11-17T20:24:13.103" v="19" actId="47"/>
        <pc:sldMkLst>
          <pc:docMk/>
          <pc:sldMk cId="2955762608" sldId="292"/>
        </pc:sldMkLst>
      </pc:sldChg>
      <pc:sldChg chg="del">
        <pc:chgData name="James" userId="4163935ddb78b774" providerId="LiveId" clId="{214074BC-C11E-4FCD-8BBB-FEF045C20C56}" dt="2021-11-17T20:24:14.028" v="20" actId="47"/>
        <pc:sldMkLst>
          <pc:docMk/>
          <pc:sldMk cId="3034268406" sldId="293"/>
        </pc:sldMkLst>
      </pc:sldChg>
      <pc:sldChg chg="del">
        <pc:chgData name="James" userId="4163935ddb78b774" providerId="LiveId" clId="{214074BC-C11E-4FCD-8BBB-FEF045C20C56}" dt="2021-11-17T20:24:19.729" v="21" actId="47"/>
        <pc:sldMkLst>
          <pc:docMk/>
          <pc:sldMk cId="111499902" sldId="294"/>
        </pc:sldMkLst>
      </pc:sldChg>
      <pc:sldChg chg="del">
        <pc:chgData name="James" userId="4163935ddb78b774" providerId="LiveId" clId="{214074BC-C11E-4FCD-8BBB-FEF045C20C56}" dt="2021-11-17T20:24:20.938" v="22" actId="47"/>
        <pc:sldMkLst>
          <pc:docMk/>
          <pc:sldMk cId="3015009195" sldId="295"/>
        </pc:sldMkLst>
      </pc:sldChg>
      <pc:sldChg chg="addSp modSp mod ord modAnim">
        <pc:chgData name="James" userId="4163935ddb78b774" providerId="LiveId" clId="{214074BC-C11E-4FCD-8BBB-FEF045C20C56}" dt="2021-11-17T20:34:50.632" v="458"/>
        <pc:sldMkLst>
          <pc:docMk/>
          <pc:sldMk cId="155459442" sldId="296"/>
        </pc:sldMkLst>
        <pc:spChg chg="add mod">
          <ac:chgData name="James" userId="4163935ddb78b774" providerId="LiveId" clId="{214074BC-C11E-4FCD-8BBB-FEF045C20C56}" dt="2021-11-17T20:34:40.685" v="457" actId="20577"/>
          <ac:spMkLst>
            <pc:docMk/>
            <pc:sldMk cId="155459442" sldId="296"/>
            <ac:spMk id="10" creationId="{F9103025-8D3D-4847-8B6E-CF38A7D947B2}"/>
          </ac:spMkLst>
        </pc:spChg>
      </pc:sldChg>
      <pc:sldChg chg="delSp modSp add mod delAnim">
        <pc:chgData name="James" userId="4163935ddb78b774" providerId="LiveId" clId="{214074BC-C11E-4FCD-8BBB-FEF045C20C56}" dt="2021-11-19T03:05:37.367" v="1986" actId="1036"/>
        <pc:sldMkLst>
          <pc:docMk/>
          <pc:sldMk cId="1777052138" sldId="297"/>
        </pc:sldMkLst>
        <pc:spChg chg="mod">
          <ac:chgData name="James" userId="4163935ddb78b774" providerId="LiveId" clId="{214074BC-C11E-4FCD-8BBB-FEF045C20C56}" dt="2021-11-17T20:43:39.434" v="794" actId="313"/>
          <ac:spMkLst>
            <pc:docMk/>
            <pc:sldMk cId="1777052138" sldId="297"/>
            <ac:spMk id="6" creationId="{8DE3B783-C7F9-49A8-8DDE-0C6F3FA141E5}"/>
          </ac:spMkLst>
        </pc:spChg>
        <pc:spChg chg="mod">
          <ac:chgData name="James" userId="4163935ddb78b774" providerId="LiveId" clId="{214074BC-C11E-4FCD-8BBB-FEF045C20C56}" dt="2021-11-19T03:05:37.367" v="1986" actId="1036"/>
          <ac:spMkLst>
            <pc:docMk/>
            <pc:sldMk cId="1777052138" sldId="297"/>
            <ac:spMk id="8" creationId="{E887D90B-33A7-404F-AD47-AB6A750673C6}"/>
          </ac:spMkLst>
        </pc:spChg>
        <pc:spChg chg="del mod">
          <ac:chgData name="James" userId="4163935ddb78b774" providerId="LiveId" clId="{214074BC-C11E-4FCD-8BBB-FEF045C20C56}" dt="2021-11-17T20:43:31.197" v="778" actId="478"/>
          <ac:spMkLst>
            <pc:docMk/>
            <pc:sldMk cId="1777052138" sldId="297"/>
            <ac:spMk id="9" creationId="{2B5F2B00-4D20-4A22-B143-99968AC687F1}"/>
          </ac:spMkLst>
        </pc:spChg>
      </pc:sldChg>
      <pc:sldChg chg="modSp add del mod">
        <pc:chgData name="James" userId="4163935ddb78b774" providerId="LiveId" clId="{214074BC-C11E-4FCD-8BBB-FEF045C20C56}" dt="2021-11-17T20:26:15.030" v="67" actId="47"/>
        <pc:sldMkLst>
          <pc:docMk/>
          <pc:sldMk cId="2043504189" sldId="297"/>
        </pc:sldMkLst>
        <pc:picChg chg="mod">
          <ac:chgData name="James" userId="4163935ddb78b774" providerId="LiveId" clId="{214074BC-C11E-4FCD-8BBB-FEF045C20C56}" dt="2021-11-17T20:26:00.345" v="66" actId="1037"/>
          <ac:picMkLst>
            <pc:docMk/>
            <pc:sldMk cId="2043504189" sldId="297"/>
            <ac:picMk id="3" creationId="{E7E6805A-4E1B-45ED-A278-484EA23F7CF8}"/>
          </ac:picMkLst>
        </pc:picChg>
      </pc:sldChg>
      <pc:sldChg chg="del">
        <pc:chgData name="James" userId="4163935ddb78b774" providerId="LiveId" clId="{214074BC-C11E-4FCD-8BBB-FEF045C20C56}" dt="2021-11-17T20:24:24.571" v="23" actId="47"/>
        <pc:sldMkLst>
          <pc:docMk/>
          <pc:sldMk cId="2422058604" sldId="297"/>
        </pc:sldMkLst>
      </pc:sldChg>
      <pc:sldChg chg="modSp add mod modAnim">
        <pc:chgData name="James" userId="4163935ddb78b774" providerId="LiveId" clId="{214074BC-C11E-4FCD-8BBB-FEF045C20C56}" dt="2021-11-17T20:56:06.734" v="977"/>
        <pc:sldMkLst>
          <pc:docMk/>
          <pc:sldMk cId="2137745013" sldId="298"/>
        </pc:sldMkLst>
        <pc:spChg chg="mod">
          <ac:chgData name="James" userId="4163935ddb78b774" providerId="LiveId" clId="{214074BC-C11E-4FCD-8BBB-FEF045C20C56}" dt="2021-11-17T20:50:43.742" v="955" actId="1035"/>
          <ac:spMkLst>
            <pc:docMk/>
            <pc:sldMk cId="2137745013" sldId="298"/>
            <ac:spMk id="8" creationId="{E887D90B-33A7-404F-AD47-AB6A750673C6}"/>
          </ac:spMkLst>
        </pc:spChg>
      </pc:sldChg>
      <pc:sldChg chg="modSp add del modAnim">
        <pc:chgData name="James" userId="4163935ddb78b774" providerId="LiveId" clId="{214074BC-C11E-4FCD-8BBB-FEF045C20C56}" dt="2021-11-19T03:08:51.337" v="2079" actId="47"/>
        <pc:sldMkLst>
          <pc:docMk/>
          <pc:sldMk cId="3749260379" sldId="299"/>
        </pc:sldMkLst>
        <pc:spChg chg="mod">
          <ac:chgData name="James" userId="4163935ddb78b774" providerId="LiveId" clId="{214074BC-C11E-4FCD-8BBB-FEF045C20C56}" dt="2021-11-17T20:55:29.106" v="975" actId="20577"/>
          <ac:spMkLst>
            <pc:docMk/>
            <pc:sldMk cId="3749260379" sldId="299"/>
            <ac:spMk id="8" creationId="{E887D90B-33A7-404F-AD47-AB6A750673C6}"/>
          </ac:spMkLst>
        </pc:spChg>
      </pc:sldChg>
      <pc:sldChg chg="addSp modSp add mod ord modAnim">
        <pc:chgData name="James" userId="4163935ddb78b774" providerId="LiveId" clId="{214074BC-C11E-4FCD-8BBB-FEF045C20C56}" dt="2021-11-17T21:00:07.161" v="1139"/>
        <pc:sldMkLst>
          <pc:docMk/>
          <pc:sldMk cId="520856779" sldId="300"/>
        </pc:sldMkLst>
        <pc:spChg chg="add mod">
          <ac:chgData name="James" userId="4163935ddb78b774" providerId="LiveId" clId="{214074BC-C11E-4FCD-8BBB-FEF045C20C56}" dt="2021-11-17T20:57:56.294" v="1059" actId="20577"/>
          <ac:spMkLst>
            <pc:docMk/>
            <pc:sldMk cId="520856779" sldId="300"/>
            <ac:spMk id="11" creationId="{EE46630E-082E-4436-B1D0-6C71A2E06084}"/>
          </ac:spMkLst>
        </pc:spChg>
        <pc:spChg chg="add mod">
          <ac:chgData name="James" userId="4163935ddb78b774" providerId="LiveId" clId="{214074BC-C11E-4FCD-8BBB-FEF045C20C56}" dt="2021-11-17T20:59:22.799" v="1135" actId="20577"/>
          <ac:spMkLst>
            <pc:docMk/>
            <pc:sldMk cId="520856779" sldId="300"/>
            <ac:spMk id="12" creationId="{9850F187-A9D5-493C-96F6-F35A7403114A}"/>
          </ac:spMkLst>
        </pc:spChg>
      </pc:sldChg>
      <pc:sldChg chg="delSp modSp add mod">
        <pc:chgData name="James" userId="4163935ddb78b774" providerId="LiveId" clId="{214074BC-C11E-4FCD-8BBB-FEF045C20C56}" dt="2021-11-17T21:01:28.111" v="1194" actId="115"/>
        <pc:sldMkLst>
          <pc:docMk/>
          <pc:sldMk cId="2338914040" sldId="301"/>
        </pc:sldMkLst>
        <pc:spChg chg="del mod">
          <ac:chgData name="James" userId="4163935ddb78b774" providerId="LiveId" clId="{214074BC-C11E-4FCD-8BBB-FEF045C20C56}" dt="2021-11-17T21:00:12.281" v="1141" actId="478"/>
          <ac:spMkLst>
            <pc:docMk/>
            <pc:sldMk cId="2338914040" sldId="301"/>
            <ac:spMk id="6" creationId="{8DE3B783-C7F9-49A8-8DDE-0C6F3FA141E5}"/>
          </ac:spMkLst>
        </pc:spChg>
        <pc:spChg chg="mod">
          <ac:chgData name="James" userId="4163935ddb78b774" providerId="LiveId" clId="{214074BC-C11E-4FCD-8BBB-FEF045C20C56}" dt="2021-11-17T21:01:28.111" v="1194" actId="115"/>
          <ac:spMkLst>
            <pc:docMk/>
            <pc:sldMk cId="2338914040" sldId="301"/>
            <ac:spMk id="8" creationId="{E887D90B-33A7-404F-AD47-AB6A750673C6}"/>
          </ac:spMkLst>
        </pc:spChg>
      </pc:sldChg>
      <pc:sldChg chg="addSp modSp new mod">
        <pc:chgData name="James" userId="4163935ddb78b774" providerId="LiveId" clId="{214074BC-C11E-4FCD-8BBB-FEF045C20C56}" dt="2021-11-19T03:13:22.497" v="2166" actId="20577"/>
        <pc:sldMkLst>
          <pc:docMk/>
          <pc:sldMk cId="2334018612" sldId="302"/>
        </pc:sldMkLst>
        <pc:spChg chg="add mod">
          <ac:chgData name="James" userId="4163935ddb78b774" providerId="LiveId" clId="{214074BC-C11E-4FCD-8BBB-FEF045C20C56}" dt="2021-11-17T21:06:35.753" v="1213" actId="1076"/>
          <ac:spMkLst>
            <pc:docMk/>
            <pc:sldMk cId="2334018612" sldId="302"/>
            <ac:spMk id="4" creationId="{A0FEE1F1-B449-4C77-B51B-077B6A0279AF}"/>
          </ac:spMkLst>
        </pc:spChg>
        <pc:spChg chg="add mod">
          <ac:chgData name="James" userId="4163935ddb78b774" providerId="LiveId" clId="{214074BC-C11E-4FCD-8BBB-FEF045C20C56}" dt="2021-11-17T21:07:32.035" v="1298" actId="13822"/>
          <ac:spMkLst>
            <pc:docMk/>
            <pc:sldMk cId="2334018612" sldId="302"/>
            <ac:spMk id="5" creationId="{A7353F1A-8DB0-45A9-B522-5352E259E327}"/>
          </ac:spMkLst>
        </pc:spChg>
        <pc:spChg chg="add mod">
          <ac:chgData name="James" userId="4163935ddb78b774" providerId="LiveId" clId="{214074BC-C11E-4FCD-8BBB-FEF045C20C56}" dt="2021-11-19T03:13:22.497" v="2166" actId="20577"/>
          <ac:spMkLst>
            <pc:docMk/>
            <pc:sldMk cId="2334018612" sldId="302"/>
            <ac:spMk id="6" creationId="{E383DD31-EE47-46F1-819D-84659DE4159A}"/>
          </ac:spMkLst>
        </pc:spChg>
        <pc:picChg chg="add">
          <ac:chgData name="James" userId="4163935ddb78b774" providerId="LiveId" clId="{214074BC-C11E-4FCD-8BBB-FEF045C20C56}" dt="2021-11-17T21:05:23.205" v="1196"/>
          <ac:picMkLst>
            <pc:docMk/>
            <pc:sldMk cId="2334018612" sldId="302"/>
            <ac:picMk id="1026" creationId="{7EFA9E4B-0060-4D55-8E93-36DA5A3053E6}"/>
          </ac:picMkLst>
        </pc:picChg>
      </pc:sldChg>
      <pc:sldChg chg="addSp delSp modSp add mod">
        <pc:chgData name="James" userId="4163935ddb78b774" providerId="LiveId" clId="{214074BC-C11E-4FCD-8BBB-FEF045C20C56}" dt="2021-11-19T03:14:23.433" v="2169"/>
        <pc:sldMkLst>
          <pc:docMk/>
          <pc:sldMk cId="4011494032" sldId="303"/>
        </pc:sldMkLst>
        <pc:spChg chg="mod">
          <ac:chgData name="James" userId="4163935ddb78b774" providerId="LiveId" clId="{214074BC-C11E-4FCD-8BBB-FEF045C20C56}" dt="2021-11-17T21:12:20.631" v="1575" actId="1037"/>
          <ac:spMkLst>
            <pc:docMk/>
            <pc:sldMk cId="4011494032" sldId="303"/>
            <ac:spMk id="4" creationId="{A0FEE1F1-B449-4C77-B51B-077B6A0279AF}"/>
          </ac:spMkLst>
        </pc:spChg>
        <pc:spChg chg="del mod">
          <ac:chgData name="James" userId="4163935ddb78b774" providerId="LiveId" clId="{214074BC-C11E-4FCD-8BBB-FEF045C20C56}" dt="2021-11-19T03:14:13.780" v="2168" actId="478"/>
          <ac:spMkLst>
            <pc:docMk/>
            <pc:sldMk cId="4011494032" sldId="303"/>
            <ac:spMk id="6" creationId="{E383DD31-EE47-46F1-819D-84659DE4159A}"/>
          </ac:spMkLst>
        </pc:spChg>
        <pc:spChg chg="add mod">
          <ac:chgData name="James" userId="4163935ddb78b774" providerId="LiveId" clId="{214074BC-C11E-4FCD-8BBB-FEF045C20C56}" dt="2021-11-19T03:14:23.433" v="2169"/>
          <ac:spMkLst>
            <pc:docMk/>
            <pc:sldMk cId="4011494032" sldId="303"/>
            <ac:spMk id="7" creationId="{BBD8C312-DA74-4D53-AB72-314FABDD1A08}"/>
          </ac:spMkLst>
        </pc:spChg>
      </pc:sldChg>
      <pc:sldChg chg="addSp delSp modSp add mod ord modAnim">
        <pc:chgData name="James" userId="4163935ddb78b774" providerId="LiveId" clId="{214074BC-C11E-4FCD-8BBB-FEF045C20C56}" dt="2021-11-17T21:14:34.146" v="1672"/>
        <pc:sldMkLst>
          <pc:docMk/>
          <pc:sldMk cId="2050294877" sldId="304"/>
        </pc:sldMkLst>
        <pc:spChg chg="mod">
          <ac:chgData name="James" userId="4163935ddb78b774" providerId="LiveId" clId="{214074BC-C11E-4FCD-8BBB-FEF045C20C56}" dt="2021-11-17T21:13:30.753" v="1580" actId="14100"/>
          <ac:spMkLst>
            <pc:docMk/>
            <pc:sldMk cId="2050294877" sldId="304"/>
            <ac:spMk id="12" creationId="{9850F187-A9D5-493C-96F6-F35A7403114A}"/>
          </ac:spMkLst>
        </pc:spChg>
        <pc:spChg chg="add del">
          <ac:chgData name="James" userId="4163935ddb78b774" providerId="LiveId" clId="{214074BC-C11E-4FCD-8BBB-FEF045C20C56}" dt="2021-11-17T21:14:14.769" v="1667" actId="478"/>
          <ac:spMkLst>
            <pc:docMk/>
            <pc:sldMk cId="2050294877" sldId="304"/>
            <ac:spMk id="13" creationId="{A8390795-0656-440C-83EF-A5F2A91194D6}"/>
          </ac:spMkLst>
        </pc:spChg>
        <pc:spChg chg="add mod">
          <ac:chgData name="James" userId="4163935ddb78b774" providerId="LiveId" clId="{214074BC-C11E-4FCD-8BBB-FEF045C20C56}" dt="2021-11-17T21:14:19.618" v="1669" actId="1035"/>
          <ac:spMkLst>
            <pc:docMk/>
            <pc:sldMk cId="2050294877" sldId="304"/>
            <ac:spMk id="14" creationId="{82BD773A-349C-46D5-A082-F10FAD94CEAC}"/>
          </ac:spMkLst>
        </pc:spChg>
      </pc:sldChg>
      <pc:sldChg chg="addSp modSp new mod setBg">
        <pc:chgData name="James" userId="4163935ddb78b774" providerId="LiveId" clId="{214074BC-C11E-4FCD-8BBB-FEF045C20C56}" dt="2021-11-17T21:19:17.145" v="1760" actId="207"/>
        <pc:sldMkLst>
          <pc:docMk/>
          <pc:sldMk cId="3408233164" sldId="305"/>
        </pc:sldMkLst>
        <pc:spChg chg="add mod">
          <ac:chgData name="James" userId="4163935ddb78b774" providerId="LiveId" clId="{214074BC-C11E-4FCD-8BBB-FEF045C20C56}" dt="2021-11-17T21:19:17.145" v="1760" actId="207"/>
          <ac:spMkLst>
            <pc:docMk/>
            <pc:sldMk cId="3408233164" sldId="305"/>
            <ac:spMk id="5" creationId="{A107A118-957E-431C-8F1D-81D21F41F2C4}"/>
          </ac:spMkLst>
        </pc:spChg>
        <pc:spChg chg="add">
          <ac:chgData name="James" userId="4163935ddb78b774" providerId="LiveId" clId="{214074BC-C11E-4FCD-8BBB-FEF045C20C56}" dt="2021-11-17T21:16:06.016" v="1675" actId="26606"/>
          <ac:spMkLst>
            <pc:docMk/>
            <pc:sldMk cId="3408233164" sldId="305"/>
            <ac:spMk id="71" creationId="{42A4FC2C-047E-45A5-965D-8E1E3BF09BC6}"/>
          </ac:spMkLst>
        </pc:spChg>
        <pc:picChg chg="add mod">
          <ac:chgData name="James" userId="4163935ddb78b774" providerId="LiveId" clId="{214074BC-C11E-4FCD-8BBB-FEF045C20C56}" dt="2021-11-17T21:16:06.016" v="1675" actId="26606"/>
          <ac:picMkLst>
            <pc:docMk/>
            <pc:sldMk cId="3408233164" sldId="305"/>
            <ac:picMk id="2050" creationId="{D127F82E-070A-485F-B70A-9B32790FA403}"/>
          </ac:picMkLst>
        </pc:picChg>
      </pc:sldChg>
      <pc:sldChg chg="modSp add mod">
        <pc:chgData name="James" userId="4163935ddb78b774" providerId="LiveId" clId="{214074BC-C11E-4FCD-8BBB-FEF045C20C56}" dt="2021-11-17T21:21:44.206" v="1802" actId="20577"/>
        <pc:sldMkLst>
          <pc:docMk/>
          <pc:sldMk cId="1908432763" sldId="306"/>
        </pc:sldMkLst>
        <pc:spChg chg="mod">
          <ac:chgData name="James" userId="4163935ddb78b774" providerId="LiveId" clId="{214074BC-C11E-4FCD-8BBB-FEF045C20C56}" dt="2021-11-17T21:21:44.206" v="1802" actId="20577"/>
          <ac:spMkLst>
            <pc:docMk/>
            <pc:sldMk cId="1908432763" sldId="306"/>
            <ac:spMk id="5" creationId="{A107A118-957E-431C-8F1D-81D21F41F2C4}"/>
          </ac:spMkLst>
        </pc:spChg>
      </pc:sldChg>
      <pc:sldChg chg="modSp add mod">
        <pc:chgData name="James" userId="4163935ddb78b774" providerId="LiveId" clId="{214074BC-C11E-4FCD-8BBB-FEF045C20C56}" dt="2021-11-17T21:24:47.684" v="1870" actId="20577"/>
        <pc:sldMkLst>
          <pc:docMk/>
          <pc:sldMk cId="2663252466" sldId="307"/>
        </pc:sldMkLst>
        <pc:spChg chg="mod">
          <ac:chgData name="James" userId="4163935ddb78b774" providerId="LiveId" clId="{214074BC-C11E-4FCD-8BBB-FEF045C20C56}" dt="2021-11-17T21:24:47.684" v="1870" actId="20577"/>
          <ac:spMkLst>
            <pc:docMk/>
            <pc:sldMk cId="2663252466" sldId="307"/>
            <ac:spMk id="5" creationId="{A107A118-957E-431C-8F1D-81D21F41F2C4}"/>
          </ac:spMkLst>
        </pc:spChg>
        <pc:picChg chg="mod">
          <ac:chgData name="James" userId="4163935ddb78b774" providerId="LiveId" clId="{214074BC-C11E-4FCD-8BBB-FEF045C20C56}" dt="2021-11-17T21:21:59.005" v="1804" actId="1076"/>
          <ac:picMkLst>
            <pc:docMk/>
            <pc:sldMk cId="2663252466" sldId="307"/>
            <ac:picMk id="2050" creationId="{D127F82E-070A-485F-B70A-9B32790FA403}"/>
          </ac:picMkLst>
        </pc:picChg>
      </pc:sldChg>
      <pc:sldChg chg="modSp add mod">
        <pc:chgData name="James" userId="4163935ddb78b774" providerId="LiveId" clId="{214074BC-C11E-4FCD-8BBB-FEF045C20C56}" dt="2021-11-17T21:25:35.899" v="1894" actId="20577"/>
        <pc:sldMkLst>
          <pc:docMk/>
          <pc:sldMk cId="242253063" sldId="308"/>
        </pc:sldMkLst>
        <pc:spChg chg="mod">
          <ac:chgData name="James" userId="4163935ddb78b774" providerId="LiveId" clId="{214074BC-C11E-4FCD-8BBB-FEF045C20C56}" dt="2021-11-17T21:25:35.899" v="1894" actId="20577"/>
          <ac:spMkLst>
            <pc:docMk/>
            <pc:sldMk cId="242253063" sldId="308"/>
            <ac:spMk id="5" creationId="{A107A118-957E-431C-8F1D-81D21F41F2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11/19/2021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nous Views of Japan&amp;#39;s New Concrete Seawalls | WIRED">
            <a:extLst>
              <a:ext uri="{FF2B5EF4-FFF2-40B4-BE49-F238E27FC236}">
                <a16:creationId xmlns:a16="http://schemas.microsoft.com/office/drawing/2014/main" id="{7EFA9E4B-0060-4D55-8E93-36DA5A305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FEE1F1-B449-4C77-B51B-077B6A0279AF}"/>
              </a:ext>
            </a:extLst>
          </p:cNvPr>
          <p:cNvSpPr txBox="1"/>
          <p:nvPr/>
        </p:nvSpPr>
        <p:spPr>
          <a:xfrm>
            <a:off x="6191479" y="4712332"/>
            <a:ext cx="184532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i="0" dirty="0">
                <a:effectLst/>
                <a:latin typeface="Times New Roman" panose="02020603050405020304" pitchFamily="18" charset="0"/>
                <a:cs typeface="Times New Roman" panose="02020603050405020304" pitchFamily="18" charset="0"/>
              </a:rPr>
              <a:t>believer</a:t>
            </a:r>
            <a:endParaRPr lang="en-US" dirty="0"/>
          </a:p>
        </p:txBody>
      </p:sp>
      <p:sp>
        <p:nvSpPr>
          <p:cNvPr id="5" name="TextBox 4">
            <a:extLst>
              <a:ext uri="{FF2B5EF4-FFF2-40B4-BE49-F238E27FC236}">
                <a16:creationId xmlns:a16="http://schemas.microsoft.com/office/drawing/2014/main" id="{A7353F1A-8DB0-45A9-B522-5352E259E327}"/>
              </a:ext>
            </a:extLst>
          </p:cNvPr>
          <p:cNvSpPr txBox="1"/>
          <p:nvPr/>
        </p:nvSpPr>
        <p:spPr>
          <a:xfrm>
            <a:off x="427808" y="4721511"/>
            <a:ext cx="1845325"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i="0" dirty="0">
                <a:effectLst/>
                <a:latin typeface="Times New Roman" panose="02020603050405020304" pitchFamily="18" charset="0"/>
                <a:cs typeface="Times New Roman" panose="02020603050405020304" pitchFamily="18" charset="0"/>
              </a:rPr>
              <a:t>unbeliever</a:t>
            </a:r>
            <a:endParaRPr lang="en-US" dirty="0"/>
          </a:p>
        </p:txBody>
      </p:sp>
      <p:sp>
        <p:nvSpPr>
          <p:cNvPr id="6" name="TextBox 5">
            <a:extLst>
              <a:ext uri="{FF2B5EF4-FFF2-40B4-BE49-F238E27FC236}">
                <a16:creationId xmlns:a16="http://schemas.microsoft.com/office/drawing/2014/main" id="{E383DD31-EE47-46F1-819D-84659DE4159A}"/>
              </a:ext>
            </a:extLst>
          </p:cNvPr>
          <p:cNvSpPr txBox="1"/>
          <p:nvPr/>
        </p:nvSpPr>
        <p:spPr>
          <a:xfrm>
            <a:off x="2864386" y="1630496"/>
            <a:ext cx="2412691" cy="3539430"/>
          </a:xfrm>
          <a:prstGeom prst="rect">
            <a:avLst/>
          </a:prstGeom>
          <a:noFill/>
          <a:ln>
            <a:noFill/>
          </a:ln>
        </p:spPr>
        <p:style>
          <a:lnRef idx="2">
            <a:schemeClr val="dk1"/>
          </a:lnRef>
          <a:fillRef idx="1002">
            <a:schemeClr val="lt2"/>
          </a:fillRef>
          <a:effectRef idx="0">
            <a:schemeClr val="dk1"/>
          </a:effectRef>
          <a:fontRef idx="minor">
            <a:schemeClr val="dk1"/>
          </a:fontRef>
        </p:style>
        <p:txBody>
          <a:bodyPr wrap="square">
            <a:spAutoFit/>
          </a:bodyPr>
          <a:lstStyle/>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Religion</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Philosophy</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Religious experience</a:t>
            </a:r>
          </a:p>
          <a:p>
            <a:pPr marL="457200" indent="-457200">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Reasonin</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Tradition</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Materialism</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Pleasure</a:t>
            </a:r>
          </a:p>
        </p:txBody>
      </p:sp>
    </p:spTree>
    <p:extLst>
      <p:ext uri="{BB962C8B-B14F-4D97-AF65-F5344CB8AC3E}">
        <p14:creationId xmlns:p14="http://schemas.microsoft.com/office/powerpoint/2010/main" val="233401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nous Views of Japan&amp;#39;s New Concrete Seawalls | WIRED">
            <a:extLst>
              <a:ext uri="{FF2B5EF4-FFF2-40B4-BE49-F238E27FC236}">
                <a16:creationId xmlns:a16="http://schemas.microsoft.com/office/drawing/2014/main" id="{7EFA9E4B-0060-4D55-8E93-36DA5A305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FEE1F1-B449-4C77-B51B-077B6A0279AF}"/>
              </a:ext>
            </a:extLst>
          </p:cNvPr>
          <p:cNvSpPr txBox="1"/>
          <p:nvPr/>
        </p:nvSpPr>
        <p:spPr>
          <a:xfrm>
            <a:off x="3415223" y="5648764"/>
            <a:ext cx="184532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i="0" dirty="0">
                <a:effectLst/>
                <a:latin typeface="Times New Roman" panose="02020603050405020304" pitchFamily="18" charset="0"/>
                <a:cs typeface="Times New Roman" panose="02020603050405020304" pitchFamily="18" charset="0"/>
              </a:rPr>
              <a:t>believer</a:t>
            </a:r>
            <a:endParaRPr lang="en-US" dirty="0"/>
          </a:p>
        </p:txBody>
      </p:sp>
      <p:sp>
        <p:nvSpPr>
          <p:cNvPr id="5" name="TextBox 4">
            <a:extLst>
              <a:ext uri="{FF2B5EF4-FFF2-40B4-BE49-F238E27FC236}">
                <a16:creationId xmlns:a16="http://schemas.microsoft.com/office/drawing/2014/main" id="{A7353F1A-8DB0-45A9-B522-5352E259E327}"/>
              </a:ext>
            </a:extLst>
          </p:cNvPr>
          <p:cNvSpPr txBox="1"/>
          <p:nvPr/>
        </p:nvSpPr>
        <p:spPr>
          <a:xfrm>
            <a:off x="427808" y="4721511"/>
            <a:ext cx="1845325"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i="0" dirty="0">
                <a:effectLst/>
                <a:latin typeface="Times New Roman" panose="02020603050405020304" pitchFamily="18" charset="0"/>
                <a:cs typeface="Times New Roman" panose="02020603050405020304" pitchFamily="18" charset="0"/>
              </a:rPr>
              <a:t>unbeliever</a:t>
            </a:r>
            <a:endParaRPr lang="en-US" dirty="0"/>
          </a:p>
        </p:txBody>
      </p:sp>
      <p:sp>
        <p:nvSpPr>
          <p:cNvPr id="7" name="TextBox 6">
            <a:extLst>
              <a:ext uri="{FF2B5EF4-FFF2-40B4-BE49-F238E27FC236}">
                <a16:creationId xmlns:a16="http://schemas.microsoft.com/office/drawing/2014/main" id="{BBD8C312-DA74-4D53-AB72-314FABDD1A08}"/>
              </a:ext>
            </a:extLst>
          </p:cNvPr>
          <p:cNvSpPr txBox="1"/>
          <p:nvPr/>
        </p:nvSpPr>
        <p:spPr>
          <a:xfrm>
            <a:off x="2864386" y="1630496"/>
            <a:ext cx="2412691" cy="3539430"/>
          </a:xfrm>
          <a:prstGeom prst="rect">
            <a:avLst/>
          </a:prstGeom>
          <a:noFill/>
          <a:ln>
            <a:noFill/>
          </a:ln>
        </p:spPr>
        <p:style>
          <a:lnRef idx="2">
            <a:schemeClr val="dk1"/>
          </a:lnRef>
          <a:fillRef idx="1002">
            <a:schemeClr val="lt2"/>
          </a:fillRef>
          <a:effectRef idx="0">
            <a:schemeClr val="dk1"/>
          </a:effectRef>
          <a:fontRef idx="minor">
            <a:schemeClr val="dk1"/>
          </a:fontRef>
        </p:style>
        <p:txBody>
          <a:bodyPr wrap="square">
            <a:spAutoFit/>
          </a:bodyPr>
          <a:lstStyle/>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Religion</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Philosophy</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Religious experience</a:t>
            </a:r>
          </a:p>
          <a:p>
            <a:pPr marL="457200" indent="-457200">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Reasonin</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Tradition</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Materialism</a:t>
            </a: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Pleasure</a:t>
            </a:r>
          </a:p>
        </p:txBody>
      </p:sp>
    </p:spTree>
    <p:extLst>
      <p:ext uri="{BB962C8B-B14F-4D97-AF65-F5344CB8AC3E}">
        <p14:creationId xmlns:p14="http://schemas.microsoft.com/office/powerpoint/2010/main" val="401149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he Armour of God: It&amp;#39;s All About Jesus - Levaire">
            <a:extLst>
              <a:ext uri="{FF2B5EF4-FFF2-40B4-BE49-F238E27FC236}">
                <a16:creationId xmlns:a16="http://schemas.microsoft.com/office/drawing/2014/main" id="{3FB3C64E-F63B-42F6-B372-E10A8BDAC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4AFF9C-7B7A-43D6-8A1E-64DCE7A4BA7E}"/>
              </a:ext>
            </a:extLst>
          </p:cNvPr>
          <p:cNvSpPr txBox="1"/>
          <p:nvPr/>
        </p:nvSpPr>
        <p:spPr>
          <a:xfrm>
            <a:off x="138224" y="277851"/>
            <a:ext cx="3700130" cy="584775"/>
          </a:xfrm>
          <a:prstGeom prst="rect">
            <a:avLst/>
          </a:prstGeom>
          <a:solidFill>
            <a:schemeClr val="tx1"/>
          </a:solidFill>
          <a:ln>
            <a:solidFill>
              <a:schemeClr val="bg1"/>
            </a:solidFill>
          </a:ln>
        </p:spPr>
        <p:txBody>
          <a:bodyPr wrap="square">
            <a:spAutoFit/>
          </a:bodyPr>
          <a:lstStyle/>
          <a:p>
            <a:pPr algn="ctr"/>
            <a:r>
              <a:rPr lang="en-US" sz="3200" b="1" i="0" dirty="0">
                <a:solidFill>
                  <a:schemeClr val="bg1"/>
                </a:solidFill>
                <a:effectLst/>
              </a:rPr>
              <a:t>Armor of God</a:t>
            </a:r>
            <a:endParaRPr lang="en-US" sz="3200" dirty="0">
              <a:solidFill>
                <a:schemeClr val="bg1"/>
              </a:solidFill>
            </a:endParaRPr>
          </a:p>
        </p:txBody>
      </p:sp>
      <p:sp>
        <p:nvSpPr>
          <p:cNvPr id="7" name="TextBox 6">
            <a:extLst>
              <a:ext uri="{FF2B5EF4-FFF2-40B4-BE49-F238E27FC236}">
                <a16:creationId xmlns:a16="http://schemas.microsoft.com/office/drawing/2014/main" id="{70E498E0-E368-486C-8E22-AC0197D2F9D8}"/>
              </a:ext>
            </a:extLst>
          </p:cNvPr>
          <p:cNvSpPr txBox="1"/>
          <p:nvPr/>
        </p:nvSpPr>
        <p:spPr>
          <a:xfrm>
            <a:off x="595424" y="1471314"/>
            <a:ext cx="552893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Conviction of truth  (belt of truth)</a:t>
            </a:r>
          </a:p>
        </p:txBody>
      </p:sp>
      <p:sp>
        <p:nvSpPr>
          <p:cNvPr id="8" name="TextBox 7">
            <a:extLst>
              <a:ext uri="{FF2B5EF4-FFF2-40B4-BE49-F238E27FC236}">
                <a16:creationId xmlns:a16="http://schemas.microsoft.com/office/drawing/2014/main" id="{117AAEFD-4596-44DE-BB19-2DBF0FFEF0F9}"/>
              </a:ext>
            </a:extLst>
          </p:cNvPr>
          <p:cNvSpPr txBox="1"/>
          <p:nvPr/>
        </p:nvSpPr>
        <p:spPr>
          <a:xfrm>
            <a:off x="595424" y="2183696"/>
            <a:ext cx="7060018"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Integrity of life  (breastplate of righteousness)</a:t>
            </a:r>
          </a:p>
        </p:txBody>
      </p:sp>
      <p:sp>
        <p:nvSpPr>
          <p:cNvPr id="9" name="TextBox 8">
            <a:extLst>
              <a:ext uri="{FF2B5EF4-FFF2-40B4-BE49-F238E27FC236}">
                <a16:creationId xmlns:a16="http://schemas.microsoft.com/office/drawing/2014/main" id="{CA0FF3A6-1199-47E5-A539-53E26492741D}"/>
              </a:ext>
            </a:extLst>
          </p:cNvPr>
          <p:cNvSpPr txBox="1"/>
          <p:nvPr/>
        </p:nvSpPr>
        <p:spPr>
          <a:xfrm>
            <a:off x="595423" y="2880901"/>
            <a:ext cx="8442251" cy="104361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Promotion of the gospel  (shoes made ready for gospel of peace)</a:t>
            </a:r>
          </a:p>
        </p:txBody>
      </p:sp>
      <p:sp>
        <p:nvSpPr>
          <p:cNvPr id="10" name="TextBox 9">
            <a:extLst>
              <a:ext uri="{FF2B5EF4-FFF2-40B4-BE49-F238E27FC236}">
                <a16:creationId xmlns:a16="http://schemas.microsoft.com/office/drawing/2014/main" id="{F9103025-8D3D-4847-8B6E-CF38A7D947B2}"/>
              </a:ext>
            </a:extLst>
          </p:cNvPr>
          <p:cNvSpPr txBox="1"/>
          <p:nvPr/>
        </p:nvSpPr>
        <p:spPr>
          <a:xfrm>
            <a:off x="593585" y="4035838"/>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Resist temptation (shield of faith)</a:t>
            </a:r>
          </a:p>
        </p:txBody>
      </p:sp>
      <p:sp>
        <p:nvSpPr>
          <p:cNvPr id="11" name="TextBox 10">
            <a:extLst>
              <a:ext uri="{FF2B5EF4-FFF2-40B4-BE49-F238E27FC236}">
                <a16:creationId xmlns:a16="http://schemas.microsoft.com/office/drawing/2014/main" id="{EE46630E-082E-4436-B1D0-6C71A2E06084}"/>
              </a:ext>
            </a:extLst>
          </p:cNvPr>
          <p:cNvSpPr txBox="1"/>
          <p:nvPr/>
        </p:nvSpPr>
        <p:spPr>
          <a:xfrm>
            <a:off x="569713" y="4706029"/>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Assurance of salvation (helmet of salvation)</a:t>
            </a:r>
          </a:p>
        </p:txBody>
      </p:sp>
      <p:sp>
        <p:nvSpPr>
          <p:cNvPr id="12" name="TextBox 11">
            <a:extLst>
              <a:ext uri="{FF2B5EF4-FFF2-40B4-BE49-F238E27FC236}">
                <a16:creationId xmlns:a16="http://schemas.microsoft.com/office/drawing/2014/main" id="{9850F187-A9D5-493C-96F6-F35A7403114A}"/>
              </a:ext>
            </a:extLst>
          </p:cNvPr>
          <p:cNvSpPr txBox="1"/>
          <p:nvPr/>
        </p:nvSpPr>
        <p:spPr>
          <a:xfrm>
            <a:off x="578892" y="5409276"/>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Living by God’s Word (sword of the Spirit)</a:t>
            </a:r>
          </a:p>
        </p:txBody>
      </p:sp>
      <p:sp>
        <p:nvSpPr>
          <p:cNvPr id="14" name="TextBox 13">
            <a:extLst>
              <a:ext uri="{FF2B5EF4-FFF2-40B4-BE49-F238E27FC236}">
                <a16:creationId xmlns:a16="http://schemas.microsoft.com/office/drawing/2014/main" id="{82BD773A-349C-46D5-A082-F10FAD94CEAC}"/>
              </a:ext>
            </a:extLst>
          </p:cNvPr>
          <p:cNvSpPr txBox="1"/>
          <p:nvPr/>
        </p:nvSpPr>
        <p:spPr>
          <a:xfrm>
            <a:off x="588071" y="6101501"/>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Prayer and intercession</a:t>
            </a:r>
          </a:p>
        </p:txBody>
      </p:sp>
    </p:spTree>
    <p:extLst>
      <p:ext uri="{BB962C8B-B14F-4D97-AF65-F5344CB8AC3E}">
        <p14:creationId xmlns:p14="http://schemas.microsoft.com/office/powerpoint/2010/main" val="20502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rayers For Strength - Powerful for Comfort and Hope">
            <a:extLst>
              <a:ext uri="{FF2B5EF4-FFF2-40B4-BE49-F238E27FC236}">
                <a16:creationId xmlns:a16="http://schemas.microsoft.com/office/drawing/2014/main" id="{D127F82E-070A-485F-B70A-9B32790FA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8" r="19432"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07A118-957E-431C-8F1D-81D21F41F2C4}"/>
              </a:ext>
            </a:extLst>
          </p:cNvPr>
          <p:cNvSpPr txBox="1"/>
          <p:nvPr/>
        </p:nvSpPr>
        <p:spPr>
          <a:xfrm>
            <a:off x="121183" y="506776"/>
            <a:ext cx="5365216" cy="5093959"/>
          </a:xfrm>
          <a:prstGeom prst="rect">
            <a:avLst/>
          </a:prstGeom>
          <a:solidFill>
            <a:schemeClr val="tx2">
              <a:lumMod val="50000"/>
            </a:schemeClr>
          </a:solidFill>
        </p:spPr>
        <p:txBody>
          <a:bodyPr wrap="square">
            <a:spAutoFit/>
          </a:bodyPr>
          <a:lstStyle/>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When do we pray? </a:t>
            </a:r>
          </a:p>
          <a:p>
            <a:pPr lvl="0">
              <a:lnSpc>
                <a:spcPct val="115000"/>
              </a:lnSpc>
              <a:spcBef>
                <a:spcPts val="1200"/>
              </a:spcBef>
            </a:pPr>
            <a:r>
              <a:rPr lang="en-US" sz="2800" dirty="0">
                <a:solidFill>
                  <a:schemeClr val="bg1"/>
                </a:solidFill>
                <a:latin typeface="Times New Roman" panose="02020603050405020304" pitchFamily="18" charset="0"/>
                <a:ea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rPr>
              <a:t>“at all times”</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How do we pray? </a:t>
            </a:r>
          </a:p>
          <a:p>
            <a:pPr lvl="0">
              <a:lnSpc>
                <a:spcPct val="115000"/>
              </a:lnSpc>
              <a:spcBef>
                <a:spcPts val="1200"/>
              </a:spcBef>
            </a:pPr>
            <a:r>
              <a:rPr lang="en-US" sz="2800" dirty="0">
                <a:solidFill>
                  <a:schemeClr val="bg1"/>
                </a:solidFill>
                <a:latin typeface="Times New Roman" panose="02020603050405020304" pitchFamily="18" charset="0"/>
                <a:ea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rPr>
              <a:t>“all prayer and supplication”</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How long do we pray? </a:t>
            </a:r>
          </a:p>
          <a:p>
            <a:pPr lvl="0">
              <a:lnSpc>
                <a:spcPct val="115000"/>
              </a:lnSpc>
              <a:spcBef>
                <a:spcPts val="1200"/>
              </a:spcBef>
            </a:pPr>
            <a:r>
              <a:rPr lang="en-US" sz="2800" dirty="0">
                <a:solidFill>
                  <a:schemeClr val="bg1"/>
                </a:solidFill>
                <a:latin typeface="Times New Roman" panose="02020603050405020304" pitchFamily="18" charset="0"/>
                <a:ea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rPr>
              <a:t>“all perseverance” </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Who do we pray for? </a:t>
            </a:r>
          </a:p>
          <a:p>
            <a:pPr lvl="0">
              <a:lnSpc>
                <a:spcPct val="115000"/>
              </a:lnSpc>
              <a:spcBef>
                <a:spcPts val="1200"/>
              </a:spcBef>
            </a:pPr>
            <a:r>
              <a:rPr lang="en-US" sz="2800" dirty="0">
                <a:solidFill>
                  <a:schemeClr val="bg1"/>
                </a:solidFill>
                <a:latin typeface="Times New Roman" panose="02020603050405020304" pitchFamily="18" charset="0"/>
                <a:ea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rPr>
              <a:t>“all the saints”</a:t>
            </a:r>
          </a:p>
        </p:txBody>
      </p:sp>
    </p:spTree>
    <p:extLst>
      <p:ext uri="{BB962C8B-B14F-4D97-AF65-F5344CB8AC3E}">
        <p14:creationId xmlns:p14="http://schemas.microsoft.com/office/powerpoint/2010/main" val="340823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rayers For Strength - Powerful for Comfort and Hope">
            <a:extLst>
              <a:ext uri="{FF2B5EF4-FFF2-40B4-BE49-F238E27FC236}">
                <a16:creationId xmlns:a16="http://schemas.microsoft.com/office/drawing/2014/main" id="{D127F82E-070A-485F-B70A-9B32790FA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8" r="19432"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07A118-957E-431C-8F1D-81D21F41F2C4}"/>
              </a:ext>
            </a:extLst>
          </p:cNvPr>
          <p:cNvSpPr txBox="1"/>
          <p:nvPr/>
        </p:nvSpPr>
        <p:spPr>
          <a:xfrm>
            <a:off x="121183" y="506776"/>
            <a:ext cx="5365216" cy="5469446"/>
          </a:xfrm>
          <a:prstGeom prst="rect">
            <a:avLst/>
          </a:prstGeom>
          <a:solidFill>
            <a:schemeClr val="tx2">
              <a:lumMod val="50000"/>
            </a:schemeClr>
          </a:solidFill>
        </p:spPr>
        <p:txBody>
          <a:bodyPr wrap="square">
            <a:spAutoFit/>
          </a:bodyPr>
          <a:lstStyle/>
          <a:p>
            <a:pPr lvl="0" algn="ctr">
              <a:lnSpc>
                <a:spcPct val="115000"/>
              </a:lnSpc>
              <a:spcBef>
                <a:spcPts val="1200"/>
              </a:spcBef>
            </a:pPr>
            <a:r>
              <a:rPr lang="en-US" sz="2800" b="1" dirty="0">
                <a:solidFill>
                  <a:schemeClr val="bg1"/>
                </a:solidFill>
                <a:effectLst/>
                <a:latin typeface="Times New Roman" panose="02020603050405020304" pitchFamily="18" charset="0"/>
                <a:ea typeface="Times New Roman" panose="02020603050405020304" pitchFamily="18" charset="0"/>
              </a:rPr>
              <a:t>Warfare Prayer</a:t>
            </a:r>
          </a:p>
          <a:p>
            <a:pPr lvl="0" algn="ctr">
              <a:lnSpc>
                <a:spcPct val="115000"/>
              </a:lnSpc>
              <a:spcBef>
                <a:spcPts val="1200"/>
              </a:spcBef>
            </a:pPr>
            <a:endParaRPr lang="en-US" sz="2800" b="1"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fellow believers at CIC will grow more convinced of and confident in the truth of the gospel.</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fellow believers at CIC will live out the gospel message in doing what is right, pure, and honest.</a:t>
            </a:r>
          </a:p>
        </p:txBody>
      </p:sp>
    </p:spTree>
    <p:extLst>
      <p:ext uri="{BB962C8B-B14F-4D97-AF65-F5344CB8AC3E}">
        <p14:creationId xmlns:p14="http://schemas.microsoft.com/office/powerpoint/2010/main" val="19084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rayers For Strength - Powerful for Comfort and Hope">
            <a:extLst>
              <a:ext uri="{FF2B5EF4-FFF2-40B4-BE49-F238E27FC236}">
                <a16:creationId xmlns:a16="http://schemas.microsoft.com/office/drawing/2014/main" id="{D127F82E-070A-485F-B70A-9B32790FA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8" r="19432"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07A118-957E-431C-8F1D-81D21F41F2C4}"/>
              </a:ext>
            </a:extLst>
          </p:cNvPr>
          <p:cNvSpPr txBox="1"/>
          <p:nvPr/>
        </p:nvSpPr>
        <p:spPr>
          <a:xfrm>
            <a:off x="121183" y="506776"/>
            <a:ext cx="5365216" cy="5315558"/>
          </a:xfrm>
          <a:prstGeom prst="rect">
            <a:avLst/>
          </a:prstGeom>
          <a:solidFill>
            <a:schemeClr val="tx2">
              <a:lumMod val="50000"/>
            </a:schemeClr>
          </a:solidFill>
        </p:spPr>
        <p:txBody>
          <a:bodyPr wrap="square">
            <a:spAutoFit/>
          </a:bodyPr>
          <a:lstStyle/>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fellow believers at CIC will be effective witnesses to the truth of the gospel of peace.</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fellow believers at CIC will resist temptations to sin or doubt the teachings of Scripture.</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fellow believers at CIC will affirm the truth of the gospel and be confident of their eternal state with God.</a:t>
            </a:r>
          </a:p>
        </p:txBody>
      </p:sp>
    </p:spTree>
    <p:extLst>
      <p:ext uri="{BB962C8B-B14F-4D97-AF65-F5344CB8AC3E}">
        <p14:creationId xmlns:p14="http://schemas.microsoft.com/office/powerpoint/2010/main" val="26632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rayers For Strength - Powerful for Comfort and Hope">
            <a:extLst>
              <a:ext uri="{FF2B5EF4-FFF2-40B4-BE49-F238E27FC236}">
                <a16:creationId xmlns:a16="http://schemas.microsoft.com/office/drawing/2014/main" id="{D127F82E-070A-485F-B70A-9B32790FA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8" r="19432"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07A118-957E-431C-8F1D-81D21F41F2C4}"/>
              </a:ext>
            </a:extLst>
          </p:cNvPr>
          <p:cNvSpPr txBox="1"/>
          <p:nvPr/>
        </p:nvSpPr>
        <p:spPr>
          <a:xfrm>
            <a:off x="121183" y="506776"/>
            <a:ext cx="5365216" cy="4170629"/>
          </a:xfrm>
          <a:prstGeom prst="rect">
            <a:avLst/>
          </a:prstGeom>
          <a:solidFill>
            <a:schemeClr val="tx2">
              <a:lumMod val="50000"/>
            </a:schemeClr>
          </a:solidFill>
        </p:spPr>
        <p:txBody>
          <a:bodyPr wrap="square">
            <a:spAutoFit/>
          </a:bodyPr>
          <a:lstStyle/>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fellow believers at CIC will learn the Bible and be able to use it for growth and teaching others.</a:t>
            </a:r>
          </a:p>
          <a:p>
            <a:pPr marL="342900" lvl="0" indent="-342900">
              <a:lnSpc>
                <a:spcPct val="115000"/>
              </a:lnSpc>
              <a:spcBef>
                <a:spcPts val="1200"/>
              </a:spcBef>
              <a:buFont typeface="Wingdings" panose="05000000000000000000" pitchFamily="2" charset="2"/>
              <a:buChar char=""/>
            </a:pPr>
            <a:r>
              <a:rPr lang="en-US" sz="2800" dirty="0">
                <a:solidFill>
                  <a:schemeClr val="bg1"/>
                </a:solidFill>
                <a:effectLst/>
                <a:latin typeface="Times New Roman" panose="02020603050405020304" pitchFamily="18" charset="0"/>
                <a:ea typeface="Times New Roman" panose="02020603050405020304" pitchFamily="18" charset="0"/>
              </a:rPr>
              <a:t>Pray that church leaders at CIC will be faithful in fulfilling their calling to proclaim and teach the Scriptures.</a:t>
            </a:r>
          </a:p>
        </p:txBody>
      </p:sp>
    </p:spTree>
    <p:extLst>
      <p:ext uri="{BB962C8B-B14F-4D97-AF65-F5344CB8AC3E}">
        <p14:creationId xmlns:p14="http://schemas.microsoft.com/office/powerpoint/2010/main" val="24225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852446"/>
            <a:ext cx="6445376" cy="5281702"/>
          </a:xfrm>
          <a:prstGeom prst="rect">
            <a:avLst/>
          </a:prstGeom>
          <a:solidFill>
            <a:schemeClr val="bg1"/>
          </a:solidFill>
        </p:spPr>
        <p:txBody>
          <a:bodyPr wrap="square">
            <a:spAutoFit/>
          </a:bodyPr>
          <a:lstStyle/>
          <a:p>
            <a:pPr marL="457200" marR="0" indent="-457200">
              <a:lnSpc>
                <a:spcPct val="115000"/>
              </a:lnSpc>
              <a:spcBef>
                <a:spcPts val="1200"/>
              </a:spcBef>
              <a:spcAft>
                <a:spcPts val="0"/>
              </a:spcAft>
              <a:buFont typeface="Arial" panose="020B0604020202020204" pitchFamily="34" charset="0"/>
              <a:buChar char="•"/>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am blessed by God and a demonstration of His Power</a:t>
            </a:r>
          </a:p>
          <a:p>
            <a:pPr marL="457200" marR="0" indent="-457200">
              <a:lnSpc>
                <a:spcPct val="115000"/>
              </a:lnSpc>
              <a:spcBef>
                <a:spcPts val="1200"/>
              </a:spcBef>
              <a:spcAft>
                <a:spcPts val="0"/>
              </a:spcAft>
              <a:buFont typeface="Arial" panose="020B0604020202020204" pitchFamily="34" charset="0"/>
              <a:buChar cha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was dead but now I’m alive</a:t>
            </a:r>
          </a:p>
          <a:p>
            <a:pPr marL="457200" marR="0" indent="-457200">
              <a:lnSpc>
                <a:spcPct val="115000"/>
              </a:lnSpc>
              <a:spcBef>
                <a:spcPts val="1200"/>
              </a:spcBef>
              <a:spcAft>
                <a:spcPts val="0"/>
              </a:spcAft>
              <a:buFont typeface="Arial" panose="020B0604020202020204" pitchFamily="34" charset="0"/>
              <a:buChar char="•"/>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was alone but now I’m part of Christ’s body</a:t>
            </a:r>
          </a:p>
          <a:p>
            <a:pPr marL="457200" marR="0" indent="-457200">
              <a:lnSpc>
                <a:spcPct val="115000"/>
              </a:lnSpc>
              <a:spcBef>
                <a:spcPts val="1200"/>
              </a:spcBef>
              <a:spcAft>
                <a:spcPts val="0"/>
              </a:spcAft>
              <a:buFont typeface="Arial" panose="020B0604020202020204" pitchFamily="34" charset="0"/>
              <a:buChar cha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am joined with other believers to accomplish God’s will on earth</a:t>
            </a:r>
          </a:p>
          <a:p>
            <a:pPr marL="457200" marR="0" indent="-457200">
              <a:lnSpc>
                <a:spcPct val="115000"/>
              </a:lnSpc>
              <a:spcBef>
                <a:spcPts val="1200"/>
              </a:spcBef>
              <a:spcAft>
                <a:spcPts val="0"/>
              </a:spcAft>
              <a:buFont typeface="Arial" panose="020B0604020202020204" pitchFamily="34" charset="0"/>
              <a:buChar char="•"/>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walk in a new way</a:t>
            </a:r>
          </a:p>
          <a:p>
            <a:pPr marL="457200" marR="0" indent="-457200">
              <a:lnSpc>
                <a:spcPct val="115000"/>
              </a:lnSpc>
              <a:spcBef>
                <a:spcPts val="1200"/>
              </a:spcBef>
              <a:spcAft>
                <a:spcPts val="0"/>
              </a:spcAft>
              <a:buFont typeface="Arial" panose="020B0604020202020204" pitchFamily="34" charset="0"/>
              <a:buChar cha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stand strong in my faith in Christ</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salm 18 - &amp;quot;Solid As The Rock of Gibraltar&amp;quot; — Faith Family Worship Center">
            <a:extLst>
              <a:ext uri="{FF2B5EF4-FFF2-40B4-BE49-F238E27FC236}">
                <a16:creationId xmlns:a16="http://schemas.microsoft.com/office/drawing/2014/main" id="{608E5A41-8048-4731-97EE-6A1933160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5" r="730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A7739B-530B-4719-A789-9667C2F2A4EB}"/>
              </a:ext>
            </a:extLst>
          </p:cNvPr>
          <p:cNvSpPr txBox="1"/>
          <p:nvPr/>
        </p:nvSpPr>
        <p:spPr>
          <a:xfrm>
            <a:off x="3817095" y="250303"/>
            <a:ext cx="5199320" cy="1242200"/>
          </a:xfrm>
          <a:prstGeom prst="rect">
            <a:avLst/>
          </a:prstGeom>
          <a:solidFill>
            <a:schemeClr val="accent1">
              <a:lumMod val="50000"/>
            </a:schemeClr>
          </a:solidFill>
        </p:spPr>
        <p:txBody>
          <a:bodyPr wrap="square">
            <a:spAutoFit/>
          </a:bodyPr>
          <a:lstStyle/>
          <a:p>
            <a:pPr algn="ctr">
              <a:lnSpc>
                <a:spcPct val="115000"/>
              </a:lnSpc>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Stand Strong in God’s Might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6:10-24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66C67E-E64C-45F6-8931-2050428FA18F}"/>
              </a:ext>
            </a:extLst>
          </p:cNvPr>
          <p:cNvSpPr txBox="1"/>
          <p:nvPr/>
        </p:nvSpPr>
        <p:spPr>
          <a:xfrm>
            <a:off x="265814" y="2141165"/>
            <a:ext cx="5709684"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Rely on God’s strength </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10-13)</a:t>
            </a:r>
          </a:p>
        </p:txBody>
      </p:sp>
      <p:sp>
        <p:nvSpPr>
          <p:cNvPr id="10" name="TextBox 9">
            <a:extLst>
              <a:ext uri="{FF2B5EF4-FFF2-40B4-BE49-F238E27FC236}">
                <a16:creationId xmlns:a16="http://schemas.microsoft.com/office/drawing/2014/main" id="{7A78EA91-DB00-4D16-A5D1-AC6242F77139}"/>
              </a:ext>
            </a:extLst>
          </p:cNvPr>
          <p:cNvSpPr txBox="1"/>
          <p:nvPr/>
        </p:nvSpPr>
        <p:spPr>
          <a:xfrm>
            <a:off x="265813" y="2807887"/>
            <a:ext cx="5709683"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Put on God’s armor</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14-24)</a:t>
            </a:r>
          </a:p>
        </p:txBody>
      </p:sp>
    </p:spTree>
    <p:extLst>
      <p:ext uri="{BB962C8B-B14F-4D97-AF65-F5344CB8AC3E}">
        <p14:creationId xmlns:p14="http://schemas.microsoft.com/office/powerpoint/2010/main" val="4472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he Armour of God: It&amp;#39;s All About Jesus - Levaire">
            <a:extLst>
              <a:ext uri="{FF2B5EF4-FFF2-40B4-BE49-F238E27FC236}">
                <a16:creationId xmlns:a16="http://schemas.microsoft.com/office/drawing/2014/main" id="{3FB3C64E-F63B-42F6-B372-E10A8BDAC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4AFF9C-7B7A-43D6-8A1E-64DCE7A4BA7E}"/>
              </a:ext>
            </a:extLst>
          </p:cNvPr>
          <p:cNvSpPr txBox="1"/>
          <p:nvPr/>
        </p:nvSpPr>
        <p:spPr>
          <a:xfrm>
            <a:off x="138224" y="277851"/>
            <a:ext cx="3700130" cy="584775"/>
          </a:xfrm>
          <a:prstGeom prst="rect">
            <a:avLst/>
          </a:prstGeom>
          <a:solidFill>
            <a:schemeClr val="tx1"/>
          </a:solidFill>
          <a:ln>
            <a:solidFill>
              <a:schemeClr val="bg1"/>
            </a:solidFill>
          </a:ln>
        </p:spPr>
        <p:txBody>
          <a:bodyPr wrap="square">
            <a:spAutoFit/>
          </a:bodyPr>
          <a:lstStyle/>
          <a:p>
            <a:pPr algn="ctr"/>
            <a:r>
              <a:rPr lang="en-US" sz="3200" b="1" i="0" dirty="0">
                <a:solidFill>
                  <a:schemeClr val="bg1"/>
                </a:solidFill>
                <a:effectLst/>
              </a:rPr>
              <a:t>Armor of God</a:t>
            </a:r>
            <a:endParaRPr lang="en-US" sz="3200" dirty="0">
              <a:solidFill>
                <a:schemeClr val="bg1"/>
              </a:solidFill>
            </a:endParaRPr>
          </a:p>
        </p:txBody>
      </p:sp>
      <p:sp>
        <p:nvSpPr>
          <p:cNvPr id="7" name="TextBox 6">
            <a:extLst>
              <a:ext uri="{FF2B5EF4-FFF2-40B4-BE49-F238E27FC236}">
                <a16:creationId xmlns:a16="http://schemas.microsoft.com/office/drawing/2014/main" id="{70E498E0-E368-486C-8E22-AC0197D2F9D8}"/>
              </a:ext>
            </a:extLst>
          </p:cNvPr>
          <p:cNvSpPr txBox="1"/>
          <p:nvPr/>
        </p:nvSpPr>
        <p:spPr>
          <a:xfrm>
            <a:off x="595424" y="1471314"/>
            <a:ext cx="552893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Conviction of truth  (belt of truth)</a:t>
            </a:r>
          </a:p>
        </p:txBody>
      </p:sp>
      <p:sp>
        <p:nvSpPr>
          <p:cNvPr id="8" name="TextBox 7">
            <a:extLst>
              <a:ext uri="{FF2B5EF4-FFF2-40B4-BE49-F238E27FC236}">
                <a16:creationId xmlns:a16="http://schemas.microsoft.com/office/drawing/2014/main" id="{117AAEFD-4596-44DE-BB19-2DBF0FFEF0F9}"/>
              </a:ext>
            </a:extLst>
          </p:cNvPr>
          <p:cNvSpPr txBox="1"/>
          <p:nvPr/>
        </p:nvSpPr>
        <p:spPr>
          <a:xfrm>
            <a:off x="595424" y="2183696"/>
            <a:ext cx="7060018"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Integrity of life  (breastplate of righteousness)</a:t>
            </a:r>
          </a:p>
        </p:txBody>
      </p:sp>
      <p:sp>
        <p:nvSpPr>
          <p:cNvPr id="9" name="TextBox 8">
            <a:extLst>
              <a:ext uri="{FF2B5EF4-FFF2-40B4-BE49-F238E27FC236}">
                <a16:creationId xmlns:a16="http://schemas.microsoft.com/office/drawing/2014/main" id="{CA0FF3A6-1199-47E5-A539-53E26492741D}"/>
              </a:ext>
            </a:extLst>
          </p:cNvPr>
          <p:cNvSpPr txBox="1"/>
          <p:nvPr/>
        </p:nvSpPr>
        <p:spPr>
          <a:xfrm>
            <a:off x="595423" y="2880901"/>
            <a:ext cx="8442251" cy="104361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Promotion of the gospel  (shoes made ready for gospel of peace)</a:t>
            </a:r>
          </a:p>
        </p:txBody>
      </p:sp>
      <p:sp>
        <p:nvSpPr>
          <p:cNvPr id="10" name="TextBox 9">
            <a:extLst>
              <a:ext uri="{FF2B5EF4-FFF2-40B4-BE49-F238E27FC236}">
                <a16:creationId xmlns:a16="http://schemas.microsoft.com/office/drawing/2014/main" id="{F9103025-8D3D-4847-8B6E-CF38A7D947B2}"/>
              </a:ext>
            </a:extLst>
          </p:cNvPr>
          <p:cNvSpPr txBox="1"/>
          <p:nvPr/>
        </p:nvSpPr>
        <p:spPr>
          <a:xfrm>
            <a:off x="593585" y="4035838"/>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Resist temptation (shield of faith)</a:t>
            </a:r>
          </a:p>
        </p:txBody>
      </p:sp>
    </p:spTree>
    <p:extLst>
      <p:ext uri="{BB962C8B-B14F-4D97-AF65-F5344CB8AC3E}">
        <p14:creationId xmlns:p14="http://schemas.microsoft.com/office/powerpoint/2010/main" val="15545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Biblical Theology of Spiritual Warfare and Missions • ABWE">
            <a:extLst>
              <a:ext uri="{FF2B5EF4-FFF2-40B4-BE49-F238E27FC236}">
                <a16:creationId xmlns:a16="http://schemas.microsoft.com/office/drawing/2014/main" id="{202E0B00-F383-478C-AF43-31801C866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86"/>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E3B783-C7F9-49A8-8DDE-0C6F3FA141E5}"/>
              </a:ext>
            </a:extLst>
          </p:cNvPr>
          <p:cNvSpPr txBox="1"/>
          <p:nvPr/>
        </p:nvSpPr>
        <p:spPr>
          <a:xfrm>
            <a:off x="677537" y="540879"/>
            <a:ext cx="2241933" cy="11975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Bef>
                <a:spcPts val="1200"/>
              </a:spcBef>
            </a:pPr>
            <a:r>
              <a:rPr lang="en-US" sz="2800" b="1" u="sng" dirty="0">
                <a:solidFill>
                  <a:schemeClr val="bg1"/>
                </a:solidFill>
                <a:effectLst/>
                <a:latin typeface="Times New Roman" panose="02020603050405020304" pitchFamily="18" charset="0"/>
                <a:ea typeface="Times New Roman" panose="02020603050405020304" pitchFamily="18" charset="0"/>
              </a:rPr>
              <a:t>Satan is</a:t>
            </a:r>
          </a:p>
          <a:p>
            <a:pPr>
              <a:lnSpc>
                <a:spcPct val="115000"/>
              </a:lnSpc>
              <a:spcBef>
                <a:spcPts val="1200"/>
              </a:spcBef>
            </a:pPr>
            <a:r>
              <a:rPr lang="en-US" sz="2800" dirty="0">
                <a:solidFill>
                  <a:schemeClr val="bg1"/>
                </a:solidFill>
                <a:effectLst/>
                <a:latin typeface="Times New Roman" panose="02020603050405020304" pitchFamily="18" charset="0"/>
                <a:ea typeface="Times New Roman" panose="02020603050405020304" pitchFamily="18" charset="0"/>
              </a:rPr>
              <a:t>“the tempter”</a:t>
            </a:r>
          </a:p>
        </p:txBody>
      </p:sp>
      <p:sp>
        <p:nvSpPr>
          <p:cNvPr id="8" name="TextBox 7">
            <a:extLst>
              <a:ext uri="{FF2B5EF4-FFF2-40B4-BE49-F238E27FC236}">
                <a16:creationId xmlns:a16="http://schemas.microsoft.com/office/drawing/2014/main" id="{E887D90B-33A7-404F-AD47-AB6A750673C6}"/>
              </a:ext>
            </a:extLst>
          </p:cNvPr>
          <p:cNvSpPr txBox="1"/>
          <p:nvPr/>
        </p:nvSpPr>
        <p:spPr>
          <a:xfrm>
            <a:off x="341523" y="3259191"/>
            <a:ext cx="8460953" cy="181588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1 Thessalonians 3:5</a:t>
            </a:r>
          </a:p>
          <a:p>
            <a:pPr algn="ctr"/>
            <a:r>
              <a:rPr lang="en-US" sz="2800" b="0" i="0" dirty="0">
                <a:solidFill>
                  <a:schemeClr val="bg1"/>
                </a:solidFill>
                <a:effectLst/>
                <a:latin typeface="Times New Roman" panose="02020603050405020304" pitchFamily="18" charset="0"/>
                <a:cs typeface="Times New Roman" panose="02020603050405020304" pitchFamily="18" charset="0"/>
              </a:rPr>
              <a:t>For this reason, when I could bear it no longer, I sent to learn about your faith, for fear that somehow the tempter had tempted you and our labor would be in vain.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B5F2B00-4D20-4A22-B143-99968AC687F1}"/>
              </a:ext>
            </a:extLst>
          </p:cNvPr>
          <p:cNvSpPr txBox="1"/>
          <p:nvPr/>
        </p:nvSpPr>
        <p:spPr>
          <a:xfrm>
            <a:off x="350702" y="1803123"/>
            <a:ext cx="8460953" cy="138499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Matthew 4:1</a:t>
            </a:r>
          </a:p>
          <a:p>
            <a:pPr algn="ctr"/>
            <a:r>
              <a:rPr lang="en-US" sz="2800" b="0" i="0" dirty="0">
                <a:solidFill>
                  <a:schemeClr val="bg1"/>
                </a:solidFill>
                <a:effectLst/>
                <a:latin typeface="Times New Roman" panose="02020603050405020304" pitchFamily="18" charset="0"/>
                <a:cs typeface="Times New Roman" panose="02020603050405020304" pitchFamily="18" charset="0"/>
              </a:rPr>
              <a:t>Then Jesus was led up by the Spirit into the wilderness to be tempted by the devil.</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1FFAE67-2755-413D-A525-FB18B7640B43}"/>
              </a:ext>
            </a:extLst>
          </p:cNvPr>
          <p:cNvSpPr txBox="1"/>
          <p:nvPr/>
        </p:nvSpPr>
        <p:spPr>
          <a:xfrm>
            <a:off x="341523" y="5165114"/>
            <a:ext cx="8460953" cy="138499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James 1:14</a:t>
            </a:r>
          </a:p>
          <a:p>
            <a:pPr algn="ctr"/>
            <a:r>
              <a:rPr lang="en-US" sz="2800" dirty="0">
                <a:latin typeface="Times New Roman" panose="02020603050405020304" pitchFamily="18" charset="0"/>
                <a:cs typeface="Times New Roman" panose="02020603050405020304" pitchFamily="18" charset="0"/>
              </a:rPr>
              <a:t>But each person is tempted when he is lured and enticed by his own desire.</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4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Biblical Theology of Spiritual Warfare and Missions • ABWE">
            <a:extLst>
              <a:ext uri="{FF2B5EF4-FFF2-40B4-BE49-F238E27FC236}">
                <a16:creationId xmlns:a16="http://schemas.microsoft.com/office/drawing/2014/main" id="{202E0B00-F383-478C-AF43-31801C866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86"/>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E3B783-C7F9-49A8-8DDE-0C6F3FA141E5}"/>
              </a:ext>
            </a:extLst>
          </p:cNvPr>
          <p:cNvSpPr txBox="1"/>
          <p:nvPr/>
        </p:nvSpPr>
        <p:spPr>
          <a:xfrm>
            <a:off x="677537" y="540879"/>
            <a:ext cx="2241933" cy="184691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Bef>
                <a:spcPts val="1200"/>
              </a:spcBef>
            </a:pPr>
            <a:r>
              <a:rPr lang="en-US" sz="2800" b="1" u="sng" dirty="0">
                <a:solidFill>
                  <a:schemeClr val="bg1"/>
                </a:solidFill>
                <a:effectLst/>
                <a:latin typeface="Times New Roman" panose="02020603050405020304" pitchFamily="18" charset="0"/>
                <a:ea typeface="Times New Roman" panose="02020603050405020304" pitchFamily="18" charset="0"/>
              </a:rPr>
              <a:t>Satan is</a:t>
            </a:r>
          </a:p>
          <a:p>
            <a:pPr>
              <a:lnSpc>
                <a:spcPct val="115000"/>
              </a:lnSpc>
              <a:spcBef>
                <a:spcPts val="1200"/>
              </a:spcBef>
            </a:pPr>
            <a:r>
              <a:rPr lang="en-US" sz="2800" dirty="0">
                <a:solidFill>
                  <a:schemeClr val="bg1"/>
                </a:solidFill>
                <a:effectLst/>
                <a:latin typeface="Times New Roman" panose="02020603050405020304" pitchFamily="18" charset="0"/>
                <a:ea typeface="Times New Roman" panose="02020603050405020304" pitchFamily="18" charset="0"/>
              </a:rPr>
              <a:t>“the tempter”</a:t>
            </a:r>
          </a:p>
          <a:p>
            <a:pPr>
              <a:lnSpc>
                <a:spcPct val="115000"/>
              </a:lnSpc>
              <a:spcBef>
                <a:spcPts val="1200"/>
              </a:spcBef>
            </a:pPr>
            <a:r>
              <a:rPr lang="en-US" sz="2800" dirty="0">
                <a:solidFill>
                  <a:schemeClr val="bg1"/>
                </a:solidFill>
                <a:latin typeface="Times New Roman" panose="02020603050405020304" pitchFamily="18" charset="0"/>
                <a:ea typeface="Times New Roman" panose="02020603050405020304" pitchFamily="18" charset="0"/>
              </a:rPr>
              <a:t>“the accuser”</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887D90B-33A7-404F-AD47-AB6A750673C6}"/>
              </a:ext>
            </a:extLst>
          </p:cNvPr>
          <p:cNvSpPr txBox="1"/>
          <p:nvPr/>
        </p:nvSpPr>
        <p:spPr>
          <a:xfrm>
            <a:off x="341523" y="1132935"/>
            <a:ext cx="8460953" cy="51398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Zechariah 3:1-5</a:t>
            </a:r>
          </a:p>
          <a:p>
            <a:pPr algn="ctr"/>
            <a:r>
              <a:rPr lang="en-US" sz="2500" baseline="30000" dirty="0">
                <a:latin typeface="Times New Roman" panose="02020603050405020304" pitchFamily="18" charset="0"/>
                <a:cs typeface="Times New Roman" panose="02020603050405020304" pitchFamily="18" charset="0"/>
              </a:rPr>
              <a:t>1 </a:t>
            </a:r>
            <a:r>
              <a:rPr lang="en-US" sz="2500" dirty="0">
                <a:latin typeface="Times New Roman" panose="02020603050405020304" pitchFamily="18" charset="0"/>
                <a:cs typeface="Times New Roman" panose="02020603050405020304" pitchFamily="18" charset="0"/>
              </a:rPr>
              <a:t>Then he showed me Joshua the high priest standing before the angel of the </a:t>
            </a:r>
            <a:r>
              <a:rPr lang="en-US" sz="2500" cap="small" dirty="0">
                <a:latin typeface="Times New Roman" panose="02020603050405020304" pitchFamily="18" charset="0"/>
                <a:cs typeface="Times New Roman" panose="02020603050405020304" pitchFamily="18" charset="0"/>
              </a:rPr>
              <a:t>Lord</a:t>
            </a:r>
            <a:r>
              <a:rPr lang="en-US" sz="2500" dirty="0">
                <a:latin typeface="Times New Roman" panose="02020603050405020304" pitchFamily="18" charset="0"/>
                <a:cs typeface="Times New Roman" panose="02020603050405020304" pitchFamily="18" charset="0"/>
              </a:rPr>
              <a:t>, and Satan standing at his right hand to </a:t>
            </a:r>
            <a:r>
              <a:rPr lang="en-US" sz="2500" u="sng" dirty="0">
                <a:latin typeface="Times New Roman" panose="02020603050405020304" pitchFamily="18" charset="0"/>
                <a:cs typeface="Times New Roman" panose="02020603050405020304" pitchFamily="18" charset="0"/>
              </a:rPr>
              <a:t>accuse him</a:t>
            </a:r>
            <a:r>
              <a:rPr lang="en-US" sz="2500" dirty="0">
                <a:latin typeface="Times New Roman" panose="02020603050405020304" pitchFamily="18" charset="0"/>
                <a:cs typeface="Times New Roman" panose="02020603050405020304" pitchFamily="18" charset="0"/>
              </a:rPr>
              <a:t>. </a:t>
            </a:r>
            <a:r>
              <a:rPr lang="en-US" sz="2500" baseline="30000" dirty="0">
                <a:latin typeface="Times New Roman" panose="02020603050405020304" pitchFamily="18" charset="0"/>
                <a:cs typeface="Times New Roman" panose="02020603050405020304" pitchFamily="18" charset="0"/>
              </a:rPr>
              <a:t>2 </a:t>
            </a:r>
            <a:r>
              <a:rPr lang="en-US" sz="2500" dirty="0">
                <a:latin typeface="Times New Roman" panose="02020603050405020304" pitchFamily="18" charset="0"/>
                <a:cs typeface="Times New Roman" panose="02020603050405020304" pitchFamily="18" charset="0"/>
              </a:rPr>
              <a:t>And the </a:t>
            </a:r>
            <a:r>
              <a:rPr lang="en-US" sz="2500" cap="small" dirty="0">
                <a:latin typeface="Times New Roman" panose="02020603050405020304" pitchFamily="18" charset="0"/>
                <a:cs typeface="Times New Roman" panose="02020603050405020304" pitchFamily="18" charset="0"/>
              </a:rPr>
              <a:t>Lord</a:t>
            </a:r>
            <a:r>
              <a:rPr lang="en-US" sz="2500" dirty="0">
                <a:latin typeface="Times New Roman" panose="02020603050405020304" pitchFamily="18" charset="0"/>
                <a:cs typeface="Times New Roman" panose="02020603050405020304" pitchFamily="18" charset="0"/>
              </a:rPr>
              <a:t> said to Satan, “The </a:t>
            </a:r>
            <a:r>
              <a:rPr lang="en-US" sz="2500" cap="small" dirty="0">
                <a:latin typeface="Times New Roman" panose="02020603050405020304" pitchFamily="18" charset="0"/>
                <a:cs typeface="Times New Roman" panose="02020603050405020304" pitchFamily="18" charset="0"/>
              </a:rPr>
              <a:t>Lord</a:t>
            </a:r>
            <a:r>
              <a:rPr lang="en-US" sz="2500" dirty="0">
                <a:latin typeface="Times New Roman" panose="02020603050405020304" pitchFamily="18" charset="0"/>
                <a:cs typeface="Times New Roman" panose="02020603050405020304" pitchFamily="18" charset="0"/>
              </a:rPr>
              <a:t> rebuke you, O Satan! The </a:t>
            </a:r>
            <a:r>
              <a:rPr lang="en-US" sz="2500" cap="small" dirty="0">
                <a:latin typeface="Times New Roman" panose="02020603050405020304" pitchFamily="18" charset="0"/>
                <a:cs typeface="Times New Roman" panose="02020603050405020304" pitchFamily="18" charset="0"/>
              </a:rPr>
              <a:t>Lord</a:t>
            </a:r>
            <a:r>
              <a:rPr lang="en-US" sz="2500" dirty="0">
                <a:latin typeface="Times New Roman" panose="02020603050405020304" pitchFamily="18" charset="0"/>
                <a:cs typeface="Times New Roman" panose="02020603050405020304" pitchFamily="18" charset="0"/>
              </a:rPr>
              <a:t> who has chosen Jerusalem rebuke you! Is not this a brand plucked from the fire?” </a:t>
            </a:r>
            <a:r>
              <a:rPr lang="en-US" sz="2500" baseline="30000" dirty="0">
                <a:latin typeface="Times New Roman" panose="02020603050405020304" pitchFamily="18" charset="0"/>
                <a:cs typeface="Times New Roman" panose="02020603050405020304" pitchFamily="18" charset="0"/>
              </a:rPr>
              <a:t>3 </a:t>
            </a:r>
            <a:r>
              <a:rPr lang="en-US" sz="2500" dirty="0">
                <a:latin typeface="Times New Roman" panose="02020603050405020304" pitchFamily="18" charset="0"/>
                <a:cs typeface="Times New Roman" panose="02020603050405020304" pitchFamily="18" charset="0"/>
              </a:rPr>
              <a:t>Now Joshua was standing before the angel, clothed with filthy garments. </a:t>
            </a:r>
            <a:r>
              <a:rPr lang="en-US" sz="2500" baseline="30000" dirty="0">
                <a:latin typeface="Times New Roman" panose="02020603050405020304" pitchFamily="18" charset="0"/>
                <a:cs typeface="Times New Roman" panose="02020603050405020304" pitchFamily="18" charset="0"/>
              </a:rPr>
              <a:t>4 </a:t>
            </a:r>
            <a:r>
              <a:rPr lang="en-US" sz="2500" dirty="0">
                <a:latin typeface="Times New Roman" panose="02020603050405020304" pitchFamily="18" charset="0"/>
                <a:cs typeface="Times New Roman" panose="02020603050405020304" pitchFamily="18" charset="0"/>
              </a:rPr>
              <a:t>And the angel said to those who were standing before him, “Remove the filthy garments from him.” And to him he said, “Behold, I have taken your iniquity away from you, and I will clothe you with pure vestments.” </a:t>
            </a:r>
            <a:r>
              <a:rPr lang="en-US" sz="2500" baseline="30000" dirty="0">
                <a:latin typeface="Times New Roman" panose="02020603050405020304" pitchFamily="18" charset="0"/>
                <a:cs typeface="Times New Roman" panose="02020603050405020304" pitchFamily="18" charset="0"/>
              </a:rPr>
              <a:t>5 </a:t>
            </a:r>
            <a:r>
              <a:rPr lang="en-US" sz="2500" dirty="0">
                <a:latin typeface="Times New Roman" panose="02020603050405020304" pitchFamily="18" charset="0"/>
                <a:cs typeface="Times New Roman" panose="02020603050405020304" pitchFamily="18" charset="0"/>
              </a:rPr>
              <a:t>And I said, “Let them put a clean turban on his head.” So they put a clean turban on his head and clothed him with garments. And the angel of the </a:t>
            </a:r>
            <a:r>
              <a:rPr lang="en-US" sz="2500" cap="small" dirty="0">
                <a:latin typeface="Times New Roman" panose="02020603050405020304" pitchFamily="18" charset="0"/>
                <a:cs typeface="Times New Roman" panose="02020603050405020304" pitchFamily="18" charset="0"/>
              </a:rPr>
              <a:t>Lord</a:t>
            </a:r>
            <a:r>
              <a:rPr lang="en-US" sz="2500" dirty="0">
                <a:latin typeface="Times New Roman" panose="02020603050405020304" pitchFamily="18" charset="0"/>
                <a:cs typeface="Times New Roman" panose="02020603050405020304" pitchFamily="18" charset="0"/>
              </a:rPr>
              <a:t> was standing by.</a:t>
            </a:r>
            <a:endParaRPr lang="en-US"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05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Biblical Theology of Spiritual Warfare and Missions • ABWE">
            <a:extLst>
              <a:ext uri="{FF2B5EF4-FFF2-40B4-BE49-F238E27FC236}">
                <a16:creationId xmlns:a16="http://schemas.microsoft.com/office/drawing/2014/main" id="{202E0B00-F383-478C-AF43-31801C866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86"/>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E3B783-C7F9-49A8-8DDE-0C6F3FA141E5}"/>
              </a:ext>
            </a:extLst>
          </p:cNvPr>
          <p:cNvSpPr txBox="1"/>
          <p:nvPr/>
        </p:nvSpPr>
        <p:spPr>
          <a:xfrm>
            <a:off x="677537" y="540879"/>
            <a:ext cx="2241933" cy="184691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Bef>
                <a:spcPts val="1200"/>
              </a:spcBef>
            </a:pPr>
            <a:r>
              <a:rPr lang="en-US" sz="2800" b="1" u="sng" dirty="0">
                <a:solidFill>
                  <a:schemeClr val="bg1"/>
                </a:solidFill>
                <a:effectLst/>
                <a:latin typeface="Times New Roman" panose="02020603050405020304" pitchFamily="18" charset="0"/>
                <a:ea typeface="Times New Roman" panose="02020603050405020304" pitchFamily="18" charset="0"/>
              </a:rPr>
              <a:t>Satan is</a:t>
            </a:r>
          </a:p>
          <a:p>
            <a:pPr>
              <a:lnSpc>
                <a:spcPct val="115000"/>
              </a:lnSpc>
              <a:spcBef>
                <a:spcPts val="1200"/>
              </a:spcBef>
            </a:pPr>
            <a:r>
              <a:rPr lang="en-US" sz="2800" dirty="0">
                <a:solidFill>
                  <a:schemeClr val="bg1"/>
                </a:solidFill>
                <a:effectLst/>
                <a:latin typeface="Times New Roman" panose="02020603050405020304" pitchFamily="18" charset="0"/>
                <a:ea typeface="Times New Roman" panose="02020603050405020304" pitchFamily="18" charset="0"/>
              </a:rPr>
              <a:t>“the tempter”</a:t>
            </a:r>
          </a:p>
          <a:p>
            <a:pPr>
              <a:lnSpc>
                <a:spcPct val="115000"/>
              </a:lnSpc>
              <a:spcBef>
                <a:spcPts val="1200"/>
              </a:spcBef>
            </a:pPr>
            <a:r>
              <a:rPr lang="en-US" sz="2800" dirty="0">
                <a:solidFill>
                  <a:schemeClr val="bg1"/>
                </a:solidFill>
                <a:latin typeface="Times New Roman" panose="02020603050405020304" pitchFamily="18" charset="0"/>
                <a:ea typeface="Times New Roman" panose="02020603050405020304" pitchFamily="18" charset="0"/>
              </a:rPr>
              <a:t>“the accuser”</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887D90B-33A7-404F-AD47-AB6A750673C6}"/>
              </a:ext>
            </a:extLst>
          </p:cNvPr>
          <p:cNvSpPr txBox="1"/>
          <p:nvPr/>
        </p:nvSpPr>
        <p:spPr>
          <a:xfrm>
            <a:off x="341523" y="2620214"/>
            <a:ext cx="8460953" cy="397031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Revelation 12:10-11</a:t>
            </a:r>
          </a:p>
          <a:p>
            <a:pPr algn="ct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And I heard a loud voice in heaven, saying, “Now the salvation and the power and the kingdom of our God and the authority of his Christ have come, for the accuser of our brothers</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has been thrown down, who </a:t>
            </a:r>
            <a:r>
              <a:rPr lang="en-US" sz="2800" u="sng" dirty="0">
                <a:latin typeface="Times New Roman" panose="02020603050405020304" pitchFamily="18" charset="0"/>
                <a:cs typeface="Times New Roman" panose="02020603050405020304" pitchFamily="18" charset="0"/>
              </a:rPr>
              <a:t>accuses</a:t>
            </a:r>
            <a:r>
              <a:rPr lang="en-US" sz="2800" dirty="0">
                <a:latin typeface="Times New Roman" panose="02020603050405020304" pitchFamily="18" charset="0"/>
                <a:cs typeface="Times New Roman" panose="02020603050405020304" pitchFamily="18" charset="0"/>
              </a:rPr>
              <a:t> them day and night before our God. </a:t>
            </a:r>
            <a:r>
              <a:rPr lang="en-US" sz="2800" baseline="30000" dirty="0">
                <a:latin typeface="Times New Roman" panose="02020603050405020304" pitchFamily="18" charset="0"/>
                <a:cs typeface="Times New Roman" panose="02020603050405020304" pitchFamily="18" charset="0"/>
              </a:rPr>
              <a:t>11 </a:t>
            </a:r>
            <a:r>
              <a:rPr lang="en-US" sz="2800" dirty="0">
                <a:latin typeface="Times New Roman" panose="02020603050405020304" pitchFamily="18" charset="0"/>
                <a:cs typeface="Times New Roman" panose="02020603050405020304" pitchFamily="18" charset="0"/>
              </a:rPr>
              <a:t>And they have conquered him by the blood of the Lamb and by the word of their testimony, for they loved not their lives even unto death.</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7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he Armour of God: It&amp;#39;s All About Jesus - Levaire">
            <a:extLst>
              <a:ext uri="{FF2B5EF4-FFF2-40B4-BE49-F238E27FC236}">
                <a16:creationId xmlns:a16="http://schemas.microsoft.com/office/drawing/2014/main" id="{3FB3C64E-F63B-42F6-B372-E10A8BDAC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4AFF9C-7B7A-43D6-8A1E-64DCE7A4BA7E}"/>
              </a:ext>
            </a:extLst>
          </p:cNvPr>
          <p:cNvSpPr txBox="1"/>
          <p:nvPr/>
        </p:nvSpPr>
        <p:spPr>
          <a:xfrm>
            <a:off x="138224" y="277851"/>
            <a:ext cx="3700130" cy="584775"/>
          </a:xfrm>
          <a:prstGeom prst="rect">
            <a:avLst/>
          </a:prstGeom>
          <a:solidFill>
            <a:schemeClr val="tx1"/>
          </a:solidFill>
          <a:ln>
            <a:solidFill>
              <a:schemeClr val="bg1"/>
            </a:solidFill>
          </a:ln>
        </p:spPr>
        <p:txBody>
          <a:bodyPr wrap="square">
            <a:spAutoFit/>
          </a:bodyPr>
          <a:lstStyle/>
          <a:p>
            <a:pPr algn="ctr"/>
            <a:r>
              <a:rPr lang="en-US" sz="3200" b="1" i="0" dirty="0">
                <a:solidFill>
                  <a:schemeClr val="bg1"/>
                </a:solidFill>
                <a:effectLst/>
              </a:rPr>
              <a:t>Armor of God</a:t>
            </a:r>
            <a:endParaRPr lang="en-US" sz="3200" dirty="0">
              <a:solidFill>
                <a:schemeClr val="bg1"/>
              </a:solidFill>
            </a:endParaRPr>
          </a:p>
        </p:txBody>
      </p:sp>
      <p:sp>
        <p:nvSpPr>
          <p:cNvPr id="7" name="TextBox 6">
            <a:extLst>
              <a:ext uri="{FF2B5EF4-FFF2-40B4-BE49-F238E27FC236}">
                <a16:creationId xmlns:a16="http://schemas.microsoft.com/office/drawing/2014/main" id="{70E498E0-E368-486C-8E22-AC0197D2F9D8}"/>
              </a:ext>
            </a:extLst>
          </p:cNvPr>
          <p:cNvSpPr txBox="1"/>
          <p:nvPr/>
        </p:nvSpPr>
        <p:spPr>
          <a:xfrm>
            <a:off x="595424" y="1471314"/>
            <a:ext cx="552893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Conviction of truth  (belt of truth)</a:t>
            </a:r>
          </a:p>
        </p:txBody>
      </p:sp>
      <p:sp>
        <p:nvSpPr>
          <p:cNvPr id="8" name="TextBox 7">
            <a:extLst>
              <a:ext uri="{FF2B5EF4-FFF2-40B4-BE49-F238E27FC236}">
                <a16:creationId xmlns:a16="http://schemas.microsoft.com/office/drawing/2014/main" id="{117AAEFD-4596-44DE-BB19-2DBF0FFEF0F9}"/>
              </a:ext>
            </a:extLst>
          </p:cNvPr>
          <p:cNvSpPr txBox="1"/>
          <p:nvPr/>
        </p:nvSpPr>
        <p:spPr>
          <a:xfrm>
            <a:off x="595424" y="2183696"/>
            <a:ext cx="7060018"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Integrity of life  (breastplate of righteousness)</a:t>
            </a:r>
          </a:p>
        </p:txBody>
      </p:sp>
      <p:sp>
        <p:nvSpPr>
          <p:cNvPr id="9" name="TextBox 8">
            <a:extLst>
              <a:ext uri="{FF2B5EF4-FFF2-40B4-BE49-F238E27FC236}">
                <a16:creationId xmlns:a16="http://schemas.microsoft.com/office/drawing/2014/main" id="{CA0FF3A6-1199-47E5-A539-53E26492741D}"/>
              </a:ext>
            </a:extLst>
          </p:cNvPr>
          <p:cNvSpPr txBox="1"/>
          <p:nvPr/>
        </p:nvSpPr>
        <p:spPr>
          <a:xfrm>
            <a:off x="595423" y="2880901"/>
            <a:ext cx="8442251" cy="104361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Promotion of the gospel  (shoes made ready for gospel of peace)</a:t>
            </a:r>
          </a:p>
        </p:txBody>
      </p:sp>
      <p:sp>
        <p:nvSpPr>
          <p:cNvPr id="10" name="TextBox 9">
            <a:extLst>
              <a:ext uri="{FF2B5EF4-FFF2-40B4-BE49-F238E27FC236}">
                <a16:creationId xmlns:a16="http://schemas.microsoft.com/office/drawing/2014/main" id="{F9103025-8D3D-4847-8B6E-CF38A7D947B2}"/>
              </a:ext>
            </a:extLst>
          </p:cNvPr>
          <p:cNvSpPr txBox="1"/>
          <p:nvPr/>
        </p:nvSpPr>
        <p:spPr>
          <a:xfrm>
            <a:off x="593585" y="4035838"/>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Resist temptation (shield of faith)</a:t>
            </a:r>
          </a:p>
        </p:txBody>
      </p:sp>
      <p:sp>
        <p:nvSpPr>
          <p:cNvPr id="11" name="TextBox 10">
            <a:extLst>
              <a:ext uri="{FF2B5EF4-FFF2-40B4-BE49-F238E27FC236}">
                <a16:creationId xmlns:a16="http://schemas.microsoft.com/office/drawing/2014/main" id="{EE46630E-082E-4436-B1D0-6C71A2E06084}"/>
              </a:ext>
            </a:extLst>
          </p:cNvPr>
          <p:cNvSpPr txBox="1"/>
          <p:nvPr/>
        </p:nvSpPr>
        <p:spPr>
          <a:xfrm>
            <a:off x="569713" y="4706029"/>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Assurance of salvation (helmet of salvation)</a:t>
            </a:r>
          </a:p>
        </p:txBody>
      </p:sp>
      <p:sp>
        <p:nvSpPr>
          <p:cNvPr id="12" name="TextBox 11">
            <a:extLst>
              <a:ext uri="{FF2B5EF4-FFF2-40B4-BE49-F238E27FC236}">
                <a16:creationId xmlns:a16="http://schemas.microsoft.com/office/drawing/2014/main" id="{9850F187-A9D5-493C-96F6-F35A7403114A}"/>
              </a:ext>
            </a:extLst>
          </p:cNvPr>
          <p:cNvSpPr txBox="1"/>
          <p:nvPr/>
        </p:nvSpPr>
        <p:spPr>
          <a:xfrm>
            <a:off x="578892" y="5409276"/>
            <a:ext cx="844225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Living by God’s Word (sword of the Spirit)</a:t>
            </a:r>
          </a:p>
        </p:txBody>
      </p:sp>
    </p:spTree>
    <p:extLst>
      <p:ext uri="{BB962C8B-B14F-4D97-AF65-F5344CB8AC3E}">
        <p14:creationId xmlns:p14="http://schemas.microsoft.com/office/powerpoint/2010/main" val="52085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Biblical Theology of Spiritual Warfare and Missions • ABWE">
            <a:extLst>
              <a:ext uri="{FF2B5EF4-FFF2-40B4-BE49-F238E27FC236}">
                <a16:creationId xmlns:a16="http://schemas.microsoft.com/office/drawing/2014/main" id="{202E0B00-F383-478C-AF43-31801C866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86"/>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87D90B-33A7-404F-AD47-AB6A750673C6}"/>
              </a:ext>
            </a:extLst>
          </p:cNvPr>
          <p:cNvSpPr txBox="1"/>
          <p:nvPr/>
        </p:nvSpPr>
        <p:spPr>
          <a:xfrm>
            <a:off x="341523" y="1121920"/>
            <a:ext cx="8460953" cy="310854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2 Corinthians 10:3-5</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3 </a:t>
            </a:r>
            <a:r>
              <a:rPr lang="en-US" sz="2800" i="0" dirty="0">
                <a:solidFill>
                  <a:schemeClr val="bg1"/>
                </a:solidFill>
                <a:effectLst/>
                <a:latin typeface="Times New Roman" panose="02020603050405020304" pitchFamily="18" charset="0"/>
                <a:cs typeface="Times New Roman" panose="02020603050405020304" pitchFamily="18" charset="0"/>
              </a:rPr>
              <a:t>For though we walk in the flesh, we are not waging war according to the flesh. </a:t>
            </a:r>
            <a:r>
              <a:rPr lang="en-US" sz="2800" i="0" baseline="30000" dirty="0">
                <a:solidFill>
                  <a:schemeClr val="bg1"/>
                </a:solidFill>
                <a:effectLst/>
                <a:latin typeface="Times New Roman" panose="02020603050405020304" pitchFamily="18" charset="0"/>
                <a:cs typeface="Times New Roman" panose="02020603050405020304" pitchFamily="18" charset="0"/>
              </a:rPr>
              <a:t>4 </a:t>
            </a:r>
            <a:r>
              <a:rPr lang="en-US" sz="2800" i="0" dirty="0">
                <a:solidFill>
                  <a:schemeClr val="bg1"/>
                </a:solidFill>
                <a:effectLst/>
                <a:latin typeface="Times New Roman" panose="02020603050405020304" pitchFamily="18" charset="0"/>
                <a:cs typeface="Times New Roman" panose="02020603050405020304" pitchFamily="18" charset="0"/>
              </a:rPr>
              <a:t>For the weapons of our warfare are not of the flesh but have divine power to destroy </a:t>
            </a:r>
            <a:r>
              <a:rPr lang="en-US" sz="2800" i="0" u="sng" dirty="0">
                <a:solidFill>
                  <a:schemeClr val="bg1"/>
                </a:solidFill>
                <a:effectLst/>
                <a:latin typeface="Times New Roman" panose="02020603050405020304" pitchFamily="18" charset="0"/>
                <a:cs typeface="Times New Roman" panose="02020603050405020304" pitchFamily="18" charset="0"/>
              </a:rPr>
              <a:t>strongholds</a:t>
            </a:r>
            <a:r>
              <a:rPr lang="en-US" sz="2800" i="0" dirty="0">
                <a:solidFill>
                  <a:schemeClr val="bg1"/>
                </a:solidFill>
                <a:effectLst/>
                <a:latin typeface="Times New Roman" panose="02020603050405020304" pitchFamily="18" charset="0"/>
                <a:cs typeface="Times New Roman" panose="02020603050405020304" pitchFamily="18" charset="0"/>
              </a:rPr>
              <a:t>. </a:t>
            </a:r>
            <a:r>
              <a:rPr lang="en-US" sz="2800" i="0" baseline="30000" dirty="0">
                <a:solidFill>
                  <a:schemeClr val="bg1"/>
                </a:solidFill>
                <a:effectLst/>
                <a:latin typeface="Times New Roman" panose="02020603050405020304" pitchFamily="18" charset="0"/>
                <a:cs typeface="Times New Roman" panose="02020603050405020304" pitchFamily="18" charset="0"/>
              </a:rPr>
              <a:t>5 </a:t>
            </a:r>
            <a:r>
              <a:rPr lang="en-US" sz="2800" i="0" dirty="0">
                <a:solidFill>
                  <a:schemeClr val="bg1"/>
                </a:solidFill>
                <a:effectLst/>
                <a:latin typeface="Times New Roman" panose="02020603050405020304" pitchFamily="18" charset="0"/>
                <a:cs typeface="Times New Roman" panose="02020603050405020304" pitchFamily="18" charset="0"/>
              </a:rPr>
              <a:t>We destroy arguments and every lofty opinion raised against the knowledge of God, and take every thought captive to obey Christ, </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9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2707</TotalTime>
  <Words>879</Words>
  <Application>Microsoft Office PowerPoint</Application>
  <PresentationFormat>On-screen Show (4:3)</PresentationFormat>
  <Paragraphs>85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17</cp:revision>
  <dcterms:created xsi:type="dcterms:W3CDTF">2021-07-26T07:39:37Z</dcterms:created>
  <dcterms:modified xsi:type="dcterms:W3CDTF">2021-11-19T03:14:39Z</dcterms:modified>
</cp:coreProperties>
</file>