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3" r:id="rId2"/>
    <p:sldId id="257" r:id="rId3"/>
    <p:sldId id="277" r:id="rId4"/>
    <p:sldId id="274" r:id="rId5"/>
    <p:sldId id="275" r:id="rId6"/>
    <p:sldId id="276" r:id="rId7"/>
    <p:sldId id="278" r:id="rId8"/>
    <p:sldId id="279" r:id="rId9"/>
    <p:sldId id="280" r:id="rId10"/>
    <p:sldId id="281" r:id="rId11"/>
    <p:sldId id="282" r:id="rId12"/>
    <p:sldId id="283" r:id="rId13"/>
    <p:sldId id="284" r:id="rId14"/>
    <p:sldId id="285" r:id="rId15"/>
    <p:sldId id="286" r:id="rId16"/>
    <p:sldId id="287" r:id="rId17"/>
    <p:sldId id="289" r:id="rId18"/>
    <p:sldId id="290" r:id="rId19"/>
    <p:sldId id="291" r:id="rId20"/>
    <p:sldId id="292" r:id="rId21"/>
    <p:sldId id="293" r:id="rId22"/>
    <p:sldId id="294" r:id="rId23"/>
    <p:sldId id="295" r:id="rId24"/>
    <p:sldId id="296" r:id="rId25"/>
    <p:sldId id="29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827ACE-DEE7-4D19-9758-BFB0C1BEAFDB}" v="232" dt="2021-11-11T11:36:15.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761" autoAdjust="0"/>
    <p:restoredTop sz="94660"/>
  </p:normalViewPr>
  <p:slideViewPr>
    <p:cSldViewPr snapToGrid="0">
      <p:cViewPr varScale="1">
        <p:scale>
          <a:sx n="70" d="100"/>
          <a:sy n="70" d="100"/>
        </p:scale>
        <p:origin x="10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userId="4163935ddb78b774" providerId="LiveId" clId="{4F827ACE-DEE7-4D19-9758-BFB0C1BEAFDB}"/>
    <pc:docChg chg="undo custSel addSld delSld modSld sldOrd">
      <pc:chgData name="James" userId="4163935ddb78b774" providerId="LiveId" clId="{4F827ACE-DEE7-4D19-9758-BFB0C1BEAFDB}" dt="2021-11-11T11:51:48.436" v="2134" actId="47"/>
      <pc:docMkLst>
        <pc:docMk/>
      </pc:docMkLst>
      <pc:sldChg chg="ord">
        <pc:chgData name="James" userId="4163935ddb78b774" providerId="LiveId" clId="{4F827ACE-DEE7-4D19-9758-BFB0C1BEAFDB}" dt="2021-11-11T08:33:49.021" v="21"/>
        <pc:sldMkLst>
          <pc:docMk/>
          <pc:sldMk cId="1287267509" sldId="257"/>
        </pc:sldMkLst>
      </pc:sldChg>
      <pc:sldChg chg="del">
        <pc:chgData name="James" userId="4163935ddb78b774" providerId="LiveId" clId="{4F827ACE-DEE7-4D19-9758-BFB0C1BEAFDB}" dt="2021-11-11T08:31:14.344" v="0" actId="47"/>
        <pc:sldMkLst>
          <pc:docMk/>
          <pc:sldMk cId="162055456" sldId="262"/>
        </pc:sldMkLst>
      </pc:sldChg>
      <pc:sldChg chg="del">
        <pc:chgData name="James" userId="4163935ddb78b774" providerId="LiveId" clId="{4F827ACE-DEE7-4D19-9758-BFB0C1BEAFDB}" dt="2021-11-11T08:31:15.486" v="1" actId="47"/>
        <pc:sldMkLst>
          <pc:docMk/>
          <pc:sldMk cId="4286776396" sldId="268"/>
        </pc:sldMkLst>
      </pc:sldChg>
      <pc:sldChg chg="del">
        <pc:chgData name="James" userId="4163935ddb78b774" providerId="LiveId" clId="{4F827ACE-DEE7-4D19-9758-BFB0C1BEAFDB}" dt="2021-11-11T08:31:55.820" v="10" actId="47"/>
        <pc:sldMkLst>
          <pc:docMk/>
          <pc:sldMk cId="1667673382" sldId="269"/>
        </pc:sldMkLst>
      </pc:sldChg>
      <pc:sldChg chg="del">
        <pc:chgData name="James" userId="4163935ddb78b774" providerId="LiveId" clId="{4F827ACE-DEE7-4D19-9758-BFB0C1BEAFDB}" dt="2021-11-11T08:31:20.689" v="2" actId="47"/>
        <pc:sldMkLst>
          <pc:docMk/>
          <pc:sldMk cId="1511539773" sldId="270"/>
        </pc:sldMkLst>
      </pc:sldChg>
      <pc:sldChg chg="del">
        <pc:chgData name="James" userId="4163935ddb78b774" providerId="LiveId" clId="{4F827ACE-DEE7-4D19-9758-BFB0C1BEAFDB}" dt="2021-11-11T08:31:24.695" v="3" actId="47"/>
        <pc:sldMkLst>
          <pc:docMk/>
          <pc:sldMk cId="3252760359" sldId="271"/>
        </pc:sldMkLst>
      </pc:sldChg>
      <pc:sldChg chg="del">
        <pc:chgData name="James" userId="4163935ddb78b774" providerId="LiveId" clId="{4F827ACE-DEE7-4D19-9758-BFB0C1BEAFDB}" dt="2021-11-11T08:31:27.076" v="4" actId="47"/>
        <pc:sldMkLst>
          <pc:docMk/>
          <pc:sldMk cId="4018295445" sldId="272"/>
        </pc:sldMkLst>
      </pc:sldChg>
      <pc:sldChg chg="addSp delSp modSp add del mod">
        <pc:chgData name="James" userId="4163935ddb78b774" providerId="LiveId" clId="{4F827ACE-DEE7-4D19-9758-BFB0C1BEAFDB}" dt="2021-11-11T08:33:44.190" v="19" actId="1440"/>
        <pc:sldMkLst>
          <pc:docMk/>
          <pc:sldMk cId="2050689272" sldId="273"/>
        </pc:sldMkLst>
        <pc:spChg chg="del mod">
          <ac:chgData name="James" userId="4163935ddb78b774" providerId="LiveId" clId="{4F827ACE-DEE7-4D19-9758-BFB0C1BEAFDB}" dt="2021-11-11T08:31:38.256" v="8" actId="478"/>
          <ac:spMkLst>
            <pc:docMk/>
            <pc:sldMk cId="2050689272" sldId="273"/>
            <ac:spMk id="3" creationId="{FCCA2A95-A673-4FB4-A2EC-D1CD38346C07}"/>
          </ac:spMkLst>
        </pc:spChg>
        <pc:spChg chg="mod">
          <ac:chgData name="James" userId="4163935ddb78b774" providerId="LiveId" clId="{4F827ACE-DEE7-4D19-9758-BFB0C1BEAFDB}" dt="2021-11-11T08:31:53.825" v="9" actId="207"/>
          <ac:spMkLst>
            <pc:docMk/>
            <pc:sldMk cId="2050689272" sldId="273"/>
            <ac:spMk id="4" creationId="{32813FEA-FA84-4B9A-B32A-380994FB648C}"/>
          </ac:spMkLst>
        </pc:spChg>
        <pc:picChg chg="add mod">
          <ac:chgData name="James" userId="4163935ddb78b774" providerId="LiveId" clId="{4F827ACE-DEE7-4D19-9758-BFB0C1BEAFDB}" dt="2021-11-11T08:33:44.190" v="19" actId="1440"/>
          <ac:picMkLst>
            <pc:docMk/>
            <pc:sldMk cId="2050689272" sldId="273"/>
            <ac:picMk id="1026" creationId="{C4977C0D-3D92-4596-9B12-78C442CB15F5}"/>
          </ac:picMkLst>
        </pc:picChg>
      </pc:sldChg>
      <pc:sldChg chg="del">
        <pc:chgData name="James" userId="4163935ddb78b774" providerId="LiveId" clId="{4F827ACE-DEE7-4D19-9758-BFB0C1BEAFDB}" dt="2021-11-11T08:31:58.947" v="12" actId="47"/>
        <pc:sldMkLst>
          <pc:docMk/>
          <pc:sldMk cId="1989498445" sldId="274"/>
        </pc:sldMkLst>
      </pc:sldChg>
      <pc:sldChg chg="addSp modSp new mod setBg">
        <pc:chgData name="James" userId="4163935ddb78b774" providerId="LiveId" clId="{4F827ACE-DEE7-4D19-9758-BFB0C1BEAFDB}" dt="2021-11-11T08:53:41.221" v="91" actId="115"/>
        <pc:sldMkLst>
          <pc:docMk/>
          <pc:sldMk cId="4075470687" sldId="274"/>
        </pc:sldMkLst>
        <pc:spChg chg="add mod">
          <ac:chgData name="James" userId="4163935ddb78b774" providerId="LiveId" clId="{4F827ACE-DEE7-4D19-9758-BFB0C1BEAFDB}" dt="2021-11-11T08:53:41.221" v="91" actId="115"/>
          <ac:spMkLst>
            <pc:docMk/>
            <pc:sldMk cId="4075470687" sldId="274"/>
            <ac:spMk id="5" creationId="{3ED21441-BA98-4778-84A7-AE14DF449F3C}"/>
          </ac:spMkLst>
        </pc:spChg>
        <pc:spChg chg="add">
          <ac:chgData name="James" userId="4163935ddb78b774" providerId="LiveId" clId="{4F827ACE-DEE7-4D19-9758-BFB0C1BEAFDB}" dt="2021-11-11T08:40:12.471" v="24" actId="26606"/>
          <ac:spMkLst>
            <pc:docMk/>
            <pc:sldMk cId="4075470687" sldId="274"/>
            <ac:spMk id="71" creationId="{42A4FC2C-047E-45A5-965D-8E1E3BF09BC6}"/>
          </ac:spMkLst>
        </pc:spChg>
        <pc:picChg chg="add mod">
          <ac:chgData name="James" userId="4163935ddb78b774" providerId="LiveId" clId="{4F827ACE-DEE7-4D19-9758-BFB0C1BEAFDB}" dt="2021-11-11T08:40:12.471" v="24" actId="26606"/>
          <ac:picMkLst>
            <pc:docMk/>
            <pc:sldMk cId="4075470687" sldId="274"/>
            <ac:picMk id="2050" creationId="{202E0B00-F383-478C-AF43-31801C866F2B}"/>
          </ac:picMkLst>
        </pc:picChg>
      </pc:sldChg>
      <pc:sldChg chg="modSp add mod">
        <pc:chgData name="James" userId="4163935ddb78b774" providerId="LiveId" clId="{4F827ACE-DEE7-4D19-9758-BFB0C1BEAFDB}" dt="2021-11-11T11:26:28.467" v="2091" actId="20577"/>
        <pc:sldMkLst>
          <pc:docMk/>
          <pc:sldMk cId="2218052242" sldId="275"/>
        </pc:sldMkLst>
        <pc:spChg chg="mod">
          <ac:chgData name="James" userId="4163935ddb78b774" providerId="LiveId" clId="{4F827ACE-DEE7-4D19-9758-BFB0C1BEAFDB}" dt="2021-11-11T11:26:28.467" v="2091" actId="20577"/>
          <ac:spMkLst>
            <pc:docMk/>
            <pc:sldMk cId="2218052242" sldId="275"/>
            <ac:spMk id="5" creationId="{3ED21441-BA98-4778-84A7-AE14DF449F3C}"/>
          </ac:spMkLst>
        </pc:spChg>
      </pc:sldChg>
      <pc:sldChg chg="del">
        <pc:chgData name="James" userId="4163935ddb78b774" providerId="LiveId" clId="{4F827ACE-DEE7-4D19-9758-BFB0C1BEAFDB}" dt="2021-11-11T08:31:58.419" v="11" actId="47"/>
        <pc:sldMkLst>
          <pc:docMk/>
          <pc:sldMk cId="3058816122" sldId="275"/>
        </pc:sldMkLst>
      </pc:sldChg>
      <pc:sldChg chg="del">
        <pc:chgData name="James" userId="4163935ddb78b774" providerId="LiveId" clId="{4F827ACE-DEE7-4D19-9758-BFB0C1BEAFDB}" dt="2021-11-11T08:32:00.063" v="13" actId="47"/>
        <pc:sldMkLst>
          <pc:docMk/>
          <pc:sldMk cId="778296166" sldId="276"/>
        </pc:sldMkLst>
      </pc:sldChg>
      <pc:sldChg chg="modSp add mod">
        <pc:chgData name="James" userId="4163935ddb78b774" providerId="LiveId" clId="{4F827ACE-DEE7-4D19-9758-BFB0C1BEAFDB}" dt="2021-11-11T09:00:35.591" v="171" actId="20577"/>
        <pc:sldMkLst>
          <pc:docMk/>
          <pc:sldMk cId="3355606874" sldId="276"/>
        </pc:sldMkLst>
        <pc:spChg chg="mod">
          <ac:chgData name="James" userId="4163935ddb78b774" providerId="LiveId" clId="{4F827ACE-DEE7-4D19-9758-BFB0C1BEAFDB}" dt="2021-11-11T09:00:35.591" v="171" actId="20577"/>
          <ac:spMkLst>
            <pc:docMk/>
            <pc:sldMk cId="3355606874" sldId="276"/>
            <ac:spMk id="5" creationId="{3ED21441-BA98-4778-84A7-AE14DF449F3C}"/>
          </ac:spMkLst>
        </pc:spChg>
      </pc:sldChg>
      <pc:sldChg chg="addSp delSp modSp add mod ord modAnim">
        <pc:chgData name="James" userId="4163935ddb78b774" providerId="LiveId" clId="{4F827ACE-DEE7-4D19-9758-BFB0C1BEAFDB}" dt="2021-11-11T09:26:08.211" v="382" actId="1035"/>
        <pc:sldMkLst>
          <pc:docMk/>
          <pc:sldMk cId="757377501" sldId="277"/>
        </pc:sldMkLst>
        <pc:spChg chg="mod">
          <ac:chgData name="James" userId="4163935ddb78b774" providerId="LiveId" clId="{4F827ACE-DEE7-4D19-9758-BFB0C1BEAFDB}" dt="2021-11-11T09:08:59.440" v="338" actId="1035"/>
          <ac:spMkLst>
            <pc:docMk/>
            <pc:sldMk cId="757377501" sldId="277"/>
            <ac:spMk id="5" creationId="{3ED21441-BA98-4778-84A7-AE14DF449F3C}"/>
          </ac:spMkLst>
        </pc:spChg>
        <pc:spChg chg="add mod">
          <ac:chgData name="James" userId="4163935ddb78b774" providerId="LiveId" clId="{4F827ACE-DEE7-4D19-9758-BFB0C1BEAFDB}" dt="2021-11-11T09:25:13.715" v="371" actId="1035"/>
          <ac:spMkLst>
            <pc:docMk/>
            <pc:sldMk cId="757377501" sldId="277"/>
            <ac:spMk id="6" creationId="{4622D1DE-F0AB-4A6A-81EC-E340756DF90A}"/>
          </ac:spMkLst>
        </pc:spChg>
        <pc:spChg chg="add del mod">
          <ac:chgData name="James" userId="4163935ddb78b774" providerId="LiveId" clId="{4F827ACE-DEE7-4D19-9758-BFB0C1BEAFDB}" dt="2021-11-11T09:08:44.278" v="320" actId="21"/>
          <ac:spMkLst>
            <pc:docMk/>
            <pc:sldMk cId="757377501" sldId="277"/>
            <ac:spMk id="8" creationId="{D30994D6-5BE8-4060-89BB-93622DD6D633}"/>
          </ac:spMkLst>
        </pc:spChg>
        <pc:spChg chg="add del mod">
          <ac:chgData name="James" userId="4163935ddb78b774" providerId="LiveId" clId="{4F827ACE-DEE7-4D19-9758-BFB0C1BEAFDB}" dt="2021-11-11T09:26:08.211" v="382" actId="1035"/>
          <ac:spMkLst>
            <pc:docMk/>
            <pc:sldMk cId="757377501" sldId="277"/>
            <ac:spMk id="9" creationId="{9639800B-98B9-48D4-AC4E-A486573A6938}"/>
          </ac:spMkLst>
        </pc:spChg>
        <pc:picChg chg="mod">
          <ac:chgData name="James" userId="4163935ddb78b774" providerId="LiveId" clId="{4F827ACE-DEE7-4D19-9758-BFB0C1BEAFDB}" dt="2021-11-11T09:08:20.838" v="286" actId="1038"/>
          <ac:picMkLst>
            <pc:docMk/>
            <pc:sldMk cId="757377501" sldId="277"/>
            <ac:picMk id="2050" creationId="{202E0B00-F383-478C-AF43-31801C866F2B}"/>
          </ac:picMkLst>
        </pc:picChg>
      </pc:sldChg>
      <pc:sldChg chg="del">
        <pc:chgData name="James" userId="4163935ddb78b774" providerId="LiveId" clId="{4F827ACE-DEE7-4D19-9758-BFB0C1BEAFDB}" dt="2021-11-11T08:32:00.693" v="14" actId="47"/>
        <pc:sldMkLst>
          <pc:docMk/>
          <pc:sldMk cId="2759267568" sldId="277"/>
        </pc:sldMkLst>
      </pc:sldChg>
      <pc:sldChg chg="modSp add mod">
        <pc:chgData name="James" userId="4163935ddb78b774" providerId="LiveId" clId="{4F827ACE-DEE7-4D19-9758-BFB0C1BEAFDB}" dt="2021-11-11T09:30:53.598" v="414" actId="20577"/>
        <pc:sldMkLst>
          <pc:docMk/>
          <pc:sldMk cId="2484701959" sldId="278"/>
        </pc:sldMkLst>
        <pc:spChg chg="mod">
          <ac:chgData name="James" userId="4163935ddb78b774" providerId="LiveId" clId="{4F827ACE-DEE7-4D19-9758-BFB0C1BEAFDB}" dt="2021-11-11T09:30:53.598" v="414" actId="20577"/>
          <ac:spMkLst>
            <pc:docMk/>
            <pc:sldMk cId="2484701959" sldId="278"/>
            <ac:spMk id="5" creationId="{3ED21441-BA98-4778-84A7-AE14DF449F3C}"/>
          </ac:spMkLst>
        </pc:spChg>
      </pc:sldChg>
      <pc:sldChg chg="del">
        <pc:chgData name="James" userId="4163935ddb78b774" providerId="LiveId" clId="{4F827ACE-DEE7-4D19-9758-BFB0C1BEAFDB}" dt="2021-11-11T08:32:01.482" v="15" actId="47"/>
        <pc:sldMkLst>
          <pc:docMk/>
          <pc:sldMk cId="3162095574" sldId="278"/>
        </pc:sldMkLst>
      </pc:sldChg>
      <pc:sldChg chg="del">
        <pc:chgData name="James" userId="4163935ddb78b774" providerId="LiveId" clId="{4F827ACE-DEE7-4D19-9758-BFB0C1BEAFDB}" dt="2021-11-11T08:32:01.994" v="16" actId="47"/>
        <pc:sldMkLst>
          <pc:docMk/>
          <pc:sldMk cId="2791175333" sldId="279"/>
        </pc:sldMkLst>
      </pc:sldChg>
      <pc:sldChg chg="addSp modSp add mod">
        <pc:chgData name="James" userId="4163935ddb78b774" providerId="LiveId" clId="{4F827ACE-DEE7-4D19-9758-BFB0C1BEAFDB}" dt="2021-11-11T09:35:44.103" v="516" actId="1035"/>
        <pc:sldMkLst>
          <pc:docMk/>
          <pc:sldMk cId="3196316702" sldId="279"/>
        </pc:sldMkLst>
        <pc:spChg chg="mod">
          <ac:chgData name="James" userId="4163935ddb78b774" providerId="LiveId" clId="{4F827ACE-DEE7-4D19-9758-BFB0C1BEAFDB}" dt="2021-11-11T09:32:54.444" v="430" actId="115"/>
          <ac:spMkLst>
            <pc:docMk/>
            <pc:sldMk cId="3196316702" sldId="279"/>
            <ac:spMk id="5" creationId="{3ED21441-BA98-4778-84A7-AE14DF449F3C}"/>
          </ac:spMkLst>
        </pc:spChg>
        <pc:spChg chg="add mod">
          <ac:chgData name="James" userId="4163935ddb78b774" providerId="LiveId" clId="{4F827ACE-DEE7-4D19-9758-BFB0C1BEAFDB}" dt="2021-11-11T09:35:44.103" v="516" actId="1035"/>
          <ac:spMkLst>
            <pc:docMk/>
            <pc:sldMk cId="3196316702" sldId="279"/>
            <ac:spMk id="6" creationId="{5E016B59-0153-4134-AAE4-051153E6AF72}"/>
          </ac:spMkLst>
        </pc:spChg>
      </pc:sldChg>
      <pc:sldChg chg="del">
        <pc:chgData name="James" userId="4163935ddb78b774" providerId="LiveId" clId="{4F827ACE-DEE7-4D19-9758-BFB0C1BEAFDB}" dt="2021-11-11T08:32:02.926" v="17" actId="47"/>
        <pc:sldMkLst>
          <pc:docMk/>
          <pc:sldMk cId="1671617878" sldId="280"/>
        </pc:sldMkLst>
      </pc:sldChg>
      <pc:sldChg chg="modSp add mod">
        <pc:chgData name="James" userId="4163935ddb78b774" providerId="LiveId" clId="{4F827ACE-DEE7-4D19-9758-BFB0C1BEAFDB}" dt="2021-11-11T09:38:23.020" v="576" actId="115"/>
        <pc:sldMkLst>
          <pc:docMk/>
          <pc:sldMk cId="3666401161" sldId="280"/>
        </pc:sldMkLst>
        <pc:spChg chg="mod">
          <ac:chgData name="James" userId="4163935ddb78b774" providerId="LiveId" clId="{4F827ACE-DEE7-4D19-9758-BFB0C1BEAFDB}" dt="2021-11-11T09:38:17.896" v="575" actId="115"/>
          <ac:spMkLst>
            <pc:docMk/>
            <pc:sldMk cId="3666401161" sldId="280"/>
            <ac:spMk id="5" creationId="{3ED21441-BA98-4778-84A7-AE14DF449F3C}"/>
          </ac:spMkLst>
        </pc:spChg>
        <pc:spChg chg="mod">
          <ac:chgData name="James" userId="4163935ddb78b774" providerId="LiveId" clId="{4F827ACE-DEE7-4D19-9758-BFB0C1BEAFDB}" dt="2021-11-11T09:38:23.020" v="576" actId="115"/>
          <ac:spMkLst>
            <pc:docMk/>
            <pc:sldMk cId="3666401161" sldId="280"/>
            <ac:spMk id="6" creationId="{5E016B59-0153-4134-AAE4-051153E6AF72}"/>
          </ac:spMkLst>
        </pc:spChg>
      </pc:sldChg>
      <pc:sldChg chg="delSp modSp add mod">
        <pc:chgData name="James" userId="4163935ddb78b774" providerId="LiveId" clId="{4F827ACE-DEE7-4D19-9758-BFB0C1BEAFDB}" dt="2021-11-11T09:39:41.168" v="592" actId="115"/>
        <pc:sldMkLst>
          <pc:docMk/>
          <pc:sldMk cId="1473817364" sldId="281"/>
        </pc:sldMkLst>
        <pc:spChg chg="mod">
          <ac:chgData name="James" userId="4163935ddb78b774" providerId="LiveId" clId="{4F827ACE-DEE7-4D19-9758-BFB0C1BEAFDB}" dt="2021-11-11T09:39:41.168" v="592" actId="115"/>
          <ac:spMkLst>
            <pc:docMk/>
            <pc:sldMk cId="1473817364" sldId="281"/>
            <ac:spMk id="5" creationId="{3ED21441-BA98-4778-84A7-AE14DF449F3C}"/>
          </ac:spMkLst>
        </pc:spChg>
        <pc:spChg chg="del">
          <ac:chgData name="James" userId="4163935ddb78b774" providerId="LiveId" clId="{4F827ACE-DEE7-4D19-9758-BFB0C1BEAFDB}" dt="2021-11-11T09:39:06.186" v="578" actId="478"/>
          <ac:spMkLst>
            <pc:docMk/>
            <pc:sldMk cId="1473817364" sldId="281"/>
            <ac:spMk id="6" creationId="{5E016B59-0153-4134-AAE4-051153E6AF72}"/>
          </ac:spMkLst>
        </pc:spChg>
      </pc:sldChg>
      <pc:sldChg chg="addSp modSp new mod setBg modAnim">
        <pc:chgData name="James" userId="4163935ddb78b774" providerId="LiveId" clId="{4F827ACE-DEE7-4D19-9758-BFB0C1BEAFDB}" dt="2021-11-11T09:44:47.009" v="727"/>
        <pc:sldMkLst>
          <pc:docMk/>
          <pc:sldMk cId="3639987063" sldId="282"/>
        </pc:sldMkLst>
        <pc:spChg chg="add mod">
          <ac:chgData name="James" userId="4163935ddb78b774" providerId="LiveId" clId="{4F827ACE-DEE7-4D19-9758-BFB0C1BEAFDB}" dt="2021-11-11T09:43:47.573" v="708" actId="1038"/>
          <ac:spMkLst>
            <pc:docMk/>
            <pc:sldMk cId="3639987063" sldId="282"/>
            <ac:spMk id="5" creationId="{5AA7739B-530B-4719-A789-9667C2F2A4EB}"/>
          </ac:spMkLst>
        </pc:spChg>
        <pc:spChg chg="add mod">
          <ac:chgData name="James" userId="4163935ddb78b774" providerId="LiveId" clId="{4F827ACE-DEE7-4D19-9758-BFB0C1BEAFDB}" dt="2021-11-11T09:44:44.116" v="726" actId="1076"/>
          <ac:spMkLst>
            <pc:docMk/>
            <pc:sldMk cId="3639987063" sldId="282"/>
            <ac:spMk id="7" creationId="{6866C67E-E64C-45F6-8931-2050428FA18F}"/>
          </ac:spMkLst>
        </pc:spChg>
        <pc:spChg chg="add">
          <ac:chgData name="James" userId="4163935ddb78b774" providerId="LiveId" clId="{4F827ACE-DEE7-4D19-9758-BFB0C1BEAFDB}" dt="2021-11-11T09:42:16.274" v="595" actId="26606"/>
          <ac:spMkLst>
            <pc:docMk/>
            <pc:sldMk cId="3639987063" sldId="282"/>
            <ac:spMk id="71" creationId="{42A4FC2C-047E-45A5-965D-8E1E3BF09BC6}"/>
          </ac:spMkLst>
        </pc:spChg>
        <pc:picChg chg="add mod">
          <ac:chgData name="James" userId="4163935ddb78b774" providerId="LiveId" clId="{4F827ACE-DEE7-4D19-9758-BFB0C1BEAFDB}" dt="2021-11-11T09:42:16.274" v="595" actId="26606"/>
          <ac:picMkLst>
            <pc:docMk/>
            <pc:sldMk cId="3639987063" sldId="282"/>
            <ac:picMk id="1026" creationId="{608E5A41-8048-4731-97EE-6A1933160EE9}"/>
          </ac:picMkLst>
        </pc:picChg>
      </pc:sldChg>
      <pc:sldChg chg="addSp delSp modSp new mod setBg modAnim">
        <pc:chgData name="James" userId="4163935ddb78b774" providerId="LiveId" clId="{4F827ACE-DEE7-4D19-9758-BFB0C1BEAFDB}" dt="2021-11-11T09:59:04.846" v="1207" actId="255"/>
        <pc:sldMkLst>
          <pc:docMk/>
          <pc:sldMk cId="1026337075" sldId="283"/>
        </pc:sldMkLst>
        <pc:spChg chg="add mod ord">
          <ac:chgData name="James" userId="4163935ddb78b774" providerId="LiveId" clId="{4F827ACE-DEE7-4D19-9758-BFB0C1BEAFDB}" dt="2021-11-11T09:53:05.344" v="841" actId="1076"/>
          <ac:spMkLst>
            <pc:docMk/>
            <pc:sldMk cId="1026337075" sldId="283"/>
            <ac:spMk id="2" creationId="{E59810BD-1268-4A79-8DE3-C20CB20F323B}"/>
          </ac:spMkLst>
        </pc:spChg>
        <pc:spChg chg="add mod">
          <ac:chgData name="James" userId="4163935ddb78b774" providerId="LiveId" clId="{4F827ACE-DEE7-4D19-9758-BFB0C1BEAFDB}" dt="2021-11-11T09:59:04.846" v="1207" actId="255"/>
          <ac:spMkLst>
            <pc:docMk/>
            <pc:sldMk cId="1026337075" sldId="283"/>
            <ac:spMk id="6" creationId="{C226AA67-4622-4733-8E16-37798415F2B0}"/>
          </ac:spMkLst>
        </pc:spChg>
        <pc:spChg chg="add del">
          <ac:chgData name="James" userId="4163935ddb78b774" providerId="LiveId" clId="{4F827ACE-DEE7-4D19-9758-BFB0C1BEAFDB}" dt="2021-11-11T09:48:31.455" v="731" actId="26606"/>
          <ac:spMkLst>
            <pc:docMk/>
            <pc:sldMk cId="1026337075" sldId="283"/>
            <ac:spMk id="71" creationId="{42A4FC2C-047E-45A5-965D-8E1E3BF09BC6}"/>
          </ac:spMkLst>
        </pc:spChg>
        <pc:picChg chg="add mod">
          <ac:chgData name="James" userId="4163935ddb78b774" providerId="LiveId" clId="{4F827ACE-DEE7-4D19-9758-BFB0C1BEAFDB}" dt="2021-11-11T09:54:12.623" v="1038" actId="1036"/>
          <ac:picMkLst>
            <pc:docMk/>
            <pc:sldMk cId="1026337075" sldId="283"/>
            <ac:picMk id="2050" creationId="{DB3053BA-92B2-4B52-9489-4F5C070BAB30}"/>
          </ac:picMkLst>
        </pc:picChg>
        <pc:picChg chg="add del">
          <ac:chgData name="James" userId="4163935ddb78b774" providerId="LiveId" clId="{4F827ACE-DEE7-4D19-9758-BFB0C1BEAFDB}" dt="2021-11-11T09:51:25.178" v="831" actId="478"/>
          <ac:picMkLst>
            <pc:docMk/>
            <pc:sldMk cId="1026337075" sldId="283"/>
            <ac:picMk id="2052" creationId="{4C95D8C5-BA65-4A4A-A069-AFF8C447F67B}"/>
          </ac:picMkLst>
        </pc:picChg>
        <pc:picChg chg="add mod">
          <ac:chgData name="James" userId="4163935ddb78b774" providerId="LiveId" clId="{4F827ACE-DEE7-4D19-9758-BFB0C1BEAFDB}" dt="2021-11-11T09:54:40.829" v="1109" actId="1038"/>
          <ac:picMkLst>
            <pc:docMk/>
            <pc:sldMk cId="1026337075" sldId="283"/>
            <ac:picMk id="2054" creationId="{597395E2-59C8-4A8F-B61F-F4093029213E}"/>
          </ac:picMkLst>
        </pc:picChg>
      </pc:sldChg>
      <pc:sldChg chg="addSp delSp modSp add mod delAnim modAnim">
        <pc:chgData name="James" userId="4163935ddb78b774" providerId="LiveId" clId="{4F827ACE-DEE7-4D19-9758-BFB0C1BEAFDB}" dt="2021-11-11T11:33:24.383" v="2092" actId="20577"/>
        <pc:sldMkLst>
          <pc:docMk/>
          <pc:sldMk cId="1982603102" sldId="284"/>
        </pc:sldMkLst>
        <pc:spChg chg="del">
          <ac:chgData name="James" userId="4163935ddb78b774" providerId="LiveId" clId="{4F827ACE-DEE7-4D19-9758-BFB0C1BEAFDB}" dt="2021-11-11T09:55:15.343" v="1115" actId="478"/>
          <ac:spMkLst>
            <pc:docMk/>
            <pc:sldMk cId="1982603102" sldId="284"/>
            <ac:spMk id="6" creationId="{C226AA67-4622-4733-8E16-37798415F2B0}"/>
          </ac:spMkLst>
        </pc:spChg>
        <pc:spChg chg="add mod">
          <ac:chgData name="James" userId="4163935ddb78b774" providerId="LiveId" clId="{4F827ACE-DEE7-4D19-9758-BFB0C1BEAFDB}" dt="2021-11-11T11:33:24.383" v="2092" actId="20577"/>
          <ac:spMkLst>
            <pc:docMk/>
            <pc:sldMk cId="1982603102" sldId="284"/>
            <ac:spMk id="7" creationId="{799BEE43-DC4D-4370-AA09-88223570B98F}"/>
          </ac:spMkLst>
        </pc:spChg>
        <pc:picChg chg="del">
          <ac:chgData name="James" userId="4163935ddb78b774" providerId="LiveId" clId="{4F827ACE-DEE7-4D19-9758-BFB0C1BEAFDB}" dt="2021-11-11T09:55:11.446" v="1114" actId="478"/>
          <ac:picMkLst>
            <pc:docMk/>
            <pc:sldMk cId="1982603102" sldId="284"/>
            <ac:picMk id="2054" creationId="{597395E2-59C8-4A8F-B61F-F4093029213E}"/>
          </ac:picMkLst>
        </pc:picChg>
      </pc:sldChg>
      <pc:sldChg chg="modSp add mod">
        <pc:chgData name="James" userId="4163935ddb78b774" providerId="LiveId" clId="{4F827ACE-DEE7-4D19-9758-BFB0C1BEAFDB}" dt="2021-11-11T10:02:35.101" v="1255" actId="1035"/>
        <pc:sldMkLst>
          <pc:docMk/>
          <pc:sldMk cId="1736700135" sldId="285"/>
        </pc:sldMkLst>
        <pc:spChg chg="mod">
          <ac:chgData name="James" userId="4163935ddb78b774" providerId="LiveId" clId="{4F827ACE-DEE7-4D19-9758-BFB0C1BEAFDB}" dt="2021-11-11T10:02:35.101" v="1255" actId="1035"/>
          <ac:spMkLst>
            <pc:docMk/>
            <pc:sldMk cId="1736700135" sldId="285"/>
            <ac:spMk id="7" creationId="{799BEE43-DC4D-4370-AA09-88223570B98F}"/>
          </ac:spMkLst>
        </pc:spChg>
      </pc:sldChg>
      <pc:sldChg chg="addSp modSp new mod">
        <pc:chgData name="James" userId="4163935ddb78b774" providerId="LiveId" clId="{4F827ACE-DEE7-4D19-9758-BFB0C1BEAFDB}" dt="2021-11-11T10:04:54.773" v="1324" actId="167"/>
        <pc:sldMkLst>
          <pc:docMk/>
          <pc:sldMk cId="3512656931" sldId="286"/>
        </pc:sldMkLst>
        <pc:spChg chg="add mod">
          <ac:chgData name="James" userId="4163935ddb78b774" providerId="LiveId" clId="{4F827ACE-DEE7-4D19-9758-BFB0C1BEAFDB}" dt="2021-11-11T10:04:12.795" v="1321" actId="207"/>
          <ac:spMkLst>
            <pc:docMk/>
            <pc:sldMk cId="3512656931" sldId="286"/>
            <ac:spMk id="3" creationId="{9D42DF1D-20E2-403D-919C-EA308D6BAD10}"/>
          </ac:spMkLst>
        </pc:spChg>
        <pc:spChg chg="add mod ord">
          <ac:chgData name="James" userId="4163935ddb78b774" providerId="LiveId" clId="{4F827ACE-DEE7-4D19-9758-BFB0C1BEAFDB}" dt="2021-11-11T10:04:54.773" v="1324" actId="167"/>
          <ac:spMkLst>
            <pc:docMk/>
            <pc:sldMk cId="3512656931" sldId="286"/>
            <ac:spMk id="4" creationId="{F216E8E4-B543-49EF-A646-9A5C6CF07C53}"/>
          </ac:spMkLst>
        </pc:spChg>
      </pc:sldChg>
      <pc:sldChg chg="addSp modSp add mod ord modAnim">
        <pc:chgData name="James" userId="4163935ddb78b774" providerId="LiveId" clId="{4F827ACE-DEE7-4D19-9758-BFB0C1BEAFDB}" dt="2021-11-11T11:36:15.198" v="2132"/>
        <pc:sldMkLst>
          <pc:docMk/>
          <pc:sldMk cId="726086848" sldId="287"/>
        </pc:sldMkLst>
        <pc:spChg chg="add mod">
          <ac:chgData name="James" userId="4163935ddb78b774" providerId="LiveId" clId="{4F827ACE-DEE7-4D19-9758-BFB0C1BEAFDB}" dt="2021-11-11T10:06:14.059" v="1337" actId="14100"/>
          <ac:spMkLst>
            <pc:docMk/>
            <pc:sldMk cId="726086848" sldId="287"/>
            <ac:spMk id="8" creationId="{1527FDE3-47FD-42C9-8A87-DC1DC63BD223}"/>
          </ac:spMkLst>
        </pc:spChg>
        <pc:spChg chg="add mod">
          <ac:chgData name="James" userId="4163935ddb78b774" providerId="LiveId" clId="{4F827ACE-DEE7-4D19-9758-BFB0C1BEAFDB}" dt="2021-11-11T11:36:07.631" v="2131" actId="207"/>
          <ac:spMkLst>
            <pc:docMk/>
            <pc:sldMk cId="726086848" sldId="287"/>
            <ac:spMk id="9" creationId="{440957D7-0A0C-4458-9E43-69801CE26BDF}"/>
          </ac:spMkLst>
        </pc:spChg>
      </pc:sldChg>
      <pc:sldChg chg="delSp modSp add del mod ord">
        <pc:chgData name="James" userId="4163935ddb78b774" providerId="LiveId" clId="{4F827ACE-DEE7-4D19-9758-BFB0C1BEAFDB}" dt="2021-11-11T11:36:21.777" v="2133" actId="47"/>
        <pc:sldMkLst>
          <pc:docMk/>
          <pc:sldMk cId="2513656988" sldId="288"/>
        </pc:sldMkLst>
        <pc:spChg chg="del">
          <ac:chgData name="James" userId="4163935ddb78b774" providerId="LiveId" clId="{4F827ACE-DEE7-4D19-9758-BFB0C1BEAFDB}" dt="2021-11-11T10:07:17.303" v="1344" actId="478"/>
          <ac:spMkLst>
            <pc:docMk/>
            <pc:sldMk cId="2513656988" sldId="288"/>
            <ac:spMk id="5" creationId="{3ED21441-BA98-4778-84A7-AE14DF449F3C}"/>
          </ac:spMkLst>
        </pc:spChg>
        <pc:spChg chg="mod">
          <ac:chgData name="James" userId="4163935ddb78b774" providerId="LiveId" clId="{4F827ACE-DEE7-4D19-9758-BFB0C1BEAFDB}" dt="2021-11-11T10:07:22.112" v="1385" actId="1035"/>
          <ac:spMkLst>
            <pc:docMk/>
            <pc:sldMk cId="2513656988" sldId="288"/>
            <ac:spMk id="6" creationId="{5E016B59-0153-4134-AAE4-051153E6AF72}"/>
          </ac:spMkLst>
        </pc:spChg>
      </pc:sldChg>
      <pc:sldChg chg="addSp modSp add mod modAnim">
        <pc:chgData name="James" userId="4163935ddb78b774" providerId="LiveId" clId="{4F827ACE-DEE7-4D19-9758-BFB0C1BEAFDB}" dt="2021-11-11T10:08:36.728" v="1400"/>
        <pc:sldMkLst>
          <pc:docMk/>
          <pc:sldMk cId="2993528324" sldId="289"/>
        </pc:sldMkLst>
        <pc:spChg chg="add mod">
          <ac:chgData name="James" userId="4163935ddb78b774" providerId="LiveId" clId="{4F827ACE-DEE7-4D19-9758-BFB0C1BEAFDB}" dt="2021-11-11T10:08:30.729" v="1398" actId="14100"/>
          <ac:spMkLst>
            <pc:docMk/>
            <pc:sldMk cId="2993528324" sldId="289"/>
            <ac:spMk id="9" creationId="{1C189679-5BAE-44FA-A101-8836357C564C}"/>
          </ac:spMkLst>
        </pc:spChg>
      </pc:sldChg>
      <pc:sldChg chg="addSp modSp new mod ord setBg">
        <pc:chgData name="James" userId="4163935ddb78b774" providerId="LiveId" clId="{4F827ACE-DEE7-4D19-9758-BFB0C1BEAFDB}" dt="2021-11-11T10:15:00.796" v="1547"/>
        <pc:sldMkLst>
          <pc:docMk/>
          <pc:sldMk cId="4113843644" sldId="290"/>
        </pc:sldMkLst>
        <pc:spChg chg="add mod ord">
          <ac:chgData name="James" userId="4163935ddb78b774" providerId="LiveId" clId="{4F827ACE-DEE7-4D19-9758-BFB0C1BEAFDB}" dt="2021-11-11T10:14:25.719" v="1544" actId="255"/>
          <ac:spMkLst>
            <pc:docMk/>
            <pc:sldMk cId="4113843644" sldId="290"/>
            <ac:spMk id="3" creationId="{85B1BFB4-4462-4589-9A5D-23F77B952871}"/>
          </ac:spMkLst>
        </pc:spChg>
        <pc:spChg chg="add mod">
          <ac:chgData name="James" userId="4163935ddb78b774" providerId="LiveId" clId="{4F827ACE-DEE7-4D19-9758-BFB0C1BEAFDB}" dt="2021-11-11T10:13:22.461" v="1542" actId="1038"/>
          <ac:spMkLst>
            <pc:docMk/>
            <pc:sldMk cId="4113843644" sldId="290"/>
            <ac:spMk id="7" creationId="{3FA73C22-F220-46E3-88FF-2862236BBCEA}"/>
          </ac:spMkLst>
        </pc:spChg>
        <pc:spChg chg="add">
          <ac:chgData name="James" userId="4163935ddb78b774" providerId="LiveId" clId="{4F827ACE-DEE7-4D19-9758-BFB0C1BEAFDB}" dt="2021-11-11T10:11:36.525" v="1470" actId="26606"/>
          <ac:spMkLst>
            <pc:docMk/>
            <pc:sldMk cId="4113843644" sldId="290"/>
            <ac:spMk id="71" creationId="{2B1D4F77-A17C-43D7-B7FA-545148E4E93D}"/>
          </ac:spMkLst>
        </pc:spChg>
        <pc:picChg chg="add mod">
          <ac:chgData name="James" userId="4163935ddb78b774" providerId="LiveId" clId="{4F827ACE-DEE7-4D19-9758-BFB0C1BEAFDB}" dt="2021-11-11T10:11:36.525" v="1470" actId="26606"/>
          <ac:picMkLst>
            <pc:docMk/>
            <pc:sldMk cId="4113843644" sldId="290"/>
            <ac:picMk id="3074" creationId="{74F72E4A-7B83-4B6C-BF66-CAD28A522291}"/>
          </ac:picMkLst>
        </pc:picChg>
      </pc:sldChg>
      <pc:sldChg chg="addSp delSp modSp add mod delAnim modAnim">
        <pc:chgData name="James" userId="4163935ddb78b774" providerId="LiveId" clId="{4F827ACE-DEE7-4D19-9758-BFB0C1BEAFDB}" dt="2021-11-11T10:15:59.024" v="1576"/>
        <pc:sldMkLst>
          <pc:docMk/>
          <pc:sldMk cId="447210830" sldId="291"/>
        </pc:sldMkLst>
        <pc:spChg chg="del">
          <ac:chgData name="James" userId="4163935ddb78b774" providerId="LiveId" clId="{4F827ACE-DEE7-4D19-9758-BFB0C1BEAFDB}" dt="2021-11-11T10:15:13.692" v="1550" actId="478"/>
          <ac:spMkLst>
            <pc:docMk/>
            <pc:sldMk cId="447210830" sldId="291"/>
            <ac:spMk id="8" creationId="{1527FDE3-47FD-42C9-8A87-DC1DC63BD223}"/>
          </ac:spMkLst>
        </pc:spChg>
        <pc:spChg chg="del mod">
          <ac:chgData name="James" userId="4163935ddb78b774" providerId="LiveId" clId="{4F827ACE-DEE7-4D19-9758-BFB0C1BEAFDB}" dt="2021-11-11T10:15:09.745" v="1549" actId="478"/>
          <ac:spMkLst>
            <pc:docMk/>
            <pc:sldMk cId="447210830" sldId="291"/>
            <ac:spMk id="9" creationId="{1C189679-5BAE-44FA-A101-8836357C564C}"/>
          </ac:spMkLst>
        </pc:spChg>
        <pc:spChg chg="add mod">
          <ac:chgData name="James" userId="4163935ddb78b774" providerId="LiveId" clId="{4F827ACE-DEE7-4D19-9758-BFB0C1BEAFDB}" dt="2021-11-11T10:15:51.307" v="1574" actId="1036"/>
          <ac:spMkLst>
            <pc:docMk/>
            <pc:sldMk cId="447210830" sldId="291"/>
            <ac:spMk id="10" creationId="{7A78EA91-DB00-4D16-A5D1-AC6242F77139}"/>
          </ac:spMkLst>
        </pc:spChg>
      </pc:sldChg>
      <pc:sldChg chg="addSp modSp new mod">
        <pc:chgData name="James" userId="4163935ddb78b774" providerId="LiveId" clId="{4F827ACE-DEE7-4D19-9758-BFB0C1BEAFDB}" dt="2021-11-11T10:21:16.698" v="1716" actId="1036"/>
        <pc:sldMkLst>
          <pc:docMk/>
          <pc:sldMk cId="2955762608" sldId="292"/>
        </pc:sldMkLst>
        <pc:spChg chg="add mod">
          <ac:chgData name="James" userId="4163935ddb78b774" providerId="LiveId" clId="{4F827ACE-DEE7-4D19-9758-BFB0C1BEAFDB}" dt="2021-11-11T10:21:00.817" v="1702" actId="1035"/>
          <ac:spMkLst>
            <pc:docMk/>
            <pc:sldMk cId="2955762608" sldId="292"/>
            <ac:spMk id="3" creationId="{C3BED0CD-1148-4D76-ADD9-51BED472484B}"/>
          </ac:spMkLst>
        </pc:spChg>
        <pc:spChg chg="add mod">
          <ac:chgData name="James" userId="4163935ddb78b774" providerId="LiveId" clId="{4F827ACE-DEE7-4D19-9758-BFB0C1BEAFDB}" dt="2021-11-11T10:21:16.698" v="1716" actId="1036"/>
          <ac:spMkLst>
            <pc:docMk/>
            <pc:sldMk cId="2955762608" sldId="292"/>
            <ac:spMk id="5" creationId="{DB9BE189-1909-4863-A4E7-E8F6D39413A8}"/>
          </ac:spMkLst>
        </pc:spChg>
      </pc:sldChg>
      <pc:sldChg chg="modSp add mod">
        <pc:chgData name="James" userId="4163935ddb78b774" providerId="LiveId" clId="{4F827ACE-DEE7-4D19-9758-BFB0C1BEAFDB}" dt="2021-11-11T10:24:05.986" v="1785" actId="1036"/>
        <pc:sldMkLst>
          <pc:docMk/>
          <pc:sldMk cId="3034268406" sldId="293"/>
        </pc:sldMkLst>
        <pc:spChg chg="mod">
          <ac:chgData name="James" userId="4163935ddb78b774" providerId="LiveId" clId="{4F827ACE-DEE7-4D19-9758-BFB0C1BEAFDB}" dt="2021-11-11T10:24:05.986" v="1785" actId="1036"/>
          <ac:spMkLst>
            <pc:docMk/>
            <pc:sldMk cId="3034268406" sldId="293"/>
            <ac:spMk id="3" creationId="{C3BED0CD-1148-4D76-ADD9-51BED472484B}"/>
          </ac:spMkLst>
        </pc:spChg>
        <pc:spChg chg="mod">
          <ac:chgData name="James" userId="4163935ddb78b774" providerId="LiveId" clId="{4F827ACE-DEE7-4D19-9758-BFB0C1BEAFDB}" dt="2021-11-11T10:24:01.389" v="1776" actId="1035"/>
          <ac:spMkLst>
            <pc:docMk/>
            <pc:sldMk cId="3034268406" sldId="293"/>
            <ac:spMk id="5" creationId="{DB9BE189-1909-4863-A4E7-E8F6D39413A8}"/>
          </ac:spMkLst>
        </pc:spChg>
      </pc:sldChg>
      <pc:sldChg chg="addSp modSp new mod setBg modAnim">
        <pc:chgData name="James" userId="4163935ddb78b774" providerId="LiveId" clId="{4F827ACE-DEE7-4D19-9758-BFB0C1BEAFDB}" dt="2021-11-11T10:35:03.895" v="2031" actId="20577"/>
        <pc:sldMkLst>
          <pc:docMk/>
          <pc:sldMk cId="111499902" sldId="294"/>
        </pc:sldMkLst>
        <pc:spChg chg="add mod">
          <ac:chgData name="James" userId="4163935ddb78b774" providerId="LiveId" clId="{4F827ACE-DEE7-4D19-9758-BFB0C1BEAFDB}" dt="2021-11-11T10:26:24.976" v="1822" actId="208"/>
          <ac:spMkLst>
            <pc:docMk/>
            <pc:sldMk cId="111499902" sldId="294"/>
            <ac:spMk id="5" creationId="{3E4AFF9C-7B7A-43D6-8A1E-64DCE7A4BA7E}"/>
          </ac:spMkLst>
        </pc:spChg>
        <pc:spChg chg="add mod">
          <ac:chgData name="James" userId="4163935ddb78b774" providerId="LiveId" clId="{4F827ACE-DEE7-4D19-9758-BFB0C1BEAFDB}" dt="2021-11-11T10:35:03.895" v="2031" actId="20577"/>
          <ac:spMkLst>
            <pc:docMk/>
            <pc:sldMk cId="111499902" sldId="294"/>
            <ac:spMk id="7" creationId="{70E498E0-E368-486C-8E22-AC0197D2F9D8}"/>
          </ac:spMkLst>
        </pc:spChg>
        <pc:spChg chg="add">
          <ac:chgData name="James" userId="4163935ddb78b774" providerId="LiveId" clId="{4F827ACE-DEE7-4D19-9758-BFB0C1BEAFDB}" dt="2021-11-11T10:25:25.439" v="1788" actId="26606"/>
          <ac:spMkLst>
            <pc:docMk/>
            <pc:sldMk cId="111499902" sldId="294"/>
            <ac:spMk id="71" creationId="{42A4FC2C-047E-45A5-965D-8E1E3BF09BC6}"/>
          </ac:spMkLst>
        </pc:spChg>
        <pc:picChg chg="add mod">
          <ac:chgData name="James" userId="4163935ddb78b774" providerId="LiveId" clId="{4F827ACE-DEE7-4D19-9758-BFB0C1BEAFDB}" dt="2021-11-11T10:25:25.439" v="1788" actId="26606"/>
          <ac:picMkLst>
            <pc:docMk/>
            <pc:sldMk cId="111499902" sldId="294"/>
            <ac:picMk id="4098" creationId="{3FB3C64E-F63B-42F6-B372-E10A8BDAC16D}"/>
          </ac:picMkLst>
        </pc:picChg>
      </pc:sldChg>
      <pc:sldChg chg="modSp add mod ord">
        <pc:chgData name="James" userId="4163935ddb78b774" providerId="LiveId" clId="{4F827ACE-DEE7-4D19-9758-BFB0C1BEAFDB}" dt="2021-11-11T10:29:17.003" v="1881"/>
        <pc:sldMkLst>
          <pc:docMk/>
          <pc:sldMk cId="3015009195" sldId="295"/>
        </pc:sldMkLst>
        <pc:spChg chg="mod">
          <ac:chgData name="James" userId="4163935ddb78b774" providerId="LiveId" clId="{4F827ACE-DEE7-4D19-9758-BFB0C1BEAFDB}" dt="2021-11-11T10:28:44.393" v="1878" actId="313"/>
          <ac:spMkLst>
            <pc:docMk/>
            <pc:sldMk cId="3015009195" sldId="295"/>
            <ac:spMk id="3" creationId="{9D42DF1D-20E2-403D-919C-EA308D6BAD10}"/>
          </ac:spMkLst>
        </pc:spChg>
      </pc:sldChg>
      <pc:sldChg chg="addSp modSp add mod modAnim">
        <pc:chgData name="James" userId="4163935ddb78b774" providerId="LiveId" clId="{4F827ACE-DEE7-4D19-9758-BFB0C1BEAFDB}" dt="2021-11-11T10:35:38.667" v="2044" actId="20577"/>
        <pc:sldMkLst>
          <pc:docMk/>
          <pc:sldMk cId="155459442" sldId="296"/>
        </pc:sldMkLst>
        <pc:spChg chg="mod">
          <ac:chgData name="James" userId="4163935ddb78b774" providerId="LiveId" clId="{4F827ACE-DEE7-4D19-9758-BFB0C1BEAFDB}" dt="2021-11-11T10:35:17.980" v="2038" actId="20577"/>
          <ac:spMkLst>
            <pc:docMk/>
            <pc:sldMk cId="155459442" sldId="296"/>
            <ac:spMk id="7" creationId="{70E498E0-E368-486C-8E22-AC0197D2F9D8}"/>
          </ac:spMkLst>
        </pc:spChg>
        <pc:spChg chg="add mod">
          <ac:chgData name="James" userId="4163935ddb78b774" providerId="LiveId" clId="{4F827ACE-DEE7-4D19-9758-BFB0C1BEAFDB}" dt="2021-11-11T10:35:25.825" v="2041" actId="20577"/>
          <ac:spMkLst>
            <pc:docMk/>
            <pc:sldMk cId="155459442" sldId="296"/>
            <ac:spMk id="8" creationId="{117AAEFD-4596-44DE-BB19-2DBF0FFEF0F9}"/>
          </ac:spMkLst>
        </pc:spChg>
        <pc:spChg chg="add mod">
          <ac:chgData name="James" userId="4163935ddb78b774" providerId="LiveId" clId="{4F827ACE-DEE7-4D19-9758-BFB0C1BEAFDB}" dt="2021-11-11T10:35:38.667" v="2044" actId="20577"/>
          <ac:spMkLst>
            <pc:docMk/>
            <pc:sldMk cId="155459442" sldId="296"/>
            <ac:spMk id="9" creationId="{CA0FF3A6-1199-47E5-A539-53E26492741D}"/>
          </ac:spMkLst>
        </pc:spChg>
      </pc:sldChg>
      <pc:sldChg chg="delSp modSp add mod ord">
        <pc:chgData name="James" userId="4163935ddb78b774" providerId="LiveId" clId="{4F827ACE-DEE7-4D19-9758-BFB0C1BEAFDB}" dt="2021-11-11T10:36:31.540" v="2050"/>
        <pc:sldMkLst>
          <pc:docMk/>
          <pc:sldMk cId="2422058604" sldId="297"/>
        </pc:sldMkLst>
        <pc:spChg chg="del mod">
          <ac:chgData name="James" userId="4163935ddb78b774" providerId="LiveId" clId="{4F827ACE-DEE7-4D19-9758-BFB0C1BEAFDB}" dt="2021-11-11T10:32:26.915" v="1989" actId="478"/>
          <ac:spMkLst>
            <pc:docMk/>
            <pc:sldMk cId="2422058604" sldId="297"/>
            <ac:spMk id="3" creationId="{C3BED0CD-1148-4D76-ADD9-51BED472484B}"/>
          </ac:spMkLst>
        </pc:spChg>
        <pc:spChg chg="mod">
          <ac:chgData name="James" userId="4163935ddb78b774" providerId="LiveId" clId="{4F827ACE-DEE7-4D19-9758-BFB0C1BEAFDB}" dt="2021-11-11T10:32:30.561" v="2015" actId="1035"/>
          <ac:spMkLst>
            <pc:docMk/>
            <pc:sldMk cId="2422058604" sldId="297"/>
            <ac:spMk id="5" creationId="{DB9BE189-1909-4863-A4E7-E8F6D39413A8}"/>
          </ac:spMkLst>
        </pc:spChg>
      </pc:sldChg>
      <pc:sldChg chg="addSp modSp add del mod modAnim">
        <pc:chgData name="James" userId="4163935ddb78b774" providerId="LiveId" clId="{4F827ACE-DEE7-4D19-9758-BFB0C1BEAFDB}" dt="2021-11-11T10:36:19.971" v="2047" actId="47"/>
        <pc:sldMkLst>
          <pc:docMk/>
          <pc:sldMk cId="2385373466" sldId="298"/>
        </pc:sldMkLst>
        <pc:spChg chg="add mod">
          <ac:chgData name="James" userId="4163935ddb78b774" providerId="LiveId" clId="{4F827ACE-DEE7-4D19-9758-BFB0C1BEAFDB}" dt="2021-11-11T10:34:48.570" v="2028" actId="1076"/>
          <ac:spMkLst>
            <pc:docMk/>
            <pc:sldMk cId="2385373466" sldId="298"/>
            <ac:spMk id="10" creationId="{64D844C6-4534-4310-9D35-D9918157789D}"/>
          </ac:spMkLst>
        </pc:spChg>
      </pc:sldChg>
      <pc:sldChg chg="addSp modSp add del mod modAnim">
        <pc:chgData name="James" userId="4163935ddb78b774" providerId="LiveId" clId="{4F827ACE-DEE7-4D19-9758-BFB0C1BEAFDB}" dt="2021-11-11T11:51:48.436" v="2134" actId="47"/>
        <pc:sldMkLst>
          <pc:docMk/>
          <pc:sldMk cId="2578991447" sldId="298"/>
        </pc:sldMkLst>
        <pc:spChg chg="add mod">
          <ac:chgData name="James" userId="4163935ddb78b774" providerId="LiveId" clId="{4F827ACE-DEE7-4D19-9758-BFB0C1BEAFDB}" dt="2021-11-11T10:37:33.449" v="2087" actId="14100"/>
          <ac:spMkLst>
            <pc:docMk/>
            <pc:sldMk cId="2578991447" sldId="298"/>
            <ac:spMk id="10" creationId="{806C9212-A5B3-47F3-B5CC-85958FD649DB}"/>
          </ac:spMkLst>
        </pc:spChg>
      </pc:sldChg>
      <pc:sldChg chg="add del">
        <pc:chgData name="James" userId="4163935ddb78b774" providerId="LiveId" clId="{4F827ACE-DEE7-4D19-9758-BFB0C1BEAFDB}" dt="2021-11-11T10:36:15.202" v="2046" actId="47"/>
        <pc:sldMkLst>
          <pc:docMk/>
          <pc:sldMk cId="443206570" sldId="29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CB9472-175C-4D90-BAB9-6058F7994B64}" type="datetimeFigureOut">
              <a:rPr lang="en-US" smtClean="0"/>
              <a:t>11/13/2021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010FE9-FBB2-4A9C-ADFB-D4799C4E07CC}" type="slidenum">
              <a:rPr lang="en-US" smtClean="0"/>
              <a:t>‹#›</a:t>
            </a:fld>
            <a:endParaRPr lang="en-US"/>
          </a:p>
        </p:txBody>
      </p:sp>
    </p:spTree>
    <p:extLst>
      <p:ext uri="{BB962C8B-B14F-4D97-AF65-F5344CB8AC3E}">
        <p14:creationId xmlns:p14="http://schemas.microsoft.com/office/powerpoint/2010/main" val="165252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descr="A Biblical Theology of Spiritual Warfare and Missions • ABWE">
            <a:extLst>
              <a:ext uri="{FF2B5EF4-FFF2-40B4-BE49-F238E27FC236}">
                <a16:creationId xmlns:a16="http://schemas.microsoft.com/office/drawing/2014/main" id="{985E91ED-3568-49DF-B47E-767A3164DEA0}"/>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93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Psalm 18 - &amp;quot;Solid As The Rock of Gibraltar&amp;quot; — Faith Family Worship Center">
            <a:extLst>
              <a:ext uri="{FF2B5EF4-FFF2-40B4-BE49-F238E27FC236}">
                <a16:creationId xmlns:a16="http://schemas.microsoft.com/office/drawing/2014/main" id="{AF16E731-A8C4-4163-A99E-38A4C0920E38}"/>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26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B9472-175C-4D90-BAB9-6058F7994B64}" type="datetimeFigureOut">
              <a:rPr lang="en-US" smtClean="0"/>
              <a:t>11/13/2021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10FE9-FBB2-4A9C-ADFB-D4799C4E07CC}" type="slidenum">
              <a:rPr lang="en-US" smtClean="0"/>
              <a:t>‹#›</a:t>
            </a:fld>
            <a:endParaRPr lang="en-US"/>
          </a:p>
        </p:txBody>
      </p:sp>
    </p:spTree>
    <p:extLst>
      <p:ext uri="{BB962C8B-B14F-4D97-AF65-F5344CB8AC3E}">
        <p14:creationId xmlns:p14="http://schemas.microsoft.com/office/powerpoint/2010/main" val="250509718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813FEA-FA84-4B9A-B32A-380994FB648C}"/>
              </a:ext>
            </a:extLst>
          </p:cNvPr>
          <p:cNvSpPr/>
          <p:nvPr/>
        </p:nvSpPr>
        <p:spPr>
          <a:xfrm>
            <a:off x="0" y="0"/>
            <a:ext cx="9144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15 Surprising Benefits of Playing Video Games | Mental Floss">
            <a:extLst>
              <a:ext uri="{FF2B5EF4-FFF2-40B4-BE49-F238E27FC236}">
                <a16:creationId xmlns:a16="http://schemas.microsoft.com/office/drawing/2014/main" id="{C4977C0D-3D92-4596-9B12-78C442CB15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0838"/>
            <a:ext cx="9144000" cy="61547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68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21441-BA98-4778-84A7-AE14DF449F3C}"/>
              </a:ext>
            </a:extLst>
          </p:cNvPr>
          <p:cNvSpPr txBox="1"/>
          <p:nvPr/>
        </p:nvSpPr>
        <p:spPr>
          <a:xfrm>
            <a:off x="531628" y="731964"/>
            <a:ext cx="8080743" cy="3108543"/>
          </a:xfrm>
          <a:prstGeom prst="rect">
            <a:avLst/>
          </a:prstGeom>
          <a:solidFill>
            <a:schemeClr val="tx1"/>
          </a:solidFill>
        </p:spPr>
        <p:txBody>
          <a:bodyPr wrap="square">
            <a:spAutoFit/>
          </a:bodyPr>
          <a:lstStyle/>
          <a:p>
            <a:pPr algn="ctr"/>
            <a:r>
              <a:rPr lang="en-US" sz="2800" b="1" dirty="0">
                <a:solidFill>
                  <a:schemeClr val="bg1"/>
                </a:solidFill>
                <a:latin typeface="system-ui"/>
              </a:rPr>
              <a:t>John 8:44</a:t>
            </a:r>
            <a:endParaRPr lang="en-US" sz="2800" b="1" baseline="30000" dirty="0">
              <a:solidFill>
                <a:schemeClr val="bg1"/>
              </a:solidFill>
              <a:latin typeface="system-ui"/>
            </a:endParaRPr>
          </a:p>
          <a:p>
            <a:pPr algn="ctr"/>
            <a:r>
              <a:rPr lang="en-US" sz="2800" b="0" i="0" dirty="0">
                <a:solidFill>
                  <a:schemeClr val="bg1"/>
                </a:solidFill>
                <a:effectLst/>
              </a:rPr>
              <a:t>You are of your father the devil, and your will is to do your father's desires. He was a </a:t>
            </a:r>
            <a:r>
              <a:rPr lang="en-US" sz="2800" b="0" i="0" u="sng" dirty="0">
                <a:solidFill>
                  <a:schemeClr val="bg1"/>
                </a:solidFill>
                <a:effectLst/>
              </a:rPr>
              <a:t>murderer</a:t>
            </a:r>
            <a:r>
              <a:rPr lang="en-US" sz="2800" b="0" i="0" dirty="0">
                <a:solidFill>
                  <a:schemeClr val="bg1"/>
                </a:solidFill>
                <a:effectLst/>
              </a:rPr>
              <a:t> from the beginning, and does not stand in the truth, because there is no truth in him. When he lies, he speaks out of his own character, for he is a </a:t>
            </a:r>
            <a:r>
              <a:rPr lang="en-US" sz="2800" b="0" i="0" u="sng" dirty="0">
                <a:solidFill>
                  <a:schemeClr val="bg1"/>
                </a:solidFill>
                <a:effectLst/>
              </a:rPr>
              <a:t>liar</a:t>
            </a:r>
            <a:r>
              <a:rPr lang="en-US" sz="2800" b="0" i="0" dirty="0">
                <a:solidFill>
                  <a:schemeClr val="bg1"/>
                </a:solidFill>
                <a:effectLst/>
              </a:rPr>
              <a:t> and the father of lies.</a:t>
            </a:r>
            <a:endParaRPr lang="en-US" sz="2800" u="sng" dirty="0">
              <a:solidFill>
                <a:schemeClr val="bg1"/>
              </a:solidFill>
            </a:endParaRPr>
          </a:p>
        </p:txBody>
      </p:sp>
    </p:spTree>
    <p:extLst>
      <p:ext uri="{BB962C8B-B14F-4D97-AF65-F5344CB8AC3E}">
        <p14:creationId xmlns:p14="http://schemas.microsoft.com/office/powerpoint/2010/main" val="1473817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Psalm 18 - &amp;quot;Solid As The Rock of Gibraltar&amp;quot; — Faith Family Worship Center">
            <a:extLst>
              <a:ext uri="{FF2B5EF4-FFF2-40B4-BE49-F238E27FC236}">
                <a16:creationId xmlns:a16="http://schemas.microsoft.com/office/drawing/2014/main" id="{608E5A41-8048-4731-97EE-6A1933160E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5" r="7306" b="1"/>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A7739B-530B-4719-A789-9667C2F2A4EB}"/>
              </a:ext>
            </a:extLst>
          </p:cNvPr>
          <p:cNvSpPr txBox="1"/>
          <p:nvPr/>
        </p:nvSpPr>
        <p:spPr>
          <a:xfrm>
            <a:off x="3817095" y="250303"/>
            <a:ext cx="5199320" cy="1242200"/>
          </a:xfrm>
          <a:prstGeom prst="rect">
            <a:avLst/>
          </a:prstGeom>
          <a:solidFill>
            <a:schemeClr val="accent1">
              <a:lumMod val="50000"/>
            </a:schemeClr>
          </a:solidFill>
        </p:spPr>
        <p:txBody>
          <a:bodyPr wrap="square">
            <a:spAutoFit/>
          </a:bodyPr>
          <a:lstStyle/>
          <a:p>
            <a:pPr algn="ctr">
              <a:lnSpc>
                <a:spcPct val="115000"/>
              </a:lnSpc>
              <a:spcBef>
                <a:spcPts val="1200"/>
              </a:spcBef>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Stand Strong in God’s Might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6:10-24</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66C67E-E64C-45F6-8931-2050428FA18F}"/>
              </a:ext>
            </a:extLst>
          </p:cNvPr>
          <p:cNvSpPr txBox="1"/>
          <p:nvPr/>
        </p:nvSpPr>
        <p:spPr>
          <a:xfrm>
            <a:off x="265814" y="2141165"/>
            <a:ext cx="5709684"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Rely on God’s strength </a:t>
            </a:r>
            <a:r>
              <a:rPr lang="en-US" sz="2800" dirty="0">
                <a:solidFill>
                  <a:schemeClr val="bg1"/>
                </a:solidFill>
                <a:effectLst/>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10-13)</a:t>
            </a:r>
          </a:p>
        </p:txBody>
      </p:sp>
    </p:spTree>
    <p:extLst>
      <p:ext uri="{BB962C8B-B14F-4D97-AF65-F5344CB8AC3E}">
        <p14:creationId xmlns:p14="http://schemas.microsoft.com/office/powerpoint/2010/main" val="363998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9810BD-1268-4A79-8DE3-C20CB20F323B}"/>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Spiritual Warfare Dreams: How to Interpret and Battle Them">
            <a:extLst>
              <a:ext uri="{FF2B5EF4-FFF2-40B4-BE49-F238E27FC236}">
                <a16:creationId xmlns:a16="http://schemas.microsoft.com/office/drawing/2014/main" id="{DB3053BA-92B2-4B52-9489-4F5C070BA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8742"/>
            <a:ext cx="6096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26AA67-4622-4733-8E16-37798415F2B0}"/>
              </a:ext>
            </a:extLst>
          </p:cNvPr>
          <p:cNvSpPr txBox="1"/>
          <p:nvPr/>
        </p:nvSpPr>
        <p:spPr>
          <a:xfrm>
            <a:off x="2913328" y="276442"/>
            <a:ext cx="4526811" cy="3293209"/>
          </a:xfrm>
          <a:prstGeom prst="rect">
            <a:avLst/>
          </a:prstGeom>
          <a:noFill/>
        </p:spPr>
        <p:txBody>
          <a:bodyPr wrap="square">
            <a:spAutoFit/>
          </a:bodyPr>
          <a:lstStyle/>
          <a:p>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Ouija boards</a:t>
            </a:r>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Tarot cards</a:t>
            </a:r>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t>
            </a: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sychic readings</a:t>
            </a:r>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C</a:t>
            </a: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rystal ball or medium seances</a:t>
            </a:r>
          </a:p>
          <a:p>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haman incantations</a:t>
            </a:r>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pirit channeling</a:t>
            </a:r>
            <a:endPar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Horoscopes</a:t>
            </a:r>
          </a:p>
          <a:p>
            <a:r>
              <a:rPr lang="en-US" sz="2600" dirty="0">
                <a:solidFill>
                  <a:schemeClr val="bg1"/>
                </a:solidFill>
                <a:latin typeface="Calibri" panose="020F0502020204030204" pitchFamily="34" charset="0"/>
                <a:ea typeface="Calibri" panose="020F0502020204030204" pitchFamily="34" charset="0"/>
                <a:cs typeface="Times New Roman" panose="02020603050405020304" pitchFamily="18" charset="0"/>
              </a:rPr>
              <a:t>W</a:t>
            </a: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icca pagan spell casting. </a:t>
            </a:r>
            <a:endParaRPr lang="en-US" sz="2600" dirty="0">
              <a:solidFill>
                <a:schemeClr val="bg1"/>
              </a:solidFill>
            </a:endParaRPr>
          </a:p>
        </p:txBody>
      </p:sp>
      <p:pic>
        <p:nvPicPr>
          <p:cNvPr id="2054" name="Picture 6" descr="Warning&amp;quot; Hazard Sign - Aluminium - Rubber Stamps Ireland">
            <a:extLst>
              <a:ext uri="{FF2B5EF4-FFF2-40B4-BE49-F238E27FC236}">
                <a16:creationId xmlns:a16="http://schemas.microsoft.com/office/drawing/2014/main" id="{597395E2-59C8-4A8F-B61F-F409302921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819" t="16495" r="18821" b="15288"/>
          <a:stretch/>
        </p:blipFill>
        <p:spPr bwMode="auto">
          <a:xfrm>
            <a:off x="669850" y="694463"/>
            <a:ext cx="1775637" cy="194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33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500"/>
                                        <p:tgtEl>
                                          <p:spTgt spid="20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9810BD-1268-4A79-8DE3-C20CB20F323B}"/>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Spiritual Warfare Dreams: How to Interpret and Battle Them">
            <a:extLst>
              <a:ext uri="{FF2B5EF4-FFF2-40B4-BE49-F238E27FC236}">
                <a16:creationId xmlns:a16="http://schemas.microsoft.com/office/drawing/2014/main" id="{DB3053BA-92B2-4B52-9489-4F5C070BA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8742"/>
            <a:ext cx="6096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9BEE43-DC4D-4370-AA09-88223570B98F}"/>
              </a:ext>
            </a:extLst>
          </p:cNvPr>
          <p:cNvSpPr txBox="1"/>
          <p:nvPr/>
        </p:nvSpPr>
        <p:spPr>
          <a:xfrm>
            <a:off x="308345" y="385898"/>
            <a:ext cx="8537945" cy="5262979"/>
          </a:xfrm>
          <a:prstGeom prst="rect">
            <a:avLst/>
          </a:prstGeom>
          <a:solidFill>
            <a:schemeClr val="tx1"/>
          </a:solidFill>
        </p:spPr>
        <p:txBody>
          <a:bodyPr wrap="square">
            <a:spAutoFit/>
          </a:bodyPr>
          <a:lstStyle/>
          <a:p>
            <a:pPr algn="ctr"/>
            <a:r>
              <a:rPr lang="en-US" sz="2800" b="1" i="0" dirty="0">
                <a:solidFill>
                  <a:schemeClr val="bg1"/>
                </a:solidFill>
                <a:effectLst/>
              </a:rPr>
              <a:t>Deuteronomy 18:9-12</a:t>
            </a:r>
          </a:p>
          <a:p>
            <a:pPr algn="ctr"/>
            <a:r>
              <a:rPr lang="en-US" sz="2800" i="0" baseline="30000" dirty="0">
                <a:solidFill>
                  <a:schemeClr val="bg1"/>
                </a:solidFill>
                <a:effectLst/>
              </a:rPr>
              <a:t>9 </a:t>
            </a:r>
            <a:r>
              <a:rPr lang="en-US" sz="2800" i="0" dirty="0">
                <a:solidFill>
                  <a:schemeClr val="bg1"/>
                </a:solidFill>
                <a:effectLst/>
              </a:rPr>
              <a:t>“When you come into the land that the </a:t>
            </a:r>
            <a:r>
              <a:rPr lang="en-US" sz="2800" i="0" cap="small" dirty="0">
                <a:solidFill>
                  <a:schemeClr val="bg1"/>
                </a:solidFill>
                <a:effectLst/>
              </a:rPr>
              <a:t>Lord</a:t>
            </a:r>
            <a:r>
              <a:rPr lang="en-US" sz="2800" i="0" dirty="0">
                <a:solidFill>
                  <a:schemeClr val="bg1"/>
                </a:solidFill>
                <a:effectLst/>
              </a:rPr>
              <a:t> your God is giving you, you shall not learn to follow the abominable practices of those nations. </a:t>
            </a:r>
            <a:r>
              <a:rPr lang="en-US" sz="2800" i="0" baseline="30000" dirty="0">
                <a:solidFill>
                  <a:schemeClr val="bg1"/>
                </a:solidFill>
                <a:effectLst/>
              </a:rPr>
              <a:t>10 </a:t>
            </a:r>
            <a:r>
              <a:rPr lang="en-US" sz="2800" i="0" dirty="0">
                <a:solidFill>
                  <a:schemeClr val="bg1"/>
                </a:solidFill>
                <a:effectLst/>
              </a:rPr>
              <a:t>There shall not be found among you anyone who burns his son or his daughter as an offering, anyone who practices divination or tells fortunes or interprets omens, or a sorcerer </a:t>
            </a:r>
            <a:r>
              <a:rPr lang="en-US" sz="2800" i="0" baseline="30000" dirty="0">
                <a:solidFill>
                  <a:schemeClr val="bg1"/>
                </a:solidFill>
                <a:effectLst/>
              </a:rPr>
              <a:t>11 </a:t>
            </a:r>
            <a:r>
              <a:rPr lang="en-US" sz="2800" i="0" dirty="0">
                <a:solidFill>
                  <a:schemeClr val="bg1"/>
                </a:solidFill>
                <a:effectLst/>
              </a:rPr>
              <a:t>or a charmer or a medium or a necromancer or one who inquires of the dead, </a:t>
            </a:r>
            <a:r>
              <a:rPr lang="en-US" sz="2800" i="0" baseline="30000" dirty="0">
                <a:solidFill>
                  <a:schemeClr val="bg1"/>
                </a:solidFill>
                <a:effectLst/>
              </a:rPr>
              <a:t>12 </a:t>
            </a:r>
            <a:r>
              <a:rPr lang="en-US" sz="2800" i="0" dirty="0">
                <a:solidFill>
                  <a:schemeClr val="bg1"/>
                </a:solidFill>
                <a:effectLst/>
              </a:rPr>
              <a:t>for whoever does these things is an abomination to the </a:t>
            </a:r>
            <a:r>
              <a:rPr lang="en-US" sz="2800" i="0" cap="small" dirty="0">
                <a:solidFill>
                  <a:schemeClr val="bg1"/>
                </a:solidFill>
                <a:effectLst/>
              </a:rPr>
              <a:t>Lord</a:t>
            </a:r>
            <a:r>
              <a:rPr lang="en-US" sz="2800" i="0" dirty="0">
                <a:solidFill>
                  <a:schemeClr val="bg1"/>
                </a:solidFill>
                <a:effectLst/>
              </a:rPr>
              <a:t>. And because of these abominations the </a:t>
            </a:r>
            <a:r>
              <a:rPr lang="en-US" sz="2800" i="0" cap="small" dirty="0">
                <a:solidFill>
                  <a:schemeClr val="bg1"/>
                </a:solidFill>
                <a:effectLst/>
              </a:rPr>
              <a:t>Lord</a:t>
            </a:r>
            <a:r>
              <a:rPr lang="en-US" sz="2800" i="0" dirty="0">
                <a:solidFill>
                  <a:schemeClr val="bg1"/>
                </a:solidFill>
                <a:effectLst/>
              </a:rPr>
              <a:t> your God is driving them out before you.</a:t>
            </a:r>
            <a:endParaRPr lang="en-US" sz="2800" dirty="0">
              <a:solidFill>
                <a:schemeClr val="bg1"/>
              </a:solidFill>
            </a:endParaRPr>
          </a:p>
        </p:txBody>
      </p:sp>
    </p:spTree>
    <p:extLst>
      <p:ext uri="{BB962C8B-B14F-4D97-AF65-F5344CB8AC3E}">
        <p14:creationId xmlns:p14="http://schemas.microsoft.com/office/powerpoint/2010/main" val="198260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9810BD-1268-4A79-8DE3-C20CB20F323B}"/>
              </a:ext>
            </a:extLst>
          </p:cNvPr>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50" name="Picture 2" descr="Spiritual Warfare Dreams: How to Interpret and Battle Them">
            <a:extLst>
              <a:ext uri="{FF2B5EF4-FFF2-40B4-BE49-F238E27FC236}">
                <a16:creationId xmlns:a16="http://schemas.microsoft.com/office/drawing/2014/main" id="{DB3053BA-92B2-4B52-9489-4F5C070BAB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648742"/>
            <a:ext cx="6096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99BEE43-DC4D-4370-AA09-88223570B98F}"/>
              </a:ext>
            </a:extLst>
          </p:cNvPr>
          <p:cNvSpPr txBox="1"/>
          <p:nvPr/>
        </p:nvSpPr>
        <p:spPr>
          <a:xfrm>
            <a:off x="308345" y="205137"/>
            <a:ext cx="8537945" cy="6555641"/>
          </a:xfrm>
          <a:prstGeom prst="rect">
            <a:avLst/>
          </a:prstGeom>
          <a:solidFill>
            <a:schemeClr val="tx1"/>
          </a:solidFill>
        </p:spPr>
        <p:txBody>
          <a:bodyPr wrap="square">
            <a:spAutoFit/>
          </a:bodyPr>
          <a:lstStyle/>
          <a:p>
            <a:pPr algn="ctr"/>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 Corinthians 11:3-4, 13-15</a:t>
            </a:r>
          </a:p>
          <a:p>
            <a:pPr algn="ctr"/>
            <a:r>
              <a:rPr lang="en-US" sz="2800" i="0" baseline="30000" dirty="0">
                <a:solidFill>
                  <a:schemeClr val="bg1"/>
                </a:solidFill>
                <a:effectLst/>
              </a:rPr>
              <a:t>3 </a:t>
            </a:r>
            <a:r>
              <a:rPr lang="en-US" sz="2800" i="0" dirty="0">
                <a:solidFill>
                  <a:schemeClr val="bg1"/>
                </a:solidFill>
                <a:effectLst/>
              </a:rPr>
              <a:t>But I am afraid that as the serpent deceived Eve by his cunning, your thoughts will be led astray from a sincere and pure devotion to Christ. </a:t>
            </a:r>
            <a:r>
              <a:rPr lang="en-US" sz="2800" i="0" baseline="30000" dirty="0">
                <a:solidFill>
                  <a:schemeClr val="bg1"/>
                </a:solidFill>
                <a:effectLst/>
              </a:rPr>
              <a:t>4 </a:t>
            </a:r>
            <a:r>
              <a:rPr lang="en-US" sz="2800" i="0" dirty="0">
                <a:solidFill>
                  <a:schemeClr val="bg1"/>
                </a:solidFill>
                <a:effectLst/>
              </a:rPr>
              <a:t>For if someone comes and proclaims another Jesus than the one we proclaimed, or if you receive a different spirit from the one you received, or if you accept a different gospel from the one you accepted, you put up with it readily enough.</a:t>
            </a:r>
          </a:p>
          <a:p>
            <a:pPr algn="ctr"/>
            <a:endParaRPr lang="en-US" i="0" dirty="0">
              <a:solidFill>
                <a:schemeClr val="bg1"/>
              </a:solidFill>
              <a:effectLst/>
            </a:endParaRPr>
          </a:p>
          <a:p>
            <a:pPr algn="ctr"/>
            <a:r>
              <a:rPr lang="en-US" sz="2800" i="0" baseline="30000" dirty="0">
                <a:solidFill>
                  <a:schemeClr val="bg1"/>
                </a:solidFill>
                <a:effectLst/>
              </a:rPr>
              <a:t>13 </a:t>
            </a:r>
            <a:r>
              <a:rPr lang="en-US" sz="2800" i="0" dirty="0">
                <a:solidFill>
                  <a:schemeClr val="bg1"/>
                </a:solidFill>
                <a:effectLst/>
              </a:rPr>
              <a:t>For such men are false apostles, deceitful workmen, disguising themselves as apostles of Christ. </a:t>
            </a:r>
            <a:r>
              <a:rPr lang="en-US" sz="2800" i="0" baseline="30000" dirty="0">
                <a:solidFill>
                  <a:schemeClr val="bg1"/>
                </a:solidFill>
                <a:effectLst/>
              </a:rPr>
              <a:t>14 </a:t>
            </a:r>
            <a:r>
              <a:rPr lang="en-US" sz="2800" i="0" dirty="0">
                <a:solidFill>
                  <a:schemeClr val="bg1"/>
                </a:solidFill>
                <a:effectLst/>
              </a:rPr>
              <a:t>And no wonder, for even Satan disguises himself as an angel of light. </a:t>
            </a:r>
            <a:r>
              <a:rPr lang="en-US" sz="2800" i="0" baseline="30000" dirty="0">
                <a:solidFill>
                  <a:schemeClr val="bg1"/>
                </a:solidFill>
                <a:effectLst/>
              </a:rPr>
              <a:t>15 </a:t>
            </a:r>
            <a:r>
              <a:rPr lang="en-US" sz="2800" i="0" dirty="0">
                <a:solidFill>
                  <a:schemeClr val="bg1"/>
                </a:solidFill>
                <a:effectLst/>
              </a:rPr>
              <a:t>So it is no surprise if his servants, also, disguise themselves as servants of righteousness. Their end will correspond to their deeds.</a:t>
            </a:r>
            <a:endParaRPr lang="en-US" sz="2800" dirty="0">
              <a:solidFill>
                <a:schemeClr val="bg1"/>
              </a:solidFill>
            </a:endParaRPr>
          </a:p>
        </p:txBody>
      </p:sp>
    </p:spTree>
    <p:extLst>
      <p:ext uri="{BB962C8B-B14F-4D97-AF65-F5344CB8AC3E}">
        <p14:creationId xmlns:p14="http://schemas.microsoft.com/office/powerpoint/2010/main" val="173670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16E8E4-B543-49EF-A646-9A5C6CF07C53}"/>
              </a:ext>
            </a:extLst>
          </p:cNvPr>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42DF1D-20E2-403D-919C-EA308D6BAD10}"/>
              </a:ext>
            </a:extLst>
          </p:cNvPr>
          <p:cNvSpPr txBox="1"/>
          <p:nvPr/>
        </p:nvSpPr>
        <p:spPr>
          <a:xfrm>
            <a:off x="808074" y="892607"/>
            <a:ext cx="7761768" cy="3970318"/>
          </a:xfrm>
          <a:prstGeom prst="rect">
            <a:avLst/>
          </a:prstGeom>
          <a:solidFill>
            <a:srgbClr val="FFE699"/>
          </a:solidFill>
        </p:spPr>
        <p:txBody>
          <a:bodyPr wrap="square">
            <a:spAutoFit/>
          </a:bodyPr>
          <a:lstStyle/>
          <a:p>
            <a:pPr algn="ct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 therefore, who rushes into this conflict without thinking of Christ, without putting his trust in him, and without continually looking to him for strength and regarding himself as a member of his body, deriving all life and vigor from him, is demented. He knows not what he is doing. He has not strength even to reach the field. With him the whole conflict is a sham.”</a:t>
            </a:r>
          </a:p>
          <a:p>
            <a:pPr algn="ctr"/>
            <a:r>
              <a:rPr lang="en-US" sz="2800" b="1" dirty="0">
                <a:solidFill>
                  <a:srgbClr val="000000"/>
                </a:solidFill>
                <a:latin typeface="Calibri" panose="020F0502020204030204" pitchFamily="34" charset="0"/>
                <a:cs typeface="Times New Roman" panose="02020603050405020304" pitchFamily="18" charset="0"/>
              </a:rPr>
              <a:t>Charles Hodge</a:t>
            </a:r>
            <a:endParaRPr lang="en-US" sz="2800" b="1" dirty="0"/>
          </a:p>
        </p:txBody>
      </p:sp>
    </p:spTree>
    <p:extLst>
      <p:ext uri="{BB962C8B-B14F-4D97-AF65-F5344CB8AC3E}">
        <p14:creationId xmlns:p14="http://schemas.microsoft.com/office/powerpoint/2010/main" val="351265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7739B-530B-4719-A789-9667C2F2A4EB}"/>
              </a:ext>
            </a:extLst>
          </p:cNvPr>
          <p:cNvSpPr txBox="1"/>
          <p:nvPr/>
        </p:nvSpPr>
        <p:spPr>
          <a:xfrm>
            <a:off x="3817095" y="250303"/>
            <a:ext cx="5199320" cy="1242200"/>
          </a:xfrm>
          <a:prstGeom prst="rect">
            <a:avLst/>
          </a:prstGeom>
          <a:solidFill>
            <a:schemeClr val="accent1">
              <a:lumMod val="50000"/>
            </a:schemeClr>
          </a:solidFill>
        </p:spPr>
        <p:txBody>
          <a:bodyPr wrap="square">
            <a:spAutoFit/>
          </a:bodyPr>
          <a:lstStyle/>
          <a:p>
            <a:pPr algn="ctr">
              <a:lnSpc>
                <a:spcPct val="115000"/>
              </a:lnSpc>
              <a:spcBef>
                <a:spcPts val="1200"/>
              </a:spcBef>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Stand Strong in God’s Might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6:10-24</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66C67E-E64C-45F6-8931-2050428FA18F}"/>
              </a:ext>
            </a:extLst>
          </p:cNvPr>
          <p:cNvSpPr txBox="1"/>
          <p:nvPr/>
        </p:nvSpPr>
        <p:spPr>
          <a:xfrm>
            <a:off x="265814" y="2141165"/>
            <a:ext cx="5709684"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Rely on God’s strength </a:t>
            </a:r>
            <a:r>
              <a:rPr lang="en-US" sz="2800" dirty="0">
                <a:solidFill>
                  <a:schemeClr val="bg1"/>
                </a:solidFill>
                <a:effectLst/>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10-13)</a:t>
            </a:r>
          </a:p>
        </p:txBody>
      </p:sp>
      <p:sp>
        <p:nvSpPr>
          <p:cNvPr id="8" name="TextBox 7">
            <a:extLst>
              <a:ext uri="{FF2B5EF4-FFF2-40B4-BE49-F238E27FC236}">
                <a16:creationId xmlns:a16="http://schemas.microsoft.com/office/drawing/2014/main" id="{1527FDE3-47FD-42C9-8A87-DC1DC63BD223}"/>
              </a:ext>
            </a:extLst>
          </p:cNvPr>
          <p:cNvSpPr txBox="1"/>
          <p:nvPr/>
        </p:nvSpPr>
        <p:spPr>
          <a:xfrm>
            <a:off x="616689" y="2754722"/>
            <a:ext cx="5816009" cy="548099"/>
          </a:xfrm>
          <a:prstGeom prst="rect">
            <a:avLst/>
          </a:prstGeom>
          <a:solidFill>
            <a:srgbClr val="C000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To withstand schemes of evil spirits</a:t>
            </a:r>
          </a:p>
        </p:txBody>
      </p:sp>
      <p:sp>
        <p:nvSpPr>
          <p:cNvPr id="9" name="TextBox 8">
            <a:extLst>
              <a:ext uri="{FF2B5EF4-FFF2-40B4-BE49-F238E27FC236}">
                <a16:creationId xmlns:a16="http://schemas.microsoft.com/office/drawing/2014/main" id="{440957D7-0A0C-4458-9E43-69801CE26BDF}"/>
              </a:ext>
            </a:extLst>
          </p:cNvPr>
          <p:cNvSpPr txBox="1"/>
          <p:nvPr/>
        </p:nvSpPr>
        <p:spPr>
          <a:xfrm>
            <a:off x="530485" y="3636354"/>
            <a:ext cx="8080743" cy="1384995"/>
          </a:xfrm>
          <a:prstGeom prst="rect">
            <a:avLst/>
          </a:prstGeom>
          <a:solidFill>
            <a:schemeClr val="accent4">
              <a:lumMod val="50000"/>
            </a:schemeClr>
          </a:solidFill>
        </p:spPr>
        <p:txBody>
          <a:bodyPr wrap="square">
            <a:spAutoFit/>
          </a:bodyPr>
          <a:lstStyle/>
          <a:p>
            <a:pPr algn="ctr"/>
            <a:r>
              <a:rPr lang="en-US" sz="2800" b="1" dirty="0">
                <a:solidFill>
                  <a:schemeClr val="bg1"/>
                </a:solidFill>
              </a:rPr>
              <a:t>2 Corinthians 2:11</a:t>
            </a:r>
          </a:p>
          <a:p>
            <a:pPr algn="ctr"/>
            <a:r>
              <a:rPr lang="en-US" sz="2800" b="0" i="0" dirty="0">
                <a:solidFill>
                  <a:schemeClr val="bg1"/>
                </a:solidFill>
                <a:effectLst/>
              </a:rPr>
              <a:t>so that we would not be outwitted by Satan; for we are not ignorant of his </a:t>
            </a:r>
            <a:r>
              <a:rPr lang="en-US" sz="2800" b="0" i="0" u="sng" dirty="0">
                <a:solidFill>
                  <a:schemeClr val="bg1"/>
                </a:solidFill>
                <a:effectLst/>
              </a:rPr>
              <a:t>designs</a:t>
            </a:r>
            <a:r>
              <a:rPr lang="en-US" sz="2800" b="0" i="0" dirty="0">
                <a:solidFill>
                  <a:schemeClr val="bg1"/>
                </a:solidFill>
                <a:effectLst/>
              </a:rPr>
              <a:t>.</a:t>
            </a:r>
            <a:endParaRPr lang="en-US" sz="2800" dirty="0">
              <a:solidFill>
                <a:schemeClr val="bg1"/>
              </a:solidFill>
            </a:endParaRPr>
          </a:p>
        </p:txBody>
      </p:sp>
    </p:spTree>
    <p:extLst>
      <p:ext uri="{BB962C8B-B14F-4D97-AF65-F5344CB8AC3E}">
        <p14:creationId xmlns:p14="http://schemas.microsoft.com/office/powerpoint/2010/main" val="72608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7739B-530B-4719-A789-9667C2F2A4EB}"/>
              </a:ext>
            </a:extLst>
          </p:cNvPr>
          <p:cNvSpPr txBox="1"/>
          <p:nvPr/>
        </p:nvSpPr>
        <p:spPr>
          <a:xfrm>
            <a:off x="3817095" y="250303"/>
            <a:ext cx="5199320" cy="1242200"/>
          </a:xfrm>
          <a:prstGeom prst="rect">
            <a:avLst/>
          </a:prstGeom>
          <a:solidFill>
            <a:schemeClr val="accent1">
              <a:lumMod val="50000"/>
            </a:schemeClr>
          </a:solidFill>
        </p:spPr>
        <p:txBody>
          <a:bodyPr wrap="square">
            <a:spAutoFit/>
          </a:bodyPr>
          <a:lstStyle/>
          <a:p>
            <a:pPr algn="ctr">
              <a:lnSpc>
                <a:spcPct val="115000"/>
              </a:lnSpc>
              <a:spcBef>
                <a:spcPts val="1200"/>
              </a:spcBef>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Stand Strong in God’s Might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6:10-24</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66C67E-E64C-45F6-8931-2050428FA18F}"/>
              </a:ext>
            </a:extLst>
          </p:cNvPr>
          <p:cNvSpPr txBox="1"/>
          <p:nvPr/>
        </p:nvSpPr>
        <p:spPr>
          <a:xfrm>
            <a:off x="265814" y="2141165"/>
            <a:ext cx="5709684"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Rely on God’s strength </a:t>
            </a:r>
            <a:r>
              <a:rPr lang="en-US" sz="2800" dirty="0">
                <a:solidFill>
                  <a:schemeClr val="bg1"/>
                </a:solidFill>
                <a:effectLst/>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10-13)</a:t>
            </a:r>
          </a:p>
        </p:txBody>
      </p:sp>
      <p:sp>
        <p:nvSpPr>
          <p:cNvPr id="8" name="TextBox 7">
            <a:extLst>
              <a:ext uri="{FF2B5EF4-FFF2-40B4-BE49-F238E27FC236}">
                <a16:creationId xmlns:a16="http://schemas.microsoft.com/office/drawing/2014/main" id="{1527FDE3-47FD-42C9-8A87-DC1DC63BD223}"/>
              </a:ext>
            </a:extLst>
          </p:cNvPr>
          <p:cNvSpPr txBox="1"/>
          <p:nvPr/>
        </p:nvSpPr>
        <p:spPr>
          <a:xfrm>
            <a:off x="616689" y="2754722"/>
            <a:ext cx="5816009" cy="548099"/>
          </a:xfrm>
          <a:prstGeom prst="rect">
            <a:avLst/>
          </a:prstGeom>
          <a:solidFill>
            <a:srgbClr val="C000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To withstand schemes of evil spirits</a:t>
            </a:r>
          </a:p>
        </p:txBody>
      </p:sp>
      <p:sp>
        <p:nvSpPr>
          <p:cNvPr id="9" name="TextBox 8">
            <a:extLst>
              <a:ext uri="{FF2B5EF4-FFF2-40B4-BE49-F238E27FC236}">
                <a16:creationId xmlns:a16="http://schemas.microsoft.com/office/drawing/2014/main" id="{1C189679-5BAE-44FA-A101-8836357C564C}"/>
              </a:ext>
            </a:extLst>
          </p:cNvPr>
          <p:cNvSpPr txBox="1"/>
          <p:nvPr/>
        </p:nvSpPr>
        <p:spPr>
          <a:xfrm>
            <a:off x="616689" y="3403384"/>
            <a:ext cx="2530548" cy="548099"/>
          </a:xfrm>
          <a:prstGeom prst="rect">
            <a:avLst/>
          </a:prstGeom>
          <a:solidFill>
            <a:srgbClr val="C00000"/>
          </a:solidFill>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To stand firm</a:t>
            </a:r>
          </a:p>
        </p:txBody>
      </p:sp>
    </p:spTree>
    <p:extLst>
      <p:ext uri="{BB962C8B-B14F-4D97-AF65-F5344CB8AC3E}">
        <p14:creationId xmlns:p14="http://schemas.microsoft.com/office/powerpoint/2010/main" val="299352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Warzone Background posted by Samantha Anderson">
            <a:extLst>
              <a:ext uri="{FF2B5EF4-FFF2-40B4-BE49-F238E27FC236}">
                <a16:creationId xmlns:a16="http://schemas.microsoft.com/office/drawing/2014/main" id="{74F72E4A-7B83-4B6C-BF66-CAD28A522291}"/>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5619048" y="321176"/>
            <a:ext cx="3249230"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5B1BFB4-4462-4589-9A5D-23F77B952871}"/>
              </a:ext>
            </a:extLst>
          </p:cNvPr>
          <p:cNvSpPr txBox="1"/>
          <p:nvPr/>
        </p:nvSpPr>
        <p:spPr>
          <a:xfrm>
            <a:off x="5748170" y="1329074"/>
            <a:ext cx="2970526" cy="4984542"/>
          </a:xfrm>
          <a:prstGeom prst="rect">
            <a:avLst/>
          </a:prstGeom>
        </p:spPr>
        <p:txBody>
          <a:bodyPr vert="horz" lIns="91440" tIns="45720" rIns="91440" bIns="45720" rtlCol="0">
            <a:normAutofit fontScale="85000" lnSpcReduction="10000"/>
          </a:bodyPr>
          <a:lstStyle/>
          <a:p>
            <a:pPr marL="342900" lvl="0" indent="-228600" defTabSz="914400">
              <a:lnSpc>
                <a:spcPct val="90000"/>
              </a:lnSpc>
              <a:spcBef>
                <a:spcPts val="1200"/>
              </a:spcBef>
              <a:buFont typeface="Arial" panose="020B0604020202020204" pitchFamily="34" charset="0"/>
              <a:buChar char="•"/>
            </a:pPr>
            <a:r>
              <a:rPr lang="en-US" sz="2400" dirty="0">
                <a:effectLst/>
              </a:rPr>
              <a:t>Professing believers who walk away from the faith</a:t>
            </a:r>
          </a:p>
          <a:p>
            <a:pPr marL="342900" lvl="0" indent="-228600" defTabSz="914400">
              <a:lnSpc>
                <a:spcPct val="90000"/>
              </a:lnSpc>
              <a:spcBef>
                <a:spcPts val="1200"/>
              </a:spcBef>
              <a:buFont typeface="Arial" panose="020B0604020202020204" pitchFamily="34" charset="0"/>
              <a:buChar char="•"/>
            </a:pPr>
            <a:r>
              <a:rPr lang="en-US" sz="2400" dirty="0">
                <a:effectLst/>
              </a:rPr>
              <a:t>Christians who reject the local church</a:t>
            </a:r>
          </a:p>
          <a:p>
            <a:pPr marL="342900" lvl="0" indent="-228600" defTabSz="914400">
              <a:lnSpc>
                <a:spcPct val="90000"/>
              </a:lnSpc>
              <a:spcBef>
                <a:spcPts val="1200"/>
              </a:spcBef>
              <a:buFont typeface="Arial" panose="020B0604020202020204" pitchFamily="34" charset="0"/>
              <a:buChar char="•"/>
            </a:pPr>
            <a:r>
              <a:rPr lang="en-US" sz="2400" dirty="0">
                <a:effectLst/>
              </a:rPr>
              <a:t>Christians who engage in sexual immorality </a:t>
            </a:r>
          </a:p>
          <a:p>
            <a:pPr marL="342900" lvl="0" indent="-228600" defTabSz="914400">
              <a:lnSpc>
                <a:spcPct val="90000"/>
              </a:lnSpc>
              <a:spcBef>
                <a:spcPts val="1200"/>
              </a:spcBef>
              <a:buFont typeface="Arial" panose="020B0604020202020204" pitchFamily="34" charset="0"/>
              <a:buChar char="•"/>
            </a:pPr>
            <a:r>
              <a:rPr lang="en-US" sz="2400" dirty="0">
                <a:effectLst/>
              </a:rPr>
              <a:t>Christians who carry unethical business practices</a:t>
            </a:r>
          </a:p>
          <a:p>
            <a:pPr marL="342900" lvl="0" indent="-228600" defTabSz="914400">
              <a:lnSpc>
                <a:spcPct val="90000"/>
              </a:lnSpc>
              <a:spcBef>
                <a:spcPts val="1200"/>
              </a:spcBef>
              <a:buFont typeface="Arial" panose="020B0604020202020204" pitchFamily="34" charset="0"/>
              <a:buChar char="•"/>
            </a:pPr>
            <a:r>
              <a:rPr lang="en-US" sz="2400" dirty="0">
                <a:effectLst/>
              </a:rPr>
              <a:t>Churches compromised on essential gospel principles</a:t>
            </a:r>
          </a:p>
          <a:p>
            <a:pPr marL="342900" lvl="0" indent="-228600" defTabSz="914400">
              <a:lnSpc>
                <a:spcPct val="90000"/>
              </a:lnSpc>
              <a:spcBef>
                <a:spcPts val="1200"/>
              </a:spcBef>
              <a:buFont typeface="Arial" panose="020B0604020202020204" pitchFamily="34" charset="0"/>
              <a:buChar char="•"/>
            </a:pPr>
            <a:r>
              <a:rPr lang="en-US" sz="2400" dirty="0">
                <a:effectLst/>
              </a:rPr>
              <a:t>Churches needlessly split because of selfish and sinful issues</a:t>
            </a:r>
          </a:p>
        </p:txBody>
      </p:sp>
      <p:sp>
        <p:nvSpPr>
          <p:cNvPr id="7" name="TextBox 6">
            <a:extLst>
              <a:ext uri="{FF2B5EF4-FFF2-40B4-BE49-F238E27FC236}">
                <a16:creationId xmlns:a16="http://schemas.microsoft.com/office/drawing/2014/main" id="{3FA73C22-F220-46E3-88FF-2862236BBCEA}"/>
              </a:ext>
            </a:extLst>
          </p:cNvPr>
          <p:cNvSpPr txBox="1"/>
          <p:nvPr/>
        </p:nvSpPr>
        <p:spPr>
          <a:xfrm>
            <a:off x="6146348" y="561303"/>
            <a:ext cx="2062716" cy="523220"/>
          </a:xfrm>
          <a:prstGeom prst="rect">
            <a:avLst/>
          </a:prstGeom>
          <a:noFill/>
        </p:spPr>
        <p:txBody>
          <a:bodyPr wrap="square">
            <a:spAutoFit/>
          </a:bodyPr>
          <a:lstStyle/>
          <a:p>
            <a:pPr algn="ctr"/>
            <a:r>
              <a:rPr lang="en-US" sz="2800" i="1" dirty="0">
                <a:latin typeface="Times New Roman" panose="02020603050405020304" pitchFamily="18" charset="0"/>
                <a:ea typeface="Times New Roman" panose="02020603050405020304" pitchFamily="18" charset="0"/>
              </a:rPr>
              <a:t>Casualties</a:t>
            </a:r>
            <a:r>
              <a:rPr lang="en-US" sz="2800" i="1" dirty="0">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41138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AA7739B-530B-4719-A789-9667C2F2A4EB}"/>
              </a:ext>
            </a:extLst>
          </p:cNvPr>
          <p:cNvSpPr txBox="1"/>
          <p:nvPr/>
        </p:nvSpPr>
        <p:spPr>
          <a:xfrm>
            <a:off x="3817095" y="250303"/>
            <a:ext cx="5199320" cy="1242200"/>
          </a:xfrm>
          <a:prstGeom prst="rect">
            <a:avLst/>
          </a:prstGeom>
          <a:solidFill>
            <a:schemeClr val="accent1">
              <a:lumMod val="50000"/>
            </a:schemeClr>
          </a:solidFill>
        </p:spPr>
        <p:txBody>
          <a:bodyPr wrap="square">
            <a:spAutoFit/>
          </a:bodyPr>
          <a:lstStyle/>
          <a:p>
            <a:pPr algn="ctr">
              <a:lnSpc>
                <a:spcPct val="115000"/>
              </a:lnSpc>
              <a:spcBef>
                <a:spcPts val="1200"/>
              </a:spcBef>
              <a:spcAft>
                <a:spcPts val="80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We Stand Strong in God’s Might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Bef>
                <a:spcPts val="1200"/>
              </a:spcBef>
              <a:spcAft>
                <a:spcPts val="800"/>
              </a:spcAft>
            </a:pPr>
            <a:r>
              <a:rPr lang="en-U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Ephesians 6:10-24</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866C67E-E64C-45F6-8931-2050428FA18F}"/>
              </a:ext>
            </a:extLst>
          </p:cNvPr>
          <p:cNvSpPr txBox="1"/>
          <p:nvPr/>
        </p:nvSpPr>
        <p:spPr>
          <a:xfrm>
            <a:off x="265814" y="2141165"/>
            <a:ext cx="5709684"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Rely on God’s strength </a:t>
            </a:r>
            <a:r>
              <a:rPr lang="en-US" sz="2800" dirty="0">
                <a:solidFill>
                  <a:schemeClr val="bg1"/>
                </a:solidFill>
                <a:effectLst/>
                <a:latin typeface="Times New Roman" panose="02020603050405020304" pitchFamily="18" charset="0"/>
                <a:ea typeface="Times New Roman" panose="02020603050405020304" pitchFamily="18" charset="0"/>
              </a:rPr>
              <a:t>(</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10-13)</a:t>
            </a:r>
          </a:p>
        </p:txBody>
      </p:sp>
      <p:sp>
        <p:nvSpPr>
          <p:cNvPr id="10" name="TextBox 9">
            <a:extLst>
              <a:ext uri="{FF2B5EF4-FFF2-40B4-BE49-F238E27FC236}">
                <a16:creationId xmlns:a16="http://schemas.microsoft.com/office/drawing/2014/main" id="{7A78EA91-DB00-4D16-A5D1-AC6242F77139}"/>
              </a:ext>
            </a:extLst>
          </p:cNvPr>
          <p:cNvSpPr txBox="1"/>
          <p:nvPr/>
        </p:nvSpPr>
        <p:spPr>
          <a:xfrm>
            <a:off x="265813" y="2807887"/>
            <a:ext cx="5709683" cy="548099"/>
          </a:xfrm>
          <a:prstGeom prst="rect">
            <a:avLst/>
          </a:prstGeom>
          <a:solidFill>
            <a:schemeClr val="tx1"/>
          </a:solidFill>
        </p:spPr>
        <p:txBody>
          <a:bodyPr wrap="square">
            <a:spAutoFit/>
          </a:bodyPr>
          <a:lstStyle/>
          <a:p>
            <a:pPr>
              <a:lnSpc>
                <a:spcPct val="115000"/>
              </a:lnSpc>
              <a:spcBef>
                <a:spcPts val="1200"/>
              </a:spcBef>
            </a:pPr>
            <a:r>
              <a:rPr lang="en-US" sz="2800" i="1" dirty="0">
                <a:solidFill>
                  <a:schemeClr val="bg1"/>
                </a:solidFill>
                <a:effectLst/>
                <a:latin typeface="Times New Roman" panose="02020603050405020304" pitchFamily="18" charset="0"/>
                <a:ea typeface="Times New Roman" panose="02020603050405020304" pitchFamily="18" charset="0"/>
              </a:rPr>
              <a:t>Put on God’s armor</a:t>
            </a:r>
            <a:r>
              <a:rPr lang="en-US" sz="2800" dirty="0">
                <a:solidFill>
                  <a:schemeClr val="bg1"/>
                </a:solidFill>
                <a:effectLst/>
                <a:latin typeface="Times New Roman" panose="02020603050405020304" pitchFamily="18" charset="0"/>
                <a:ea typeface="Times New Roman" panose="02020603050405020304" pitchFamily="18" charset="0"/>
              </a:rPr>
              <a:t> (</a:t>
            </a:r>
            <a:r>
              <a:rPr lang="en-US" sz="2800" dirty="0">
                <a:solidFill>
                  <a:schemeClr val="bg1"/>
                </a:solidFill>
                <a:latin typeface="Times New Roman" panose="02020603050405020304" pitchFamily="18" charset="0"/>
                <a:ea typeface="Times New Roman" panose="02020603050405020304" pitchFamily="18" charset="0"/>
              </a:rPr>
              <a:t>vs. </a:t>
            </a:r>
            <a:r>
              <a:rPr lang="en-US" sz="2800" dirty="0">
                <a:solidFill>
                  <a:schemeClr val="bg1"/>
                </a:solidFill>
                <a:effectLst/>
                <a:latin typeface="Times New Roman" panose="02020603050405020304" pitchFamily="18" charset="0"/>
                <a:ea typeface="Times New Roman" panose="02020603050405020304" pitchFamily="18" charset="0"/>
              </a:rPr>
              <a:t>14-24)</a:t>
            </a:r>
          </a:p>
        </p:txBody>
      </p:sp>
    </p:spTree>
    <p:extLst>
      <p:ext uri="{BB962C8B-B14F-4D97-AF65-F5344CB8AC3E}">
        <p14:creationId xmlns:p14="http://schemas.microsoft.com/office/powerpoint/2010/main" val="44721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189E232-2E03-480D-8D06-2302AEF6EC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29152"/>
            <a:ext cx="9144000" cy="6599695"/>
          </a:xfrm>
          <a:prstGeom prst="rect">
            <a:avLst/>
          </a:prstGeom>
        </p:spPr>
      </p:pic>
    </p:spTree>
    <p:extLst>
      <p:ext uri="{BB962C8B-B14F-4D97-AF65-F5344CB8AC3E}">
        <p14:creationId xmlns:p14="http://schemas.microsoft.com/office/powerpoint/2010/main" val="128726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BED0CD-1148-4D76-ADD9-51BED472484B}"/>
              </a:ext>
            </a:extLst>
          </p:cNvPr>
          <p:cNvSpPr txBox="1"/>
          <p:nvPr/>
        </p:nvSpPr>
        <p:spPr>
          <a:xfrm>
            <a:off x="712388" y="549317"/>
            <a:ext cx="7783031" cy="3108543"/>
          </a:xfrm>
          <a:prstGeom prst="rect">
            <a:avLst/>
          </a:prstGeom>
          <a:noFill/>
          <a:ln>
            <a:solidFill>
              <a:schemeClr val="accent1"/>
            </a:solidFill>
          </a:ln>
        </p:spPr>
        <p:txBody>
          <a:bodyPr wrap="square">
            <a:spAutoFit/>
          </a:bodyPr>
          <a:lstStyle/>
          <a:p>
            <a:pPr algn="ctr"/>
            <a:r>
              <a:rPr lang="en-US" sz="2800" b="1" dirty="0">
                <a:solidFill>
                  <a:srgbClr val="000000"/>
                </a:solidFill>
              </a:rPr>
              <a:t>Isaiah 11:4-5</a:t>
            </a:r>
          </a:p>
          <a:p>
            <a:pPr algn="ctr"/>
            <a:r>
              <a:rPr lang="en-US" sz="2800" i="0" baseline="30000" dirty="0">
                <a:solidFill>
                  <a:srgbClr val="000000"/>
                </a:solidFill>
                <a:effectLst/>
              </a:rPr>
              <a:t>4 </a:t>
            </a:r>
            <a:r>
              <a:rPr lang="en-US" sz="2800" i="0" dirty="0">
                <a:solidFill>
                  <a:srgbClr val="000000"/>
                </a:solidFill>
                <a:effectLst/>
              </a:rPr>
              <a:t>but with righteousness he shall judge the poor, and decide with equity for the meek of the earth;</a:t>
            </a:r>
            <a:br>
              <a:rPr lang="en-US" sz="2800" dirty="0"/>
            </a:br>
            <a:r>
              <a:rPr lang="en-US" sz="2800" i="0" dirty="0">
                <a:solidFill>
                  <a:srgbClr val="000000"/>
                </a:solidFill>
                <a:effectLst/>
              </a:rPr>
              <a:t>and he shall strike the earth with the rod of his mouth,</a:t>
            </a:r>
            <a:r>
              <a:rPr lang="en-US" sz="2800" dirty="0"/>
              <a:t> </a:t>
            </a:r>
            <a:r>
              <a:rPr lang="en-US" sz="2800" i="0" dirty="0">
                <a:solidFill>
                  <a:srgbClr val="000000"/>
                </a:solidFill>
                <a:effectLst/>
              </a:rPr>
              <a:t>and with the breath of his lips he shall kill the wicked.</a:t>
            </a:r>
            <a:r>
              <a:rPr lang="en-US" sz="2800" dirty="0"/>
              <a:t> </a:t>
            </a:r>
            <a:r>
              <a:rPr lang="en-US" sz="2800" i="0" baseline="30000" dirty="0">
                <a:solidFill>
                  <a:srgbClr val="000000"/>
                </a:solidFill>
                <a:effectLst/>
              </a:rPr>
              <a:t>5 </a:t>
            </a:r>
            <a:r>
              <a:rPr lang="en-US" sz="2800" i="0" dirty="0">
                <a:solidFill>
                  <a:srgbClr val="000000"/>
                </a:solidFill>
                <a:effectLst/>
              </a:rPr>
              <a:t>Righteousness shall be the belt of his waist, and faithfulness the belt of his loins.</a:t>
            </a:r>
            <a:endParaRPr lang="en-US" sz="2800" dirty="0"/>
          </a:p>
        </p:txBody>
      </p:sp>
      <p:sp>
        <p:nvSpPr>
          <p:cNvPr id="5" name="TextBox 4">
            <a:extLst>
              <a:ext uri="{FF2B5EF4-FFF2-40B4-BE49-F238E27FC236}">
                <a16:creationId xmlns:a16="http://schemas.microsoft.com/office/drawing/2014/main" id="{DB9BE189-1909-4863-A4E7-E8F6D39413A8}"/>
              </a:ext>
            </a:extLst>
          </p:cNvPr>
          <p:cNvSpPr txBox="1"/>
          <p:nvPr/>
        </p:nvSpPr>
        <p:spPr>
          <a:xfrm>
            <a:off x="712389" y="3902728"/>
            <a:ext cx="7783030" cy="2246769"/>
          </a:xfrm>
          <a:prstGeom prst="rect">
            <a:avLst/>
          </a:prstGeom>
          <a:noFill/>
          <a:ln>
            <a:solidFill>
              <a:schemeClr val="accent1"/>
            </a:solidFill>
          </a:ln>
        </p:spPr>
        <p:txBody>
          <a:bodyPr wrap="square">
            <a:spAutoFit/>
          </a:bodyPr>
          <a:lstStyle/>
          <a:p>
            <a:pPr algn="ctr"/>
            <a:r>
              <a:rPr lang="en-US" sz="2800" b="1" i="0" dirty="0">
                <a:solidFill>
                  <a:srgbClr val="000000"/>
                </a:solidFill>
                <a:effectLst/>
              </a:rPr>
              <a:t>Isaiah 59:17</a:t>
            </a:r>
          </a:p>
          <a:p>
            <a:pPr algn="ctr"/>
            <a:r>
              <a:rPr lang="en-US" sz="2800" b="0" i="0" dirty="0">
                <a:solidFill>
                  <a:srgbClr val="000000"/>
                </a:solidFill>
                <a:effectLst/>
              </a:rPr>
              <a:t>He put on righteousness as a breastplate,</a:t>
            </a:r>
            <a:br>
              <a:rPr lang="en-US" sz="2800" dirty="0"/>
            </a:br>
            <a:r>
              <a:rPr lang="en-US" sz="2800" b="0" i="0" dirty="0">
                <a:solidFill>
                  <a:srgbClr val="000000"/>
                </a:solidFill>
                <a:effectLst/>
              </a:rPr>
              <a:t>    and a helmet of salvation on his head;</a:t>
            </a:r>
            <a:br>
              <a:rPr lang="en-US" sz="2800" dirty="0"/>
            </a:br>
            <a:r>
              <a:rPr lang="en-US" sz="2800" b="0" i="0" dirty="0">
                <a:solidFill>
                  <a:srgbClr val="000000"/>
                </a:solidFill>
                <a:effectLst/>
              </a:rPr>
              <a:t>he put on garments of vengeance for clothing,</a:t>
            </a:r>
            <a:r>
              <a:rPr lang="en-US" sz="2800" dirty="0"/>
              <a:t> </a:t>
            </a:r>
            <a:r>
              <a:rPr lang="en-US" sz="2800" b="0" i="0" dirty="0">
                <a:solidFill>
                  <a:srgbClr val="000000"/>
                </a:solidFill>
                <a:effectLst/>
              </a:rPr>
              <a:t>and wrapped himself in zeal as a cloak.</a:t>
            </a:r>
            <a:endParaRPr lang="en-US" sz="2800" dirty="0"/>
          </a:p>
        </p:txBody>
      </p:sp>
    </p:spTree>
    <p:extLst>
      <p:ext uri="{BB962C8B-B14F-4D97-AF65-F5344CB8AC3E}">
        <p14:creationId xmlns:p14="http://schemas.microsoft.com/office/powerpoint/2010/main" val="295576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BED0CD-1148-4D76-ADD9-51BED472484B}"/>
              </a:ext>
            </a:extLst>
          </p:cNvPr>
          <p:cNvSpPr txBox="1"/>
          <p:nvPr/>
        </p:nvSpPr>
        <p:spPr>
          <a:xfrm>
            <a:off x="712388" y="719440"/>
            <a:ext cx="7783031" cy="1815882"/>
          </a:xfrm>
          <a:prstGeom prst="rect">
            <a:avLst/>
          </a:prstGeom>
          <a:noFill/>
          <a:ln>
            <a:solidFill>
              <a:schemeClr val="accent1"/>
            </a:solidFill>
          </a:ln>
        </p:spPr>
        <p:txBody>
          <a:bodyPr wrap="square">
            <a:spAutoFit/>
          </a:bodyPr>
          <a:lstStyle/>
          <a:p>
            <a:pPr algn="ctr"/>
            <a:r>
              <a:rPr lang="en-US" sz="2800" b="1" dirty="0">
                <a:solidFill>
                  <a:srgbClr val="000000"/>
                </a:solidFill>
              </a:rPr>
              <a:t>Isaiah 49:2</a:t>
            </a:r>
          </a:p>
          <a:p>
            <a:pPr algn="ctr"/>
            <a:r>
              <a:rPr lang="en-US" sz="2800" b="0" i="0" dirty="0">
                <a:solidFill>
                  <a:srgbClr val="000000"/>
                </a:solidFill>
                <a:effectLst/>
              </a:rPr>
              <a:t>He made my mouth like a sharp sword; in the shadow of his hand he hid me;</a:t>
            </a:r>
            <a:r>
              <a:rPr lang="en-US" sz="2800" dirty="0"/>
              <a:t> </a:t>
            </a:r>
            <a:r>
              <a:rPr lang="en-US" sz="2800" b="0" i="0" dirty="0">
                <a:solidFill>
                  <a:srgbClr val="000000"/>
                </a:solidFill>
                <a:effectLst/>
              </a:rPr>
              <a:t>he made me a polished arrow;</a:t>
            </a:r>
            <a:r>
              <a:rPr lang="en-US" sz="2800" dirty="0"/>
              <a:t> </a:t>
            </a:r>
            <a:r>
              <a:rPr lang="en-US" sz="2800" b="0" i="0" dirty="0">
                <a:solidFill>
                  <a:srgbClr val="000000"/>
                </a:solidFill>
                <a:effectLst/>
              </a:rPr>
              <a:t>in his quiver he hid me away.</a:t>
            </a:r>
            <a:endParaRPr lang="en-US" sz="2800" dirty="0"/>
          </a:p>
        </p:txBody>
      </p:sp>
      <p:sp>
        <p:nvSpPr>
          <p:cNvPr id="5" name="TextBox 4">
            <a:extLst>
              <a:ext uri="{FF2B5EF4-FFF2-40B4-BE49-F238E27FC236}">
                <a16:creationId xmlns:a16="http://schemas.microsoft.com/office/drawing/2014/main" id="{DB9BE189-1909-4863-A4E7-E8F6D39413A8}"/>
              </a:ext>
            </a:extLst>
          </p:cNvPr>
          <p:cNvSpPr txBox="1"/>
          <p:nvPr/>
        </p:nvSpPr>
        <p:spPr>
          <a:xfrm>
            <a:off x="712389" y="2722512"/>
            <a:ext cx="7783030" cy="2677656"/>
          </a:xfrm>
          <a:prstGeom prst="rect">
            <a:avLst/>
          </a:prstGeom>
          <a:noFill/>
          <a:ln>
            <a:solidFill>
              <a:schemeClr val="accent1"/>
            </a:solidFill>
          </a:ln>
        </p:spPr>
        <p:txBody>
          <a:bodyPr wrap="square">
            <a:spAutoFit/>
          </a:bodyPr>
          <a:lstStyle/>
          <a:p>
            <a:pPr algn="ctr"/>
            <a:r>
              <a:rPr lang="en-US" sz="2800" b="1" i="0" dirty="0">
                <a:solidFill>
                  <a:srgbClr val="000000"/>
                </a:solidFill>
                <a:effectLst/>
              </a:rPr>
              <a:t>Isaiah 52:7</a:t>
            </a:r>
          </a:p>
          <a:p>
            <a:pPr algn="ctr"/>
            <a:r>
              <a:rPr lang="en-US" sz="2800" b="0" i="0" dirty="0">
                <a:solidFill>
                  <a:srgbClr val="000000"/>
                </a:solidFill>
                <a:effectLst/>
              </a:rPr>
              <a:t>How beautiful upon the mountains</a:t>
            </a:r>
            <a:r>
              <a:rPr lang="en-US" sz="2800" dirty="0"/>
              <a:t> </a:t>
            </a:r>
            <a:r>
              <a:rPr lang="en-US" sz="2800" b="0" i="0" dirty="0">
                <a:solidFill>
                  <a:srgbClr val="000000"/>
                </a:solidFill>
                <a:effectLst/>
              </a:rPr>
              <a:t>are the feet of him who brings good news,</a:t>
            </a:r>
            <a:r>
              <a:rPr lang="en-US" sz="2800" dirty="0"/>
              <a:t> </a:t>
            </a:r>
            <a:r>
              <a:rPr lang="en-US" sz="2800" b="0" i="0" dirty="0">
                <a:solidFill>
                  <a:srgbClr val="000000"/>
                </a:solidFill>
                <a:effectLst/>
              </a:rPr>
              <a:t>who publishes peace, who brings good news of happiness,</a:t>
            </a:r>
            <a:br>
              <a:rPr lang="en-US" sz="2800" dirty="0"/>
            </a:br>
            <a:r>
              <a:rPr lang="en-US" sz="2800" b="0" i="0" dirty="0">
                <a:solidFill>
                  <a:srgbClr val="000000"/>
                </a:solidFill>
                <a:effectLst/>
              </a:rPr>
              <a:t>who publishes salvation,</a:t>
            </a:r>
            <a:r>
              <a:rPr lang="en-US" sz="2800" dirty="0"/>
              <a:t> </a:t>
            </a:r>
            <a:r>
              <a:rPr lang="en-US" sz="2800" b="0" i="0" dirty="0">
                <a:solidFill>
                  <a:srgbClr val="000000"/>
                </a:solidFill>
                <a:effectLst/>
              </a:rPr>
              <a:t>who says to Zion, </a:t>
            </a:r>
          </a:p>
          <a:p>
            <a:pPr algn="ctr"/>
            <a:r>
              <a:rPr lang="en-US" sz="2800" b="0" i="0" dirty="0">
                <a:solidFill>
                  <a:srgbClr val="000000"/>
                </a:solidFill>
                <a:effectLst/>
              </a:rPr>
              <a:t>“Your God reigns.”</a:t>
            </a:r>
            <a:endParaRPr lang="en-US" sz="2800" dirty="0"/>
          </a:p>
        </p:txBody>
      </p:sp>
    </p:spTree>
    <p:extLst>
      <p:ext uri="{BB962C8B-B14F-4D97-AF65-F5344CB8AC3E}">
        <p14:creationId xmlns:p14="http://schemas.microsoft.com/office/powerpoint/2010/main" val="303426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The Armour of God: It&amp;#39;s All About Jesus - Levaire">
            <a:extLst>
              <a:ext uri="{FF2B5EF4-FFF2-40B4-BE49-F238E27FC236}">
                <a16:creationId xmlns:a16="http://schemas.microsoft.com/office/drawing/2014/main" id="{3FB3C64E-F63B-42F6-B372-E10A8BDAC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5"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4AFF9C-7B7A-43D6-8A1E-64DCE7A4BA7E}"/>
              </a:ext>
            </a:extLst>
          </p:cNvPr>
          <p:cNvSpPr txBox="1"/>
          <p:nvPr/>
        </p:nvSpPr>
        <p:spPr>
          <a:xfrm>
            <a:off x="138224" y="277851"/>
            <a:ext cx="3700130" cy="584775"/>
          </a:xfrm>
          <a:prstGeom prst="rect">
            <a:avLst/>
          </a:prstGeom>
          <a:solidFill>
            <a:schemeClr val="tx1"/>
          </a:solidFill>
          <a:ln>
            <a:solidFill>
              <a:schemeClr val="bg1"/>
            </a:solidFill>
          </a:ln>
        </p:spPr>
        <p:txBody>
          <a:bodyPr wrap="square">
            <a:spAutoFit/>
          </a:bodyPr>
          <a:lstStyle/>
          <a:p>
            <a:pPr algn="ctr"/>
            <a:r>
              <a:rPr lang="en-US" sz="3200" b="1" i="0" dirty="0">
                <a:solidFill>
                  <a:schemeClr val="bg1"/>
                </a:solidFill>
                <a:effectLst/>
              </a:rPr>
              <a:t>Armor of God</a:t>
            </a:r>
            <a:endParaRPr lang="en-US" sz="3200" dirty="0">
              <a:solidFill>
                <a:schemeClr val="bg1"/>
              </a:solidFill>
            </a:endParaRPr>
          </a:p>
        </p:txBody>
      </p:sp>
      <p:sp>
        <p:nvSpPr>
          <p:cNvPr id="7" name="TextBox 6">
            <a:extLst>
              <a:ext uri="{FF2B5EF4-FFF2-40B4-BE49-F238E27FC236}">
                <a16:creationId xmlns:a16="http://schemas.microsoft.com/office/drawing/2014/main" id="{70E498E0-E368-486C-8E22-AC0197D2F9D8}"/>
              </a:ext>
            </a:extLst>
          </p:cNvPr>
          <p:cNvSpPr txBox="1"/>
          <p:nvPr/>
        </p:nvSpPr>
        <p:spPr>
          <a:xfrm>
            <a:off x="595424" y="1471314"/>
            <a:ext cx="552893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Conviction of truth  (belt of truth)</a:t>
            </a:r>
          </a:p>
        </p:txBody>
      </p:sp>
    </p:spTree>
    <p:extLst>
      <p:ext uri="{BB962C8B-B14F-4D97-AF65-F5344CB8AC3E}">
        <p14:creationId xmlns:p14="http://schemas.microsoft.com/office/powerpoint/2010/main" val="11149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16E8E4-B543-49EF-A646-9A5C6CF07C53}"/>
              </a:ext>
            </a:extLst>
          </p:cNvPr>
          <p:cNvSpPr/>
          <p:nvPr/>
        </p:nvSpPr>
        <p:spPr>
          <a:xfrm>
            <a:off x="0" y="0"/>
            <a:ext cx="9144000" cy="68580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D42DF1D-20E2-403D-919C-EA308D6BAD10}"/>
              </a:ext>
            </a:extLst>
          </p:cNvPr>
          <p:cNvSpPr txBox="1"/>
          <p:nvPr/>
        </p:nvSpPr>
        <p:spPr>
          <a:xfrm>
            <a:off x="808074" y="892607"/>
            <a:ext cx="7761768" cy="4401205"/>
          </a:xfrm>
          <a:prstGeom prst="rect">
            <a:avLst/>
          </a:prstGeom>
          <a:solidFill>
            <a:srgbClr val="FFE699"/>
          </a:solidFill>
        </p:spPr>
        <p:txBody>
          <a:bodyPr wrap="square">
            <a:spAutoFit/>
          </a:bodyPr>
          <a:lstStyle/>
          <a:p>
            <a:pPr algn="ctr"/>
            <a:r>
              <a:rPr lang="en-US" sz="2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“Let not anyone imagine that he is prepared to withstand the assaults of the powers of darkness, if his mind is stored with his own theories or with the speculations of other men. Nothing but the truth of God clearly understood and cordially embraced will enable him to keep his feet for a moment, before these celestial potentates. Reason, tradition, speculative conviction, dead orthodoxy, are a girdle of spider webs. They give way at the first onset.”</a:t>
            </a:r>
          </a:p>
          <a:p>
            <a:pPr algn="ctr"/>
            <a:r>
              <a:rPr lang="en-US" sz="2800" b="1" dirty="0">
                <a:solidFill>
                  <a:srgbClr val="000000"/>
                </a:solidFill>
                <a:latin typeface="Calibri" panose="020F0502020204030204" pitchFamily="34" charset="0"/>
                <a:cs typeface="Times New Roman" panose="02020603050405020304" pitchFamily="18" charset="0"/>
              </a:rPr>
              <a:t>Charles Hodge</a:t>
            </a:r>
            <a:endParaRPr lang="en-US" sz="2800" b="1" dirty="0"/>
          </a:p>
        </p:txBody>
      </p:sp>
    </p:spTree>
    <p:extLst>
      <p:ext uri="{BB962C8B-B14F-4D97-AF65-F5344CB8AC3E}">
        <p14:creationId xmlns:p14="http://schemas.microsoft.com/office/powerpoint/2010/main" val="3015009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The Armour of God: It&amp;#39;s All About Jesus - Levaire">
            <a:extLst>
              <a:ext uri="{FF2B5EF4-FFF2-40B4-BE49-F238E27FC236}">
                <a16:creationId xmlns:a16="http://schemas.microsoft.com/office/drawing/2014/main" id="{3FB3C64E-F63B-42F6-B372-E10A8BDAC1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985" b="2"/>
          <a:stretch/>
        </p:blipFill>
        <p:spPr bwMode="auto">
          <a:xfrm>
            <a:off x="20" y="1282"/>
            <a:ext cx="9143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4AFF9C-7B7A-43D6-8A1E-64DCE7A4BA7E}"/>
              </a:ext>
            </a:extLst>
          </p:cNvPr>
          <p:cNvSpPr txBox="1"/>
          <p:nvPr/>
        </p:nvSpPr>
        <p:spPr>
          <a:xfrm>
            <a:off x="138224" y="277851"/>
            <a:ext cx="3700130" cy="584775"/>
          </a:xfrm>
          <a:prstGeom prst="rect">
            <a:avLst/>
          </a:prstGeom>
          <a:solidFill>
            <a:schemeClr val="tx1"/>
          </a:solidFill>
          <a:ln>
            <a:solidFill>
              <a:schemeClr val="bg1"/>
            </a:solidFill>
          </a:ln>
        </p:spPr>
        <p:txBody>
          <a:bodyPr wrap="square">
            <a:spAutoFit/>
          </a:bodyPr>
          <a:lstStyle/>
          <a:p>
            <a:pPr algn="ctr"/>
            <a:r>
              <a:rPr lang="en-US" sz="3200" b="1" i="0" dirty="0">
                <a:solidFill>
                  <a:schemeClr val="bg1"/>
                </a:solidFill>
                <a:effectLst/>
              </a:rPr>
              <a:t>Armor of God</a:t>
            </a:r>
            <a:endParaRPr lang="en-US" sz="3200" dirty="0">
              <a:solidFill>
                <a:schemeClr val="bg1"/>
              </a:solidFill>
            </a:endParaRPr>
          </a:p>
        </p:txBody>
      </p:sp>
      <p:sp>
        <p:nvSpPr>
          <p:cNvPr id="7" name="TextBox 6">
            <a:extLst>
              <a:ext uri="{FF2B5EF4-FFF2-40B4-BE49-F238E27FC236}">
                <a16:creationId xmlns:a16="http://schemas.microsoft.com/office/drawing/2014/main" id="{70E498E0-E368-486C-8E22-AC0197D2F9D8}"/>
              </a:ext>
            </a:extLst>
          </p:cNvPr>
          <p:cNvSpPr txBox="1"/>
          <p:nvPr/>
        </p:nvSpPr>
        <p:spPr>
          <a:xfrm>
            <a:off x="595424" y="1471314"/>
            <a:ext cx="5528931"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Conviction of truth  (belt of truth)</a:t>
            </a:r>
          </a:p>
        </p:txBody>
      </p:sp>
      <p:sp>
        <p:nvSpPr>
          <p:cNvPr id="8" name="TextBox 7">
            <a:extLst>
              <a:ext uri="{FF2B5EF4-FFF2-40B4-BE49-F238E27FC236}">
                <a16:creationId xmlns:a16="http://schemas.microsoft.com/office/drawing/2014/main" id="{117AAEFD-4596-44DE-BB19-2DBF0FFEF0F9}"/>
              </a:ext>
            </a:extLst>
          </p:cNvPr>
          <p:cNvSpPr txBox="1"/>
          <p:nvPr/>
        </p:nvSpPr>
        <p:spPr>
          <a:xfrm>
            <a:off x="595424" y="2183696"/>
            <a:ext cx="7060018" cy="54809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Integrity of life  (breastplate of righteousness)</a:t>
            </a:r>
          </a:p>
        </p:txBody>
      </p:sp>
      <p:sp>
        <p:nvSpPr>
          <p:cNvPr id="9" name="TextBox 8">
            <a:extLst>
              <a:ext uri="{FF2B5EF4-FFF2-40B4-BE49-F238E27FC236}">
                <a16:creationId xmlns:a16="http://schemas.microsoft.com/office/drawing/2014/main" id="{CA0FF3A6-1199-47E5-A539-53E26492741D}"/>
              </a:ext>
            </a:extLst>
          </p:cNvPr>
          <p:cNvSpPr txBox="1"/>
          <p:nvPr/>
        </p:nvSpPr>
        <p:spPr>
          <a:xfrm>
            <a:off x="595423" y="2880901"/>
            <a:ext cx="8442251" cy="1043619"/>
          </a:xfrm>
          <a:prstGeom prst="rect">
            <a:avLst/>
          </a:prstGeom>
          <a:solidFill>
            <a:schemeClr val="accent6">
              <a:lumMod val="50000"/>
            </a:schemeClr>
          </a:solidFill>
          <a:ln>
            <a:solidFill>
              <a:schemeClr val="bg1"/>
            </a:solidFill>
          </a:ln>
        </p:spPr>
        <p:txBody>
          <a:bodyPr wrap="square">
            <a:spAutoFit/>
          </a:bodyPr>
          <a:lstStyle/>
          <a:p>
            <a:pPr marL="342900" lvl="0" indent="-342900">
              <a:lnSpc>
                <a:spcPct val="115000"/>
              </a:lnSpc>
              <a:spcBef>
                <a:spcPts val="1200"/>
              </a:spcBef>
              <a:buFont typeface="Symbol" panose="05050102010706020507" pitchFamily="18" charset="2"/>
              <a:buChar char=""/>
            </a:pPr>
            <a:r>
              <a:rPr lang="en-US" sz="2800" dirty="0">
                <a:solidFill>
                  <a:schemeClr val="bg1"/>
                </a:solidFill>
                <a:effectLst/>
                <a:latin typeface="Times New Roman" panose="02020603050405020304" pitchFamily="18" charset="0"/>
                <a:ea typeface="Times New Roman" panose="02020603050405020304" pitchFamily="18" charset="0"/>
              </a:rPr>
              <a:t>Promotion of the gospel  (shoes made ready for gospel of peace)</a:t>
            </a:r>
          </a:p>
        </p:txBody>
      </p:sp>
    </p:spTree>
    <p:extLst>
      <p:ext uri="{BB962C8B-B14F-4D97-AF65-F5344CB8AC3E}">
        <p14:creationId xmlns:p14="http://schemas.microsoft.com/office/powerpoint/2010/main" val="15545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9BE189-1909-4863-A4E7-E8F6D39413A8}"/>
              </a:ext>
            </a:extLst>
          </p:cNvPr>
          <p:cNvSpPr txBox="1"/>
          <p:nvPr/>
        </p:nvSpPr>
        <p:spPr>
          <a:xfrm>
            <a:off x="712389" y="1467870"/>
            <a:ext cx="7783030" cy="2677656"/>
          </a:xfrm>
          <a:prstGeom prst="rect">
            <a:avLst/>
          </a:prstGeom>
          <a:noFill/>
          <a:ln>
            <a:solidFill>
              <a:schemeClr val="accent1"/>
            </a:solidFill>
          </a:ln>
        </p:spPr>
        <p:txBody>
          <a:bodyPr wrap="square">
            <a:spAutoFit/>
          </a:bodyPr>
          <a:lstStyle/>
          <a:p>
            <a:pPr algn="ctr"/>
            <a:r>
              <a:rPr lang="en-US" sz="2800" b="1" i="0" dirty="0">
                <a:solidFill>
                  <a:srgbClr val="000000"/>
                </a:solidFill>
                <a:effectLst/>
              </a:rPr>
              <a:t>Isaiah 52:7</a:t>
            </a:r>
          </a:p>
          <a:p>
            <a:pPr algn="ctr"/>
            <a:r>
              <a:rPr lang="en-US" sz="2800" b="0" i="0" dirty="0">
                <a:solidFill>
                  <a:srgbClr val="000000"/>
                </a:solidFill>
                <a:effectLst/>
              </a:rPr>
              <a:t>How beautiful upon the mountains</a:t>
            </a:r>
            <a:r>
              <a:rPr lang="en-US" sz="2800" dirty="0"/>
              <a:t> </a:t>
            </a:r>
            <a:r>
              <a:rPr lang="en-US" sz="2800" b="0" i="0" dirty="0">
                <a:solidFill>
                  <a:srgbClr val="000000"/>
                </a:solidFill>
                <a:effectLst/>
              </a:rPr>
              <a:t>are the feet of him who brings good news,</a:t>
            </a:r>
            <a:r>
              <a:rPr lang="en-US" sz="2800" dirty="0"/>
              <a:t> </a:t>
            </a:r>
            <a:r>
              <a:rPr lang="en-US" sz="2800" b="0" i="0" dirty="0">
                <a:solidFill>
                  <a:srgbClr val="000000"/>
                </a:solidFill>
                <a:effectLst/>
              </a:rPr>
              <a:t>who publishes peace, who brings good news of happiness,</a:t>
            </a:r>
            <a:br>
              <a:rPr lang="en-US" sz="2800" dirty="0"/>
            </a:br>
            <a:r>
              <a:rPr lang="en-US" sz="2800" b="0" i="0" dirty="0">
                <a:solidFill>
                  <a:srgbClr val="000000"/>
                </a:solidFill>
                <a:effectLst/>
              </a:rPr>
              <a:t>who publishes salvation,</a:t>
            </a:r>
            <a:r>
              <a:rPr lang="en-US" sz="2800" dirty="0"/>
              <a:t> </a:t>
            </a:r>
            <a:r>
              <a:rPr lang="en-US" sz="2800" b="0" i="0" dirty="0">
                <a:solidFill>
                  <a:srgbClr val="000000"/>
                </a:solidFill>
                <a:effectLst/>
              </a:rPr>
              <a:t>who says to Zion, </a:t>
            </a:r>
          </a:p>
          <a:p>
            <a:pPr algn="ctr"/>
            <a:r>
              <a:rPr lang="en-US" sz="2800" b="0" i="0" dirty="0">
                <a:solidFill>
                  <a:srgbClr val="000000"/>
                </a:solidFill>
                <a:effectLst/>
              </a:rPr>
              <a:t>“Your God reigns.”</a:t>
            </a:r>
            <a:endParaRPr lang="en-US" sz="2800" dirty="0"/>
          </a:p>
        </p:txBody>
      </p:sp>
    </p:spTree>
    <p:extLst>
      <p:ext uri="{BB962C8B-B14F-4D97-AF65-F5344CB8AC3E}">
        <p14:creationId xmlns:p14="http://schemas.microsoft.com/office/powerpoint/2010/main" val="24220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21441-BA98-4778-84A7-AE14DF449F3C}"/>
              </a:ext>
            </a:extLst>
          </p:cNvPr>
          <p:cNvSpPr txBox="1"/>
          <p:nvPr/>
        </p:nvSpPr>
        <p:spPr>
          <a:xfrm>
            <a:off x="531628" y="412982"/>
            <a:ext cx="8080743" cy="2246769"/>
          </a:xfrm>
          <a:prstGeom prst="rect">
            <a:avLst/>
          </a:prstGeom>
          <a:solidFill>
            <a:schemeClr val="tx1"/>
          </a:solidFill>
        </p:spPr>
        <p:txBody>
          <a:bodyPr wrap="square">
            <a:spAutoFit/>
          </a:bodyPr>
          <a:lstStyle/>
          <a:p>
            <a:pPr algn="ctr"/>
            <a:r>
              <a:rPr lang="en-US" sz="2800" b="1" i="0" dirty="0">
                <a:solidFill>
                  <a:schemeClr val="bg1"/>
                </a:solidFill>
                <a:effectLst/>
                <a:latin typeface="system-ui"/>
              </a:rPr>
              <a:t>Luke 22</a:t>
            </a:r>
            <a:endParaRPr lang="en-US" sz="2800" b="1" i="0" baseline="30000" dirty="0">
              <a:solidFill>
                <a:schemeClr val="bg1"/>
              </a:solidFill>
              <a:effectLst/>
              <a:latin typeface="system-ui"/>
            </a:endParaRPr>
          </a:p>
          <a:p>
            <a:pPr algn="ctr"/>
            <a:r>
              <a:rPr lang="en-US" sz="2800" i="0" baseline="30000" dirty="0">
                <a:solidFill>
                  <a:schemeClr val="bg1"/>
                </a:solidFill>
                <a:effectLst/>
              </a:rPr>
              <a:t>31 </a:t>
            </a:r>
            <a:r>
              <a:rPr lang="en-US" sz="2800" i="0" dirty="0">
                <a:solidFill>
                  <a:schemeClr val="bg1"/>
                </a:solidFill>
                <a:effectLst/>
              </a:rPr>
              <a:t>“Simon, Simon, behold, Satan demanded to have you, that he might sift you like wheat, </a:t>
            </a:r>
            <a:r>
              <a:rPr lang="en-US" sz="2800" i="0" baseline="30000" dirty="0">
                <a:solidFill>
                  <a:schemeClr val="bg1"/>
                </a:solidFill>
                <a:effectLst/>
              </a:rPr>
              <a:t>32 </a:t>
            </a:r>
            <a:r>
              <a:rPr lang="en-US" sz="2800" i="0" dirty="0">
                <a:solidFill>
                  <a:schemeClr val="bg1"/>
                </a:solidFill>
                <a:effectLst/>
              </a:rPr>
              <a:t>but I have prayed for you that your faith may not fail. And when you have turned again, strengthen your brothers.”</a:t>
            </a:r>
            <a:endParaRPr lang="en-US" sz="2800" dirty="0">
              <a:solidFill>
                <a:schemeClr val="bg1"/>
              </a:solidFill>
            </a:endParaRPr>
          </a:p>
        </p:txBody>
      </p:sp>
      <p:sp>
        <p:nvSpPr>
          <p:cNvPr id="6" name="TextBox 5">
            <a:extLst>
              <a:ext uri="{FF2B5EF4-FFF2-40B4-BE49-F238E27FC236}">
                <a16:creationId xmlns:a16="http://schemas.microsoft.com/office/drawing/2014/main" id="{4622D1DE-F0AB-4A6A-81EC-E340756DF90A}"/>
              </a:ext>
            </a:extLst>
          </p:cNvPr>
          <p:cNvSpPr txBox="1"/>
          <p:nvPr/>
        </p:nvSpPr>
        <p:spPr>
          <a:xfrm>
            <a:off x="531628" y="2712422"/>
            <a:ext cx="8080742" cy="2103140"/>
          </a:xfrm>
          <a:prstGeom prst="rect">
            <a:avLst/>
          </a:prstGeom>
          <a:solidFill>
            <a:schemeClr val="tx1"/>
          </a:solidFill>
        </p:spPr>
        <p:txBody>
          <a:bodyPr wrap="square">
            <a:spAutoFit/>
          </a:bodyPr>
          <a:lstStyle/>
          <a:p>
            <a:pPr algn="ctr"/>
            <a:r>
              <a:rPr lang="en-US" sz="2800" i="0" baseline="30000" dirty="0">
                <a:solidFill>
                  <a:schemeClr val="bg1"/>
                </a:solidFill>
                <a:effectLst/>
              </a:rPr>
              <a:t>33 </a:t>
            </a:r>
            <a:r>
              <a:rPr lang="en-US" sz="2800" i="0" dirty="0">
                <a:solidFill>
                  <a:schemeClr val="bg1"/>
                </a:solidFill>
                <a:effectLst/>
              </a:rPr>
              <a:t>Peter said to him, “Lord, I am ready to go with you both to prison and to death.”</a:t>
            </a:r>
          </a:p>
          <a:p>
            <a:endParaRPr lang="en-US" sz="2800" i="0" baseline="30000" dirty="0">
              <a:solidFill>
                <a:schemeClr val="bg1"/>
              </a:solidFill>
              <a:effectLst/>
            </a:endParaRPr>
          </a:p>
          <a:p>
            <a:pPr algn="ctr"/>
            <a:r>
              <a:rPr lang="en-US" sz="2800" i="0" baseline="30000" dirty="0">
                <a:solidFill>
                  <a:schemeClr val="bg1"/>
                </a:solidFill>
                <a:effectLst/>
              </a:rPr>
              <a:t>50 </a:t>
            </a:r>
            <a:r>
              <a:rPr lang="en-US" sz="2800" i="0" dirty="0">
                <a:solidFill>
                  <a:schemeClr val="bg1"/>
                </a:solidFill>
                <a:effectLst/>
              </a:rPr>
              <a:t>And one of them struck the servant of the high priest and cut off his right ear. </a:t>
            </a:r>
            <a:endParaRPr lang="en-US" sz="2800" dirty="0">
              <a:solidFill>
                <a:schemeClr val="bg1"/>
              </a:solidFill>
            </a:endParaRPr>
          </a:p>
        </p:txBody>
      </p:sp>
      <p:sp>
        <p:nvSpPr>
          <p:cNvPr id="9" name="TextBox 8">
            <a:extLst>
              <a:ext uri="{FF2B5EF4-FFF2-40B4-BE49-F238E27FC236}">
                <a16:creationId xmlns:a16="http://schemas.microsoft.com/office/drawing/2014/main" id="{9639800B-98B9-48D4-AC4E-A486573A6938}"/>
              </a:ext>
            </a:extLst>
          </p:cNvPr>
          <p:cNvSpPr txBox="1"/>
          <p:nvPr/>
        </p:nvSpPr>
        <p:spPr>
          <a:xfrm>
            <a:off x="531628" y="4866951"/>
            <a:ext cx="8080742" cy="1815882"/>
          </a:xfrm>
          <a:prstGeom prst="rect">
            <a:avLst/>
          </a:prstGeom>
          <a:solidFill>
            <a:schemeClr val="tx1"/>
          </a:solidFill>
        </p:spPr>
        <p:txBody>
          <a:bodyPr wrap="square">
            <a:spAutoFit/>
          </a:bodyPr>
          <a:lstStyle/>
          <a:p>
            <a:pPr algn="ctr"/>
            <a:r>
              <a:rPr lang="en-US" sz="2800" i="0" baseline="30000" dirty="0">
                <a:solidFill>
                  <a:schemeClr val="bg1"/>
                </a:solidFill>
                <a:effectLst/>
              </a:rPr>
              <a:t>56 </a:t>
            </a:r>
            <a:r>
              <a:rPr lang="en-US" sz="2800" i="0" dirty="0">
                <a:solidFill>
                  <a:schemeClr val="bg1"/>
                </a:solidFill>
                <a:effectLst/>
              </a:rPr>
              <a:t>Then a servant girl, seeing him as he sat in the light and looking closely at him, said, “This man also was with him.” </a:t>
            </a:r>
            <a:r>
              <a:rPr lang="en-US" sz="2800" i="0" baseline="30000" dirty="0">
                <a:solidFill>
                  <a:schemeClr val="bg1"/>
                </a:solidFill>
                <a:effectLst/>
              </a:rPr>
              <a:t>57 </a:t>
            </a:r>
            <a:r>
              <a:rPr lang="en-US" sz="2800" i="0" dirty="0">
                <a:solidFill>
                  <a:schemeClr val="bg1"/>
                </a:solidFill>
                <a:effectLst/>
              </a:rPr>
              <a:t>But he denied it, saying, “Woman, I do not know him.”</a:t>
            </a:r>
            <a:endParaRPr lang="en-US" sz="2800" dirty="0">
              <a:solidFill>
                <a:schemeClr val="bg1"/>
              </a:solidFill>
            </a:endParaRPr>
          </a:p>
        </p:txBody>
      </p:sp>
    </p:spTree>
    <p:extLst>
      <p:ext uri="{BB962C8B-B14F-4D97-AF65-F5344CB8AC3E}">
        <p14:creationId xmlns:p14="http://schemas.microsoft.com/office/powerpoint/2010/main" val="75737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21441-BA98-4778-84A7-AE14DF449F3C}"/>
              </a:ext>
            </a:extLst>
          </p:cNvPr>
          <p:cNvSpPr txBox="1"/>
          <p:nvPr/>
        </p:nvSpPr>
        <p:spPr>
          <a:xfrm>
            <a:off x="531628" y="731964"/>
            <a:ext cx="8080743" cy="5262979"/>
          </a:xfrm>
          <a:prstGeom prst="rect">
            <a:avLst/>
          </a:prstGeom>
          <a:solidFill>
            <a:schemeClr val="tx1"/>
          </a:solidFill>
        </p:spPr>
        <p:txBody>
          <a:bodyPr wrap="square">
            <a:spAutoFit/>
          </a:bodyPr>
          <a:lstStyle/>
          <a:p>
            <a:pPr algn="ctr"/>
            <a:r>
              <a:rPr lang="en-US" sz="2800" b="1" i="0" dirty="0">
                <a:solidFill>
                  <a:schemeClr val="bg1"/>
                </a:solidFill>
                <a:effectLst/>
                <a:latin typeface="system-ui"/>
              </a:rPr>
              <a:t>Isaiah 14:12-15</a:t>
            </a:r>
            <a:endParaRPr lang="en-US" sz="2800" b="1" i="0" baseline="30000" dirty="0">
              <a:solidFill>
                <a:schemeClr val="bg1"/>
              </a:solidFill>
              <a:effectLst/>
              <a:latin typeface="system-ui"/>
            </a:endParaRPr>
          </a:p>
          <a:p>
            <a:pPr algn="ctr"/>
            <a:r>
              <a:rPr lang="en-US" sz="2800" i="0" baseline="30000" dirty="0">
                <a:solidFill>
                  <a:schemeClr val="bg1"/>
                </a:solidFill>
                <a:effectLst/>
                <a:latin typeface="system-ui"/>
              </a:rPr>
              <a:t>12 </a:t>
            </a:r>
            <a:r>
              <a:rPr lang="en-US" sz="2800" i="0" dirty="0">
                <a:solidFill>
                  <a:schemeClr val="bg1"/>
                </a:solidFill>
                <a:effectLst/>
                <a:latin typeface="system-ui"/>
              </a:rPr>
              <a:t>“How you are fallen from heaven, O </a:t>
            </a:r>
            <a:r>
              <a:rPr lang="en-US" sz="2800" i="0" u="sng" dirty="0">
                <a:solidFill>
                  <a:schemeClr val="bg1"/>
                </a:solidFill>
                <a:effectLst/>
                <a:latin typeface="system-ui"/>
              </a:rPr>
              <a:t>Day Star</a:t>
            </a:r>
            <a:r>
              <a:rPr lang="en-US" sz="2800" i="0" dirty="0">
                <a:solidFill>
                  <a:schemeClr val="bg1"/>
                </a:solidFill>
                <a:effectLst/>
                <a:latin typeface="system-ui"/>
              </a:rPr>
              <a:t>, son of Dawn! How you are cut down to the ground, you who laid the nations low!</a:t>
            </a:r>
            <a:br>
              <a:rPr lang="en-US" sz="2800" dirty="0">
                <a:solidFill>
                  <a:schemeClr val="bg1"/>
                </a:solidFill>
              </a:rPr>
            </a:br>
            <a:r>
              <a:rPr lang="en-US" sz="2800" i="0" baseline="30000" dirty="0">
                <a:solidFill>
                  <a:schemeClr val="bg1"/>
                </a:solidFill>
                <a:effectLst/>
                <a:latin typeface="system-ui"/>
              </a:rPr>
              <a:t>13 </a:t>
            </a:r>
            <a:r>
              <a:rPr lang="en-US" sz="2800" i="0" dirty="0">
                <a:solidFill>
                  <a:schemeClr val="bg1"/>
                </a:solidFill>
                <a:effectLst/>
                <a:latin typeface="system-ui"/>
              </a:rPr>
              <a:t>You said in your heart</a:t>
            </a:r>
            <a:r>
              <a:rPr lang="en-US" sz="2800" dirty="0">
                <a:solidFill>
                  <a:schemeClr val="bg1"/>
                </a:solidFill>
                <a:latin typeface="system-ui"/>
              </a:rPr>
              <a:t>, </a:t>
            </a:r>
            <a:r>
              <a:rPr lang="en-US" sz="2800" i="0" dirty="0">
                <a:solidFill>
                  <a:schemeClr val="bg1"/>
                </a:solidFill>
                <a:effectLst/>
                <a:latin typeface="system-ui"/>
              </a:rPr>
              <a:t>‘I will ascend to heaven;</a:t>
            </a:r>
            <a:br>
              <a:rPr lang="en-US" sz="2800" dirty="0">
                <a:solidFill>
                  <a:schemeClr val="bg1"/>
                </a:solidFill>
              </a:rPr>
            </a:br>
            <a:r>
              <a:rPr lang="en-US" sz="2800" i="0" dirty="0">
                <a:solidFill>
                  <a:schemeClr val="bg1"/>
                </a:solidFill>
                <a:effectLst/>
                <a:latin typeface="system-ui"/>
              </a:rPr>
              <a:t>above the stars of God I will set my throne on high;</a:t>
            </a:r>
            <a:br>
              <a:rPr lang="en-US" sz="2800" dirty="0">
                <a:solidFill>
                  <a:schemeClr val="bg1"/>
                </a:solidFill>
              </a:rPr>
            </a:br>
            <a:r>
              <a:rPr lang="en-US" sz="2800" i="0" dirty="0">
                <a:solidFill>
                  <a:schemeClr val="bg1"/>
                </a:solidFill>
                <a:effectLst/>
                <a:latin typeface="system-ui"/>
              </a:rPr>
              <a:t>I will sit on the mount of assembly</a:t>
            </a:r>
            <a:r>
              <a:rPr lang="en-US" sz="2800" dirty="0">
                <a:solidFill>
                  <a:schemeClr val="bg1"/>
                </a:solidFill>
              </a:rPr>
              <a:t> </a:t>
            </a:r>
            <a:r>
              <a:rPr lang="en-US" sz="2800" i="0" dirty="0">
                <a:solidFill>
                  <a:schemeClr val="bg1"/>
                </a:solidFill>
                <a:effectLst/>
                <a:latin typeface="system-ui"/>
              </a:rPr>
              <a:t>in the far reaches of the north;</a:t>
            </a:r>
            <a:br>
              <a:rPr lang="en-US" sz="2800" dirty="0">
                <a:solidFill>
                  <a:schemeClr val="bg1"/>
                </a:solidFill>
              </a:rPr>
            </a:br>
            <a:r>
              <a:rPr lang="en-US" sz="2800" i="0" baseline="30000" dirty="0">
                <a:solidFill>
                  <a:schemeClr val="bg1"/>
                </a:solidFill>
                <a:effectLst/>
                <a:latin typeface="system-ui"/>
              </a:rPr>
              <a:t>14 </a:t>
            </a:r>
            <a:r>
              <a:rPr lang="en-US" sz="2800" i="0" dirty="0">
                <a:solidFill>
                  <a:schemeClr val="bg1"/>
                </a:solidFill>
                <a:effectLst/>
                <a:latin typeface="system-ui"/>
              </a:rPr>
              <a:t>I will ascend above the heights of the clouds; I will make myself like the Most High.’</a:t>
            </a:r>
            <a:br>
              <a:rPr lang="en-US" sz="2800" dirty="0">
                <a:solidFill>
                  <a:schemeClr val="bg1"/>
                </a:solidFill>
              </a:rPr>
            </a:br>
            <a:r>
              <a:rPr lang="en-US" sz="2800" i="0" baseline="30000" dirty="0">
                <a:solidFill>
                  <a:schemeClr val="bg1"/>
                </a:solidFill>
                <a:effectLst/>
                <a:latin typeface="system-ui"/>
              </a:rPr>
              <a:t>15 </a:t>
            </a:r>
            <a:r>
              <a:rPr lang="en-US" sz="2800" i="0" dirty="0">
                <a:solidFill>
                  <a:schemeClr val="bg1"/>
                </a:solidFill>
                <a:effectLst/>
                <a:latin typeface="system-ui"/>
              </a:rPr>
              <a:t>But you are brought down to </a:t>
            </a:r>
            <a:r>
              <a:rPr lang="en-US" sz="2800" i="0" dirty="0" err="1">
                <a:solidFill>
                  <a:schemeClr val="bg1"/>
                </a:solidFill>
                <a:effectLst/>
                <a:latin typeface="system-ui"/>
              </a:rPr>
              <a:t>Sheol</a:t>
            </a:r>
            <a:r>
              <a:rPr lang="en-US" sz="2800" i="0" dirty="0">
                <a:solidFill>
                  <a:schemeClr val="bg1"/>
                </a:solidFill>
                <a:effectLst/>
                <a:latin typeface="system-ui"/>
              </a:rPr>
              <a:t>,</a:t>
            </a:r>
            <a:br>
              <a:rPr lang="en-US" sz="2800" dirty="0">
                <a:solidFill>
                  <a:schemeClr val="bg1"/>
                </a:solidFill>
              </a:rPr>
            </a:br>
            <a:r>
              <a:rPr lang="en-US" sz="2800" i="0" dirty="0">
                <a:solidFill>
                  <a:schemeClr val="bg1"/>
                </a:solidFill>
                <a:effectLst/>
                <a:latin typeface="system-ui"/>
              </a:rPr>
              <a:t>to the far reaches of the pit.</a:t>
            </a:r>
            <a:endParaRPr lang="en-US" sz="2800" dirty="0">
              <a:solidFill>
                <a:schemeClr val="bg1"/>
              </a:solidFill>
            </a:endParaRPr>
          </a:p>
        </p:txBody>
      </p:sp>
    </p:spTree>
    <p:extLst>
      <p:ext uri="{BB962C8B-B14F-4D97-AF65-F5344CB8AC3E}">
        <p14:creationId xmlns:p14="http://schemas.microsoft.com/office/powerpoint/2010/main" val="407547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21441-BA98-4778-84A7-AE14DF449F3C}"/>
              </a:ext>
            </a:extLst>
          </p:cNvPr>
          <p:cNvSpPr txBox="1"/>
          <p:nvPr/>
        </p:nvSpPr>
        <p:spPr>
          <a:xfrm>
            <a:off x="531628" y="731964"/>
            <a:ext cx="8080743" cy="4832092"/>
          </a:xfrm>
          <a:prstGeom prst="rect">
            <a:avLst/>
          </a:prstGeom>
          <a:solidFill>
            <a:schemeClr val="tx1"/>
          </a:solidFill>
        </p:spPr>
        <p:txBody>
          <a:bodyPr wrap="square">
            <a:spAutoFit/>
          </a:bodyPr>
          <a:lstStyle/>
          <a:p>
            <a:pPr algn="ctr"/>
            <a:r>
              <a:rPr lang="en-US" sz="2800" b="1" dirty="0">
                <a:solidFill>
                  <a:schemeClr val="bg1"/>
                </a:solidFill>
                <a:latin typeface="system-ui"/>
              </a:rPr>
              <a:t>Ezekiel 28</a:t>
            </a:r>
            <a:r>
              <a:rPr lang="en-US" sz="2800" b="1" i="0" dirty="0">
                <a:solidFill>
                  <a:schemeClr val="bg1"/>
                </a:solidFill>
                <a:effectLst/>
                <a:latin typeface="system-ui"/>
              </a:rPr>
              <a:t>:14-16</a:t>
            </a:r>
            <a:endParaRPr lang="en-US" sz="2800" b="1" baseline="30000" dirty="0">
              <a:solidFill>
                <a:schemeClr val="bg1"/>
              </a:solidFill>
              <a:latin typeface="system-ui"/>
            </a:endParaRPr>
          </a:p>
          <a:p>
            <a:pPr algn="ctr"/>
            <a:r>
              <a:rPr lang="en-US" sz="2800" i="0" baseline="30000" dirty="0">
                <a:solidFill>
                  <a:schemeClr val="bg1"/>
                </a:solidFill>
                <a:effectLst/>
              </a:rPr>
              <a:t>14 </a:t>
            </a:r>
            <a:r>
              <a:rPr lang="en-US" sz="2800" b="0" i="0" dirty="0">
                <a:solidFill>
                  <a:schemeClr val="bg1"/>
                </a:solidFill>
                <a:effectLst/>
              </a:rPr>
              <a:t>You were an anointed guardian </a:t>
            </a:r>
            <a:r>
              <a:rPr lang="en-US" sz="2800" b="0" i="0" dirty="0" err="1">
                <a:solidFill>
                  <a:schemeClr val="bg1"/>
                </a:solidFill>
                <a:effectLst/>
              </a:rPr>
              <a:t>cherub.I</a:t>
            </a:r>
            <a:r>
              <a:rPr lang="en-US" sz="2800" b="0" i="0" dirty="0">
                <a:solidFill>
                  <a:schemeClr val="bg1"/>
                </a:solidFill>
                <a:effectLst/>
              </a:rPr>
              <a:t> placed you; you were on the holy mountain of God;</a:t>
            </a:r>
            <a:r>
              <a:rPr lang="en-US" sz="2800" dirty="0">
                <a:solidFill>
                  <a:schemeClr val="bg1"/>
                </a:solidFill>
              </a:rPr>
              <a:t> </a:t>
            </a:r>
            <a:r>
              <a:rPr lang="en-US" sz="2800" b="0" i="0" dirty="0">
                <a:solidFill>
                  <a:schemeClr val="bg1"/>
                </a:solidFill>
                <a:effectLst/>
              </a:rPr>
              <a:t>in the midst of the stones of fire you walked.</a:t>
            </a:r>
            <a:br>
              <a:rPr lang="en-US" sz="2800" dirty="0">
                <a:solidFill>
                  <a:schemeClr val="bg1"/>
                </a:solidFill>
              </a:rPr>
            </a:br>
            <a:r>
              <a:rPr lang="en-US" sz="2800" i="0" baseline="30000" dirty="0">
                <a:solidFill>
                  <a:schemeClr val="bg1"/>
                </a:solidFill>
                <a:effectLst/>
              </a:rPr>
              <a:t>15 </a:t>
            </a:r>
            <a:r>
              <a:rPr lang="en-US" sz="2800" b="0" i="0" dirty="0">
                <a:solidFill>
                  <a:schemeClr val="bg1"/>
                </a:solidFill>
                <a:effectLst/>
              </a:rPr>
              <a:t>You were blameless in your ways from the day you were created,</a:t>
            </a:r>
            <a:r>
              <a:rPr lang="en-US" sz="2800" dirty="0">
                <a:solidFill>
                  <a:schemeClr val="bg1"/>
                </a:solidFill>
              </a:rPr>
              <a:t> </a:t>
            </a:r>
            <a:r>
              <a:rPr lang="en-US" sz="2800" b="0" i="0" dirty="0">
                <a:solidFill>
                  <a:schemeClr val="bg1"/>
                </a:solidFill>
                <a:effectLst/>
              </a:rPr>
              <a:t>till unrighteousness was found in you.</a:t>
            </a:r>
            <a:br>
              <a:rPr lang="en-US" sz="2800" dirty="0">
                <a:solidFill>
                  <a:schemeClr val="bg1"/>
                </a:solidFill>
              </a:rPr>
            </a:br>
            <a:r>
              <a:rPr lang="en-US" sz="2800" i="0" baseline="30000" dirty="0">
                <a:solidFill>
                  <a:schemeClr val="bg1"/>
                </a:solidFill>
                <a:effectLst/>
              </a:rPr>
              <a:t>16 </a:t>
            </a:r>
            <a:r>
              <a:rPr lang="en-US" sz="2800" b="0" i="0" dirty="0">
                <a:solidFill>
                  <a:schemeClr val="bg1"/>
                </a:solidFill>
                <a:effectLst/>
              </a:rPr>
              <a:t>In the abundance of your trade</a:t>
            </a:r>
            <a:r>
              <a:rPr lang="en-US" sz="2800" dirty="0">
                <a:solidFill>
                  <a:schemeClr val="bg1"/>
                </a:solidFill>
              </a:rPr>
              <a:t> </a:t>
            </a:r>
            <a:r>
              <a:rPr lang="en-US" sz="2800" b="0" i="0" dirty="0">
                <a:solidFill>
                  <a:schemeClr val="bg1"/>
                </a:solidFill>
                <a:effectLst/>
              </a:rPr>
              <a:t>you were filled with violence in your midst, and you sinned;</a:t>
            </a:r>
            <a:r>
              <a:rPr lang="en-US" sz="2800" dirty="0">
                <a:solidFill>
                  <a:schemeClr val="bg1"/>
                </a:solidFill>
              </a:rPr>
              <a:t> </a:t>
            </a:r>
            <a:r>
              <a:rPr lang="en-US" sz="2800" b="0" i="0" dirty="0">
                <a:solidFill>
                  <a:schemeClr val="bg1"/>
                </a:solidFill>
                <a:effectLst/>
              </a:rPr>
              <a:t>so I cast you as a profane thing from the mountain of God,</a:t>
            </a:r>
            <a:r>
              <a:rPr lang="en-US" sz="2800" dirty="0">
                <a:solidFill>
                  <a:schemeClr val="bg1"/>
                </a:solidFill>
              </a:rPr>
              <a:t> </a:t>
            </a:r>
            <a:r>
              <a:rPr lang="en-US" sz="2800" b="0" i="0" dirty="0">
                <a:solidFill>
                  <a:schemeClr val="bg1"/>
                </a:solidFill>
                <a:effectLst/>
              </a:rPr>
              <a:t>and I destroyed you, O guardian cherub, from the midst of the stones of fire.</a:t>
            </a:r>
            <a:endParaRPr lang="en-US" sz="2800" dirty="0">
              <a:solidFill>
                <a:schemeClr val="bg1"/>
              </a:solidFill>
            </a:endParaRPr>
          </a:p>
        </p:txBody>
      </p:sp>
    </p:spTree>
    <p:extLst>
      <p:ext uri="{BB962C8B-B14F-4D97-AF65-F5344CB8AC3E}">
        <p14:creationId xmlns:p14="http://schemas.microsoft.com/office/powerpoint/2010/main" val="221805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21441-BA98-4778-84A7-AE14DF449F3C}"/>
              </a:ext>
            </a:extLst>
          </p:cNvPr>
          <p:cNvSpPr txBox="1"/>
          <p:nvPr/>
        </p:nvSpPr>
        <p:spPr>
          <a:xfrm>
            <a:off x="531628" y="731964"/>
            <a:ext cx="8080743" cy="4832092"/>
          </a:xfrm>
          <a:prstGeom prst="rect">
            <a:avLst/>
          </a:prstGeom>
          <a:solidFill>
            <a:schemeClr val="tx1"/>
          </a:solidFill>
        </p:spPr>
        <p:txBody>
          <a:bodyPr wrap="square">
            <a:spAutoFit/>
          </a:bodyPr>
          <a:lstStyle/>
          <a:p>
            <a:pPr algn="ctr"/>
            <a:r>
              <a:rPr lang="en-US" sz="2800" b="1" dirty="0">
                <a:solidFill>
                  <a:schemeClr val="bg1"/>
                </a:solidFill>
                <a:latin typeface="system-ui"/>
              </a:rPr>
              <a:t>Revelation 12:9-10</a:t>
            </a:r>
            <a:endParaRPr lang="en-US" sz="2800" b="1" baseline="30000" dirty="0">
              <a:solidFill>
                <a:schemeClr val="bg1"/>
              </a:solidFill>
              <a:latin typeface="system-ui"/>
            </a:endParaRPr>
          </a:p>
          <a:p>
            <a:pPr algn="ctr"/>
            <a:r>
              <a:rPr lang="en-US" sz="3200" i="0" baseline="30000" dirty="0">
                <a:solidFill>
                  <a:schemeClr val="bg1"/>
                </a:solidFill>
                <a:effectLst/>
              </a:rPr>
              <a:t>9 </a:t>
            </a:r>
            <a:r>
              <a:rPr lang="en-US" sz="2800" b="0" i="0" dirty="0">
                <a:solidFill>
                  <a:schemeClr val="bg1"/>
                </a:solidFill>
                <a:effectLst/>
              </a:rPr>
              <a:t>And the great dragon was thrown down, that ancient serpent, who is called the devil and Satan, the deceiver of the whole world—he was thrown down to the earth, and his angels were thrown down with him. </a:t>
            </a:r>
            <a:r>
              <a:rPr lang="en-US" sz="2800" i="0" baseline="30000" dirty="0">
                <a:solidFill>
                  <a:schemeClr val="bg1"/>
                </a:solidFill>
                <a:effectLst/>
              </a:rPr>
              <a:t>10 </a:t>
            </a:r>
            <a:r>
              <a:rPr lang="en-US" sz="2800" b="0" i="0" dirty="0">
                <a:solidFill>
                  <a:schemeClr val="bg1"/>
                </a:solidFill>
                <a:effectLst/>
              </a:rPr>
              <a:t>And I heard a loud voice in heaven, saying, “Now the salvation and the power and the kingdom of our God and the authority of his Christ have come, for the accuser of our brothers has been thrown down, who accuses them day and night before our God.</a:t>
            </a:r>
            <a:endParaRPr lang="en-US" sz="2800" dirty="0">
              <a:solidFill>
                <a:schemeClr val="bg1"/>
              </a:solidFill>
            </a:endParaRPr>
          </a:p>
        </p:txBody>
      </p:sp>
    </p:spTree>
    <p:extLst>
      <p:ext uri="{BB962C8B-B14F-4D97-AF65-F5344CB8AC3E}">
        <p14:creationId xmlns:p14="http://schemas.microsoft.com/office/powerpoint/2010/main" val="3355606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21441-BA98-4778-84A7-AE14DF449F3C}"/>
              </a:ext>
            </a:extLst>
          </p:cNvPr>
          <p:cNvSpPr txBox="1"/>
          <p:nvPr/>
        </p:nvSpPr>
        <p:spPr>
          <a:xfrm>
            <a:off x="531628" y="731964"/>
            <a:ext cx="8080743" cy="4832092"/>
          </a:xfrm>
          <a:prstGeom prst="rect">
            <a:avLst/>
          </a:prstGeom>
          <a:solidFill>
            <a:schemeClr val="tx1"/>
          </a:solidFill>
        </p:spPr>
        <p:txBody>
          <a:bodyPr wrap="square">
            <a:spAutoFit/>
          </a:bodyPr>
          <a:lstStyle/>
          <a:p>
            <a:pPr algn="ctr"/>
            <a:r>
              <a:rPr lang="en-US" sz="2800" b="1" dirty="0">
                <a:solidFill>
                  <a:schemeClr val="bg1"/>
                </a:solidFill>
                <a:latin typeface="system-ui"/>
              </a:rPr>
              <a:t>Job 1:9-12</a:t>
            </a:r>
            <a:endParaRPr lang="en-US" sz="2800" b="1" baseline="30000" dirty="0">
              <a:solidFill>
                <a:schemeClr val="bg1"/>
              </a:solidFill>
              <a:latin typeface="system-ui"/>
            </a:endParaRPr>
          </a:p>
          <a:p>
            <a:pPr algn="ctr"/>
            <a:r>
              <a:rPr lang="en-US" sz="2800" i="0" baseline="30000" dirty="0">
                <a:solidFill>
                  <a:schemeClr val="bg1"/>
                </a:solidFill>
                <a:effectLst/>
              </a:rPr>
              <a:t>9 </a:t>
            </a:r>
            <a:r>
              <a:rPr lang="en-US" sz="2800" i="0" dirty="0">
                <a:solidFill>
                  <a:schemeClr val="bg1"/>
                </a:solidFill>
                <a:effectLst/>
              </a:rPr>
              <a:t>Then Satan answered the </a:t>
            </a:r>
            <a:r>
              <a:rPr lang="en-US" sz="2800" i="0" cap="small" dirty="0">
                <a:solidFill>
                  <a:schemeClr val="bg1"/>
                </a:solidFill>
                <a:effectLst/>
              </a:rPr>
              <a:t>Lord</a:t>
            </a:r>
            <a:r>
              <a:rPr lang="en-US" sz="2800" i="0" dirty="0">
                <a:solidFill>
                  <a:schemeClr val="bg1"/>
                </a:solidFill>
                <a:effectLst/>
              </a:rPr>
              <a:t> and said, “Does Job fear God for no reason? </a:t>
            </a:r>
            <a:r>
              <a:rPr lang="en-US" sz="2800" i="0" baseline="30000" dirty="0">
                <a:solidFill>
                  <a:schemeClr val="bg1"/>
                </a:solidFill>
                <a:effectLst/>
              </a:rPr>
              <a:t>10 </a:t>
            </a:r>
            <a:r>
              <a:rPr lang="en-US" sz="2800" i="0" dirty="0">
                <a:solidFill>
                  <a:schemeClr val="bg1"/>
                </a:solidFill>
                <a:effectLst/>
              </a:rPr>
              <a:t>Have you not put a </a:t>
            </a:r>
            <a:r>
              <a:rPr lang="en-US" sz="2800" i="0" u="sng" dirty="0">
                <a:solidFill>
                  <a:schemeClr val="bg1"/>
                </a:solidFill>
                <a:effectLst/>
              </a:rPr>
              <a:t>hedge</a:t>
            </a:r>
            <a:r>
              <a:rPr lang="en-US" sz="2800" i="0" dirty="0">
                <a:solidFill>
                  <a:schemeClr val="bg1"/>
                </a:solidFill>
                <a:effectLst/>
              </a:rPr>
              <a:t> around him and his house and all that he has, on every side? You have blessed the work of his hands, and his possessions have increased in the land. </a:t>
            </a:r>
            <a:r>
              <a:rPr lang="en-US" sz="2800" i="0" baseline="30000" dirty="0">
                <a:solidFill>
                  <a:schemeClr val="bg1"/>
                </a:solidFill>
                <a:effectLst/>
              </a:rPr>
              <a:t>11 </a:t>
            </a:r>
            <a:r>
              <a:rPr lang="en-US" sz="2800" i="0" dirty="0">
                <a:solidFill>
                  <a:schemeClr val="bg1"/>
                </a:solidFill>
                <a:effectLst/>
              </a:rPr>
              <a:t>But stretch out your hand and touch all that he has, and he will curse you to your face.” </a:t>
            </a:r>
            <a:r>
              <a:rPr lang="en-US" sz="2800" i="0" baseline="30000" dirty="0">
                <a:solidFill>
                  <a:schemeClr val="bg1"/>
                </a:solidFill>
                <a:effectLst/>
              </a:rPr>
              <a:t>12 </a:t>
            </a:r>
            <a:r>
              <a:rPr lang="en-US" sz="2800" i="0" dirty="0">
                <a:solidFill>
                  <a:schemeClr val="bg1"/>
                </a:solidFill>
                <a:effectLst/>
              </a:rPr>
              <a:t>And the </a:t>
            </a:r>
            <a:r>
              <a:rPr lang="en-US" sz="2800" i="0" cap="small" dirty="0">
                <a:solidFill>
                  <a:schemeClr val="bg1"/>
                </a:solidFill>
                <a:effectLst/>
              </a:rPr>
              <a:t>Lord</a:t>
            </a:r>
            <a:r>
              <a:rPr lang="en-US" sz="2800" i="0" dirty="0">
                <a:solidFill>
                  <a:schemeClr val="bg1"/>
                </a:solidFill>
                <a:effectLst/>
              </a:rPr>
              <a:t> said to Satan, “Behold, all that he has is in your hand. Only against him do not stretch out your hand.” So Satan went out from the presence of the </a:t>
            </a:r>
            <a:r>
              <a:rPr lang="en-US" sz="2800" i="0" cap="small" dirty="0">
                <a:solidFill>
                  <a:schemeClr val="bg1"/>
                </a:solidFill>
                <a:effectLst/>
              </a:rPr>
              <a:t>Lord</a:t>
            </a:r>
            <a:r>
              <a:rPr lang="en-US" sz="2800" i="0" dirty="0">
                <a:solidFill>
                  <a:schemeClr val="bg1"/>
                </a:solidFill>
                <a:effectLst/>
              </a:rPr>
              <a:t>.</a:t>
            </a:r>
            <a:endParaRPr lang="en-US" sz="2800" dirty="0">
              <a:solidFill>
                <a:schemeClr val="bg1"/>
              </a:solidFill>
            </a:endParaRPr>
          </a:p>
        </p:txBody>
      </p:sp>
    </p:spTree>
    <p:extLst>
      <p:ext uri="{BB962C8B-B14F-4D97-AF65-F5344CB8AC3E}">
        <p14:creationId xmlns:p14="http://schemas.microsoft.com/office/powerpoint/2010/main" val="2484701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21441-BA98-4778-84A7-AE14DF449F3C}"/>
              </a:ext>
            </a:extLst>
          </p:cNvPr>
          <p:cNvSpPr txBox="1"/>
          <p:nvPr/>
        </p:nvSpPr>
        <p:spPr>
          <a:xfrm>
            <a:off x="531628" y="731964"/>
            <a:ext cx="8080743" cy="2246769"/>
          </a:xfrm>
          <a:prstGeom prst="rect">
            <a:avLst/>
          </a:prstGeom>
          <a:solidFill>
            <a:schemeClr val="tx1"/>
          </a:solidFill>
        </p:spPr>
        <p:txBody>
          <a:bodyPr wrap="square">
            <a:spAutoFit/>
          </a:bodyPr>
          <a:lstStyle/>
          <a:p>
            <a:pPr algn="ctr"/>
            <a:r>
              <a:rPr lang="en-US" sz="2800" b="1" dirty="0">
                <a:solidFill>
                  <a:schemeClr val="bg1"/>
                </a:solidFill>
                <a:latin typeface="system-ui"/>
              </a:rPr>
              <a:t>1 John 5:18</a:t>
            </a:r>
            <a:endParaRPr lang="en-US" sz="2800" b="1" baseline="30000" dirty="0">
              <a:solidFill>
                <a:schemeClr val="bg1"/>
              </a:solidFill>
              <a:latin typeface="system-ui"/>
            </a:endParaRPr>
          </a:p>
          <a:p>
            <a:pPr algn="ctr"/>
            <a:r>
              <a:rPr lang="en-US" sz="2800" b="0" i="0" dirty="0">
                <a:solidFill>
                  <a:schemeClr val="bg1"/>
                </a:solidFill>
                <a:effectLst/>
              </a:rPr>
              <a:t>We know that everyone who has been born of God does not keep on sinning, but he who was born of God protects him, and </a:t>
            </a:r>
            <a:r>
              <a:rPr lang="en-US" sz="2800" b="0" i="0" u="sng" dirty="0">
                <a:solidFill>
                  <a:schemeClr val="bg1"/>
                </a:solidFill>
                <a:effectLst/>
              </a:rPr>
              <a:t>the evil one does not touch him.</a:t>
            </a:r>
            <a:endParaRPr lang="en-US" sz="2800" u="sng" dirty="0">
              <a:solidFill>
                <a:schemeClr val="bg1"/>
              </a:solidFill>
            </a:endParaRPr>
          </a:p>
        </p:txBody>
      </p:sp>
      <p:sp>
        <p:nvSpPr>
          <p:cNvPr id="6" name="TextBox 5">
            <a:extLst>
              <a:ext uri="{FF2B5EF4-FFF2-40B4-BE49-F238E27FC236}">
                <a16:creationId xmlns:a16="http://schemas.microsoft.com/office/drawing/2014/main" id="{5E016B59-0153-4134-AAE4-051153E6AF72}"/>
              </a:ext>
            </a:extLst>
          </p:cNvPr>
          <p:cNvSpPr txBox="1"/>
          <p:nvPr/>
        </p:nvSpPr>
        <p:spPr>
          <a:xfrm>
            <a:off x="530485" y="3136622"/>
            <a:ext cx="8080743" cy="2677656"/>
          </a:xfrm>
          <a:prstGeom prst="rect">
            <a:avLst/>
          </a:prstGeom>
          <a:solidFill>
            <a:schemeClr val="tx1"/>
          </a:solidFill>
        </p:spPr>
        <p:txBody>
          <a:bodyPr wrap="square">
            <a:spAutoFit/>
          </a:bodyPr>
          <a:lstStyle/>
          <a:p>
            <a:pPr algn="ctr"/>
            <a:r>
              <a:rPr lang="en-US" sz="2800" b="1" dirty="0">
                <a:solidFill>
                  <a:schemeClr val="bg1"/>
                </a:solidFill>
              </a:rPr>
              <a:t>1 Corinthians 10:13</a:t>
            </a:r>
          </a:p>
          <a:p>
            <a:pPr algn="ctr"/>
            <a:r>
              <a:rPr lang="en-US" sz="2800" b="0" i="0" dirty="0">
                <a:solidFill>
                  <a:schemeClr val="bg1"/>
                </a:solidFill>
                <a:effectLst/>
              </a:rPr>
              <a:t>No temptation has overtaken you that is not common to man. God is faithful, and </a:t>
            </a:r>
            <a:r>
              <a:rPr lang="en-US" sz="2800" b="0" i="0" u="sng" dirty="0">
                <a:solidFill>
                  <a:schemeClr val="bg1"/>
                </a:solidFill>
                <a:effectLst/>
              </a:rPr>
              <a:t>he will not let you be tempted beyond your ability</a:t>
            </a:r>
            <a:r>
              <a:rPr lang="en-US" sz="2800" b="0" i="0" dirty="0">
                <a:solidFill>
                  <a:schemeClr val="bg1"/>
                </a:solidFill>
                <a:effectLst/>
              </a:rPr>
              <a:t>, but with the temptation he will also provide the way of escape, that you may be able to endure it.</a:t>
            </a:r>
            <a:endParaRPr lang="en-US" sz="2800" dirty="0">
              <a:solidFill>
                <a:schemeClr val="bg1"/>
              </a:solidFill>
            </a:endParaRPr>
          </a:p>
        </p:txBody>
      </p:sp>
    </p:spTree>
    <p:extLst>
      <p:ext uri="{BB962C8B-B14F-4D97-AF65-F5344CB8AC3E}">
        <p14:creationId xmlns:p14="http://schemas.microsoft.com/office/powerpoint/2010/main" val="319631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ED21441-BA98-4778-84A7-AE14DF449F3C}"/>
              </a:ext>
            </a:extLst>
          </p:cNvPr>
          <p:cNvSpPr txBox="1"/>
          <p:nvPr/>
        </p:nvSpPr>
        <p:spPr>
          <a:xfrm>
            <a:off x="531628" y="731964"/>
            <a:ext cx="8080743" cy="3108543"/>
          </a:xfrm>
          <a:prstGeom prst="rect">
            <a:avLst/>
          </a:prstGeom>
          <a:solidFill>
            <a:schemeClr val="tx1"/>
          </a:solidFill>
        </p:spPr>
        <p:txBody>
          <a:bodyPr wrap="square">
            <a:spAutoFit/>
          </a:bodyPr>
          <a:lstStyle/>
          <a:p>
            <a:pPr algn="ctr"/>
            <a:r>
              <a:rPr lang="en-US" sz="2800" b="1" dirty="0">
                <a:solidFill>
                  <a:schemeClr val="bg1"/>
                </a:solidFill>
                <a:latin typeface="system-ui"/>
              </a:rPr>
              <a:t>1 Peter 5:8-9</a:t>
            </a:r>
            <a:endParaRPr lang="en-US" sz="2800" b="1" baseline="30000" dirty="0">
              <a:solidFill>
                <a:schemeClr val="bg1"/>
              </a:solidFill>
              <a:latin typeface="system-ui"/>
            </a:endParaRPr>
          </a:p>
          <a:p>
            <a:pPr algn="ctr"/>
            <a:r>
              <a:rPr lang="en-US" sz="2800" i="0" baseline="30000" dirty="0">
                <a:solidFill>
                  <a:schemeClr val="bg1"/>
                </a:solidFill>
                <a:effectLst/>
              </a:rPr>
              <a:t>8 </a:t>
            </a:r>
            <a:r>
              <a:rPr lang="en-US" sz="2800" i="0" dirty="0">
                <a:solidFill>
                  <a:schemeClr val="bg1"/>
                </a:solidFill>
                <a:effectLst/>
              </a:rPr>
              <a:t>Be sober-minded; </a:t>
            </a:r>
            <a:r>
              <a:rPr lang="en-US" sz="2800" i="0" u="sng" dirty="0">
                <a:solidFill>
                  <a:schemeClr val="bg1"/>
                </a:solidFill>
                <a:effectLst/>
              </a:rPr>
              <a:t>be watchful</a:t>
            </a:r>
            <a:r>
              <a:rPr lang="en-US" sz="2800" i="0" dirty="0">
                <a:solidFill>
                  <a:schemeClr val="bg1"/>
                </a:solidFill>
                <a:effectLst/>
              </a:rPr>
              <a:t>. Your adversary the devil prowls around like a roaring lion, seeking someone to devour. </a:t>
            </a:r>
            <a:r>
              <a:rPr lang="en-US" sz="2800" i="0" baseline="30000" dirty="0">
                <a:solidFill>
                  <a:schemeClr val="bg1"/>
                </a:solidFill>
                <a:effectLst/>
              </a:rPr>
              <a:t>9 </a:t>
            </a:r>
            <a:r>
              <a:rPr lang="en-US" sz="2800" i="0" dirty="0">
                <a:solidFill>
                  <a:schemeClr val="bg1"/>
                </a:solidFill>
                <a:effectLst/>
              </a:rPr>
              <a:t>Resist him, firm in your faith, knowing that the same kinds of suffering are being experienced by your brotherhood throughout the world. </a:t>
            </a:r>
            <a:endParaRPr lang="en-US" sz="2800" u="sng" dirty="0">
              <a:solidFill>
                <a:schemeClr val="bg1"/>
              </a:solidFill>
            </a:endParaRPr>
          </a:p>
        </p:txBody>
      </p:sp>
      <p:sp>
        <p:nvSpPr>
          <p:cNvPr id="6" name="TextBox 5">
            <a:extLst>
              <a:ext uri="{FF2B5EF4-FFF2-40B4-BE49-F238E27FC236}">
                <a16:creationId xmlns:a16="http://schemas.microsoft.com/office/drawing/2014/main" id="{5E016B59-0153-4134-AAE4-051153E6AF72}"/>
              </a:ext>
            </a:extLst>
          </p:cNvPr>
          <p:cNvSpPr txBox="1"/>
          <p:nvPr/>
        </p:nvSpPr>
        <p:spPr>
          <a:xfrm>
            <a:off x="530485" y="4061658"/>
            <a:ext cx="8080743" cy="1384995"/>
          </a:xfrm>
          <a:prstGeom prst="rect">
            <a:avLst/>
          </a:prstGeom>
          <a:solidFill>
            <a:schemeClr val="tx1"/>
          </a:solidFill>
        </p:spPr>
        <p:txBody>
          <a:bodyPr wrap="square">
            <a:spAutoFit/>
          </a:bodyPr>
          <a:lstStyle/>
          <a:p>
            <a:pPr algn="ctr"/>
            <a:r>
              <a:rPr lang="en-US" sz="2800" b="1" dirty="0">
                <a:solidFill>
                  <a:schemeClr val="bg1"/>
                </a:solidFill>
              </a:rPr>
              <a:t>2 Corinthians 2:11</a:t>
            </a:r>
          </a:p>
          <a:p>
            <a:pPr algn="ctr"/>
            <a:r>
              <a:rPr lang="en-US" sz="2800" b="0" i="0" dirty="0">
                <a:solidFill>
                  <a:schemeClr val="bg1"/>
                </a:solidFill>
                <a:effectLst/>
              </a:rPr>
              <a:t>so that we would not be outwitted by Satan; for we are not ignorant of his </a:t>
            </a:r>
            <a:r>
              <a:rPr lang="en-US" sz="2800" b="0" i="0" u="sng" dirty="0">
                <a:solidFill>
                  <a:schemeClr val="bg1"/>
                </a:solidFill>
                <a:effectLst/>
              </a:rPr>
              <a:t>designs</a:t>
            </a:r>
            <a:r>
              <a:rPr lang="en-US" sz="2800" b="0" i="0" dirty="0">
                <a:solidFill>
                  <a:schemeClr val="bg1"/>
                </a:solidFill>
                <a:effectLst/>
              </a:rPr>
              <a:t>.</a:t>
            </a:r>
            <a:endParaRPr lang="en-US" sz="2800" dirty="0">
              <a:solidFill>
                <a:schemeClr val="bg1"/>
              </a:solidFill>
            </a:endParaRPr>
          </a:p>
        </p:txBody>
      </p:sp>
    </p:spTree>
    <p:extLst>
      <p:ext uri="{BB962C8B-B14F-4D97-AF65-F5344CB8AC3E}">
        <p14:creationId xmlns:p14="http://schemas.microsoft.com/office/powerpoint/2010/main" val="366640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2639</TotalTime>
  <Words>1703</Words>
  <Application>Microsoft Office PowerPoint</Application>
  <PresentationFormat>On-screen Show (4:3)</PresentationFormat>
  <Paragraphs>85</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Symbol</vt:lpstr>
      <vt:lpstr>system-ui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Matt</cp:lastModifiedBy>
  <cp:revision>21</cp:revision>
  <dcterms:created xsi:type="dcterms:W3CDTF">2021-07-26T07:39:37Z</dcterms:created>
  <dcterms:modified xsi:type="dcterms:W3CDTF">2021-11-13T02:54:14Z</dcterms:modified>
</cp:coreProperties>
</file>