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4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70E54C-0F1B-4F96-B775-E870687248F4}" v="99" dt="2021-11-05T01:35:10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4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" userId="4163935ddb78b774" providerId="LiveId" clId="{8770E54C-0F1B-4F96-B775-E870687248F4}"/>
    <pc:docChg chg="custSel addSld delSld modSld sldOrd">
      <pc:chgData name="James" userId="4163935ddb78b774" providerId="LiveId" clId="{8770E54C-0F1B-4F96-B775-E870687248F4}" dt="2021-11-05T01:35:10.606" v="2033" actId="20577"/>
      <pc:docMkLst>
        <pc:docMk/>
      </pc:docMkLst>
      <pc:sldChg chg="modSp mod">
        <pc:chgData name="James" userId="4163935ddb78b774" providerId="LiveId" clId="{8770E54C-0F1B-4F96-B775-E870687248F4}" dt="2021-11-04T02:48:30.645" v="2" actId="20577"/>
        <pc:sldMkLst>
          <pc:docMk/>
          <pc:sldMk cId="162055456" sldId="262"/>
        </pc:sldMkLst>
        <pc:spChg chg="mod">
          <ac:chgData name="James" userId="4163935ddb78b774" providerId="LiveId" clId="{8770E54C-0F1B-4F96-B775-E870687248F4}" dt="2021-11-04T02:48:30.645" v="2" actId="20577"/>
          <ac:spMkLst>
            <pc:docMk/>
            <pc:sldMk cId="162055456" sldId="262"/>
            <ac:spMk id="5" creationId="{A5236A9E-BC90-4FDC-A56C-A9B99B997502}"/>
          </ac:spMkLst>
        </pc:spChg>
      </pc:sldChg>
      <pc:sldChg chg="del">
        <pc:chgData name="James" userId="4163935ddb78b774" providerId="LiveId" clId="{8770E54C-0F1B-4F96-B775-E870687248F4}" dt="2021-11-04T02:48:44.410" v="4" actId="47"/>
        <pc:sldMkLst>
          <pc:docMk/>
          <pc:sldMk cId="1468034992" sldId="265"/>
        </pc:sldMkLst>
      </pc:sldChg>
      <pc:sldChg chg="del">
        <pc:chgData name="James" userId="4163935ddb78b774" providerId="LiveId" clId="{8770E54C-0F1B-4F96-B775-E870687248F4}" dt="2021-11-04T02:48:20.581" v="0" actId="47"/>
        <pc:sldMkLst>
          <pc:docMk/>
          <pc:sldMk cId="4250914435" sldId="266"/>
        </pc:sldMkLst>
      </pc:sldChg>
      <pc:sldChg chg="del">
        <pc:chgData name="James" userId="4163935ddb78b774" providerId="LiveId" clId="{8770E54C-0F1B-4F96-B775-E870687248F4}" dt="2021-11-04T02:48:37.851" v="3" actId="47"/>
        <pc:sldMkLst>
          <pc:docMk/>
          <pc:sldMk cId="1873763859" sldId="267"/>
        </pc:sldMkLst>
      </pc:sldChg>
      <pc:sldChg chg="addSp modSp mod modAnim">
        <pc:chgData name="James" userId="4163935ddb78b774" providerId="LiveId" clId="{8770E54C-0F1B-4F96-B775-E870687248F4}" dt="2021-11-04T02:49:31.461" v="71"/>
        <pc:sldMkLst>
          <pc:docMk/>
          <pc:sldMk cId="4286776396" sldId="268"/>
        </pc:sldMkLst>
        <pc:spChg chg="add mod">
          <ac:chgData name="James" userId="4163935ddb78b774" providerId="LiveId" clId="{8770E54C-0F1B-4F96-B775-E870687248F4}" dt="2021-11-04T02:49:23.037" v="70" actId="20577"/>
          <ac:spMkLst>
            <pc:docMk/>
            <pc:sldMk cId="4286776396" sldId="268"/>
            <ac:spMk id="8" creationId="{AFA0AF38-80E5-4F43-A157-6286235153D8}"/>
          </ac:spMkLst>
        </pc:spChg>
      </pc:sldChg>
      <pc:sldChg chg="addSp modSp new mod ord modAnim">
        <pc:chgData name="James" userId="4163935ddb78b774" providerId="LiveId" clId="{8770E54C-0F1B-4F96-B775-E870687248F4}" dt="2021-11-05T00:58:27.776" v="2005" actId="114"/>
        <pc:sldMkLst>
          <pc:docMk/>
          <pc:sldMk cId="1667673382" sldId="269"/>
        </pc:sldMkLst>
        <pc:spChg chg="add mod">
          <ac:chgData name="James" userId="4163935ddb78b774" providerId="LiveId" clId="{8770E54C-0F1B-4F96-B775-E870687248F4}" dt="2021-11-04T02:52:18.178" v="74" actId="13822"/>
          <ac:spMkLst>
            <pc:docMk/>
            <pc:sldMk cId="1667673382" sldId="269"/>
            <ac:spMk id="2" creationId="{2F76C1CC-B421-4F73-B316-DE6C213A368A}"/>
          </ac:spMkLst>
        </pc:spChg>
        <pc:spChg chg="add mod">
          <ac:chgData name="James" userId="4163935ddb78b774" providerId="LiveId" clId="{8770E54C-0F1B-4F96-B775-E870687248F4}" dt="2021-11-04T02:53:25.124" v="95" actId="1036"/>
          <ac:spMkLst>
            <pc:docMk/>
            <pc:sldMk cId="1667673382" sldId="269"/>
            <ac:spMk id="5" creationId="{9F1C5C3D-E9A2-482C-9732-1D3A84DAF378}"/>
          </ac:spMkLst>
        </pc:spChg>
        <pc:spChg chg="add mod">
          <ac:chgData name="James" userId="4163935ddb78b774" providerId="LiveId" clId="{8770E54C-0F1B-4F96-B775-E870687248F4}" dt="2021-11-05T00:58:27.776" v="2005" actId="114"/>
          <ac:spMkLst>
            <pc:docMk/>
            <pc:sldMk cId="1667673382" sldId="269"/>
            <ac:spMk id="7" creationId="{E5AA06FE-A36E-4973-97B0-D84BBD7C3C96}"/>
          </ac:spMkLst>
        </pc:spChg>
        <pc:spChg chg="add mod">
          <ac:chgData name="James" userId="4163935ddb78b774" providerId="LiveId" clId="{8770E54C-0F1B-4F96-B775-E870687248F4}" dt="2021-11-05T00:58:23.498" v="2004" actId="114"/>
          <ac:spMkLst>
            <pc:docMk/>
            <pc:sldMk cId="1667673382" sldId="269"/>
            <ac:spMk id="8" creationId="{B5ED5F71-2088-4BAB-8497-617804921304}"/>
          </ac:spMkLst>
        </pc:spChg>
        <pc:picChg chg="add mod">
          <ac:chgData name="James" userId="4163935ddb78b774" providerId="LiveId" clId="{8770E54C-0F1B-4F96-B775-E870687248F4}" dt="2021-11-04T02:52:39.788" v="77" actId="1076"/>
          <ac:picMkLst>
            <pc:docMk/>
            <pc:sldMk cId="1667673382" sldId="269"/>
            <ac:picMk id="1026" creationId="{0B23F582-80AF-4B0D-B4C4-8F88AD7DB832}"/>
          </ac:picMkLst>
        </pc:picChg>
      </pc:sldChg>
      <pc:sldChg chg="del">
        <pc:chgData name="James" userId="4163935ddb78b774" providerId="LiveId" clId="{8770E54C-0F1B-4F96-B775-E870687248F4}" dt="2021-11-04T02:48:47.244" v="5" actId="47"/>
        <pc:sldMkLst>
          <pc:docMk/>
          <pc:sldMk cId="3361863888" sldId="269"/>
        </pc:sldMkLst>
      </pc:sldChg>
      <pc:sldChg chg="addSp modSp new mod">
        <pc:chgData name="James" userId="4163935ddb78b774" providerId="LiveId" clId="{8770E54C-0F1B-4F96-B775-E870687248F4}" dt="2021-11-04T03:34:36.412" v="610" actId="20577"/>
        <pc:sldMkLst>
          <pc:docMk/>
          <pc:sldMk cId="1511539773" sldId="270"/>
        </pc:sldMkLst>
        <pc:spChg chg="add mod">
          <ac:chgData name="James" userId="4163935ddb78b774" providerId="LiveId" clId="{8770E54C-0F1B-4F96-B775-E870687248F4}" dt="2021-11-04T03:34:36.412" v="610" actId="20577"/>
          <ac:spMkLst>
            <pc:docMk/>
            <pc:sldMk cId="1511539773" sldId="270"/>
            <ac:spMk id="2" creationId="{F5C84BBC-26BE-4306-AEFB-2556FDFCE0C9}"/>
          </ac:spMkLst>
        </pc:spChg>
        <pc:spChg chg="add mod">
          <ac:chgData name="James" userId="4163935ddb78b774" providerId="LiveId" clId="{8770E54C-0F1B-4F96-B775-E870687248F4}" dt="2021-11-04T03:33:10.018" v="573" actId="1076"/>
          <ac:spMkLst>
            <pc:docMk/>
            <pc:sldMk cId="1511539773" sldId="270"/>
            <ac:spMk id="4" creationId="{E7767C17-ECD3-4ACC-8110-202180EA0EBA}"/>
          </ac:spMkLst>
        </pc:spChg>
      </pc:sldChg>
      <pc:sldChg chg="del">
        <pc:chgData name="James" userId="4163935ddb78b774" providerId="LiveId" clId="{8770E54C-0F1B-4F96-B775-E870687248F4}" dt="2021-11-04T02:48:52.964" v="11" actId="47"/>
        <pc:sldMkLst>
          <pc:docMk/>
          <pc:sldMk cId="2559731981" sldId="270"/>
        </pc:sldMkLst>
      </pc:sldChg>
      <pc:sldChg chg="addSp modSp new mod modAnim">
        <pc:chgData name="James" userId="4163935ddb78b774" providerId="LiveId" clId="{8770E54C-0F1B-4F96-B775-E870687248F4}" dt="2021-11-04T09:07:06.038" v="948" actId="14100"/>
        <pc:sldMkLst>
          <pc:docMk/>
          <pc:sldMk cId="3252760359" sldId="271"/>
        </pc:sldMkLst>
        <pc:spChg chg="add mod">
          <ac:chgData name="James" userId="4163935ddb78b774" providerId="LiveId" clId="{8770E54C-0F1B-4F96-B775-E870687248F4}" dt="2021-11-04T09:02:44.362" v="845" actId="1076"/>
          <ac:spMkLst>
            <pc:docMk/>
            <pc:sldMk cId="3252760359" sldId="271"/>
            <ac:spMk id="3" creationId="{2CACF44B-6482-4373-952E-81CBA37684F6}"/>
          </ac:spMkLst>
        </pc:spChg>
        <pc:spChg chg="add mod">
          <ac:chgData name="James" userId="4163935ddb78b774" providerId="LiveId" clId="{8770E54C-0F1B-4F96-B775-E870687248F4}" dt="2021-11-04T03:36:22.483" v="768" actId="14100"/>
          <ac:spMkLst>
            <pc:docMk/>
            <pc:sldMk cId="3252760359" sldId="271"/>
            <ac:spMk id="5" creationId="{BC8EC03E-44FA-44DA-9231-8D3509C36073}"/>
          </ac:spMkLst>
        </pc:spChg>
        <pc:spChg chg="add mod">
          <ac:chgData name="James" userId="4163935ddb78b774" providerId="LiveId" clId="{8770E54C-0F1B-4F96-B775-E870687248F4}" dt="2021-11-04T03:36:32.048" v="770" actId="1076"/>
          <ac:spMkLst>
            <pc:docMk/>
            <pc:sldMk cId="3252760359" sldId="271"/>
            <ac:spMk id="6" creationId="{B58FC299-1E5B-49DC-A2C2-365485FE9159}"/>
          </ac:spMkLst>
        </pc:spChg>
        <pc:spChg chg="add mod">
          <ac:chgData name="James" userId="4163935ddb78b774" providerId="LiveId" clId="{8770E54C-0F1B-4F96-B775-E870687248F4}" dt="2021-11-04T09:05:38.964" v="857" actId="14100"/>
          <ac:spMkLst>
            <pc:docMk/>
            <pc:sldMk cId="3252760359" sldId="271"/>
            <ac:spMk id="7" creationId="{54382646-91AE-4D51-9FD4-C61C2A2DE4CB}"/>
          </ac:spMkLst>
        </pc:spChg>
        <pc:spChg chg="add mod">
          <ac:chgData name="James" userId="4163935ddb78b774" providerId="LiveId" clId="{8770E54C-0F1B-4F96-B775-E870687248F4}" dt="2021-11-04T09:07:06.038" v="948" actId="14100"/>
          <ac:spMkLst>
            <pc:docMk/>
            <pc:sldMk cId="3252760359" sldId="271"/>
            <ac:spMk id="10" creationId="{AEF6D34C-D351-4854-860F-B9FAEC5C9290}"/>
          </ac:spMkLst>
        </pc:spChg>
        <pc:picChg chg="add mod">
          <ac:chgData name="James" userId="4163935ddb78b774" providerId="LiveId" clId="{8770E54C-0F1B-4F96-B775-E870687248F4}" dt="2021-11-04T09:02:49.166" v="855" actId="1036"/>
          <ac:picMkLst>
            <pc:docMk/>
            <pc:sldMk cId="3252760359" sldId="271"/>
            <ac:picMk id="2050" creationId="{9419202B-B984-4EC4-8F7D-B09BC45BADA0}"/>
          </ac:picMkLst>
        </pc:picChg>
        <pc:picChg chg="add mod">
          <ac:chgData name="James" userId="4163935ddb78b774" providerId="LiveId" clId="{8770E54C-0F1B-4F96-B775-E870687248F4}" dt="2021-11-04T09:02:28.011" v="838" actId="1076"/>
          <ac:picMkLst>
            <pc:docMk/>
            <pc:sldMk cId="3252760359" sldId="271"/>
            <ac:picMk id="2052" creationId="{2CD016CF-40AB-430A-B0E3-066D5129190C}"/>
          </ac:picMkLst>
        </pc:picChg>
      </pc:sldChg>
      <pc:sldChg chg="del">
        <pc:chgData name="James" userId="4163935ddb78b774" providerId="LiveId" clId="{8770E54C-0F1B-4F96-B775-E870687248F4}" dt="2021-11-04T02:48:48.621" v="6" actId="47"/>
        <pc:sldMkLst>
          <pc:docMk/>
          <pc:sldMk cId="4043299798" sldId="271"/>
        </pc:sldMkLst>
      </pc:sldChg>
      <pc:sldChg chg="addSp delSp modSp add mod ord delAnim modAnim">
        <pc:chgData name="James" userId="4163935ddb78b774" providerId="LiveId" clId="{8770E54C-0F1B-4F96-B775-E870687248F4}" dt="2021-11-04T09:19:17.403" v="1135" actId="478"/>
        <pc:sldMkLst>
          <pc:docMk/>
          <pc:sldMk cId="4018295445" sldId="272"/>
        </pc:sldMkLst>
        <pc:spChg chg="del mod">
          <ac:chgData name="James" userId="4163935ddb78b774" providerId="LiveId" clId="{8770E54C-0F1B-4F96-B775-E870687248F4}" dt="2021-11-04T09:10:39.931" v="955" actId="478"/>
          <ac:spMkLst>
            <pc:docMk/>
            <pc:sldMk cId="4018295445" sldId="272"/>
            <ac:spMk id="7" creationId="{E5AA06FE-A36E-4973-97B0-D84BBD7C3C96}"/>
          </ac:spMkLst>
        </pc:spChg>
        <pc:spChg chg="del mod">
          <ac:chgData name="James" userId="4163935ddb78b774" providerId="LiveId" clId="{8770E54C-0F1B-4F96-B775-E870687248F4}" dt="2021-11-04T09:10:36.047" v="953" actId="478"/>
          <ac:spMkLst>
            <pc:docMk/>
            <pc:sldMk cId="4018295445" sldId="272"/>
            <ac:spMk id="8" creationId="{B5ED5F71-2088-4BAB-8497-617804921304}"/>
          </ac:spMkLst>
        </pc:spChg>
        <pc:spChg chg="add mod">
          <ac:chgData name="James" userId="4163935ddb78b774" providerId="LiveId" clId="{8770E54C-0F1B-4F96-B775-E870687248F4}" dt="2021-11-04T09:11:12.339" v="1041" actId="1036"/>
          <ac:spMkLst>
            <pc:docMk/>
            <pc:sldMk cId="4018295445" sldId="272"/>
            <ac:spMk id="9" creationId="{03EBA1BD-D68E-494B-95B5-362489EB39AD}"/>
          </ac:spMkLst>
        </pc:spChg>
        <pc:spChg chg="add del mod">
          <ac:chgData name="James" userId="4163935ddb78b774" providerId="LiveId" clId="{8770E54C-0F1B-4F96-B775-E870687248F4}" dt="2021-11-04T09:19:17.403" v="1135" actId="478"/>
          <ac:spMkLst>
            <pc:docMk/>
            <pc:sldMk cId="4018295445" sldId="272"/>
            <ac:spMk id="10" creationId="{FBC5D1FF-6180-47D5-BFFF-5A2A7FF96755}"/>
          </ac:spMkLst>
        </pc:spChg>
      </pc:sldChg>
      <pc:sldChg chg="addSp modSp new mod">
        <pc:chgData name="James" userId="4163935ddb78b774" providerId="LiveId" clId="{8770E54C-0F1B-4F96-B775-E870687248F4}" dt="2021-11-04T09:15:42.281" v="1065" actId="1076"/>
        <pc:sldMkLst>
          <pc:docMk/>
          <pc:sldMk cId="2050689272" sldId="273"/>
        </pc:sldMkLst>
        <pc:spChg chg="add mod">
          <ac:chgData name="James" userId="4163935ddb78b774" providerId="LiveId" clId="{8770E54C-0F1B-4F96-B775-E870687248F4}" dt="2021-11-04T09:15:42.281" v="1065" actId="1076"/>
          <ac:spMkLst>
            <pc:docMk/>
            <pc:sldMk cId="2050689272" sldId="273"/>
            <ac:spMk id="3" creationId="{FCCA2A95-A673-4FB4-A2EC-D1CD38346C07}"/>
          </ac:spMkLst>
        </pc:spChg>
        <pc:spChg chg="add mod ord">
          <ac:chgData name="James" userId="4163935ddb78b774" providerId="LiveId" clId="{8770E54C-0F1B-4F96-B775-E870687248F4}" dt="2021-11-04T09:15:28.597" v="1063" actId="167"/>
          <ac:spMkLst>
            <pc:docMk/>
            <pc:sldMk cId="2050689272" sldId="273"/>
            <ac:spMk id="4" creationId="{32813FEA-FA84-4B9A-B32A-380994FB648C}"/>
          </ac:spMkLst>
        </pc:spChg>
      </pc:sldChg>
      <pc:sldChg chg="del">
        <pc:chgData name="James" userId="4163935ddb78b774" providerId="LiveId" clId="{8770E54C-0F1B-4F96-B775-E870687248F4}" dt="2021-11-04T02:48:49.428" v="7" actId="47"/>
        <pc:sldMkLst>
          <pc:docMk/>
          <pc:sldMk cId="3204419006" sldId="273"/>
        </pc:sldMkLst>
      </pc:sldChg>
      <pc:sldChg chg="addSp modSp add mod ord modAnim">
        <pc:chgData name="James" userId="4163935ddb78b774" providerId="LiveId" clId="{8770E54C-0F1B-4F96-B775-E870687248F4}" dt="2021-11-04T09:20:27.861" v="1188"/>
        <pc:sldMkLst>
          <pc:docMk/>
          <pc:sldMk cId="1989498445" sldId="274"/>
        </pc:sldMkLst>
        <pc:spChg chg="mod">
          <ac:chgData name="James" userId="4163935ddb78b774" providerId="LiveId" clId="{8770E54C-0F1B-4F96-B775-E870687248F4}" dt="2021-11-04T09:19:35.864" v="1137" actId="14100"/>
          <ac:spMkLst>
            <pc:docMk/>
            <pc:sldMk cId="1989498445" sldId="274"/>
            <ac:spMk id="8" creationId="{AFA0AF38-80E5-4F43-A157-6286235153D8}"/>
          </ac:spMkLst>
        </pc:spChg>
        <pc:spChg chg="add mod">
          <ac:chgData name="James" userId="4163935ddb78b774" providerId="LiveId" clId="{8770E54C-0F1B-4F96-B775-E870687248F4}" dt="2021-11-04T09:20:12.934" v="1186" actId="20577"/>
          <ac:spMkLst>
            <pc:docMk/>
            <pc:sldMk cId="1989498445" sldId="274"/>
            <ac:spMk id="9" creationId="{B1E99103-97B6-47DE-8BAD-97F84C562367}"/>
          </ac:spMkLst>
        </pc:spChg>
      </pc:sldChg>
      <pc:sldChg chg="del">
        <pc:chgData name="James" userId="4163935ddb78b774" providerId="LiveId" clId="{8770E54C-0F1B-4F96-B775-E870687248F4}" dt="2021-11-04T02:48:50.589" v="8" actId="47"/>
        <pc:sldMkLst>
          <pc:docMk/>
          <pc:sldMk cId="3669003261" sldId="274"/>
        </pc:sldMkLst>
      </pc:sldChg>
      <pc:sldChg chg="del">
        <pc:chgData name="James" userId="4163935ddb78b774" providerId="LiveId" clId="{8770E54C-0F1B-4F96-B775-E870687248F4}" dt="2021-11-04T02:48:51.466" v="9" actId="47"/>
        <pc:sldMkLst>
          <pc:docMk/>
          <pc:sldMk cId="873074738" sldId="275"/>
        </pc:sldMkLst>
      </pc:sldChg>
      <pc:sldChg chg="modSp add mod ord modAnim">
        <pc:chgData name="James" userId="4163935ddb78b774" providerId="LiveId" clId="{8770E54C-0F1B-4F96-B775-E870687248F4}" dt="2021-11-05T00:58:39.609" v="2006" actId="114"/>
        <pc:sldMkLst>
          <pc:docMk/>
          <pc:sldMk cId="3058816122" sldId="275"/>
        </pc:sldMkLst>
        <pc:spChg chg="mod">
          <ac:chgData name="James" userId="4163935ddb78b774" providerId="LiveId" clId="{8770E54C-0F1B-4F96-B775-E870687248F4}" dt="2021-11-05T00:58:39.609" v="2006" actId="114"/>
          <ac:spMkLst>
            <pc:docMk/>
            <pc:sldMk cId="3058816122" sldId="275"/>
            <ac:spMk id="10" creationId="{FBC5D1FF-6180-47D5-BFFF-5A2A7FF96755}"/>
          </ac:spMkLst>
        </pc:spChg>
      </pc:sldChg>
      <pc:sldChg chg="addSp modSp new mod">
        <pc:chgData name="James" userId="4163935ddb78b774" providerId="LiveId" clId="{8770E54C-0F1B-4F96-B775-E870687248F4}" dt="2021-11-05T00:36:22.989" v="1592" actId="1035"/>
        <pc:sldMkLst>
          <pc:docMk/>
          <pc:sldMk cId="778296166" sldId="276"/>
        </pc:sldMkLst>
        <pc:spChg chg="add mod">
          <ac:chgData name="James" userId="4163935ddb78b774" providerId="LiveId" clId="{8770E54C-0F1B-4F96-B775-E870687248F4}" dt="2021-11-05T00:36:22.989" v="1592" actId="1035"/>
          <ac:spMkLst>
            <pc:docMk/>
            <pc:sldMk cId="778296166" sldId="276"/>
            <ac:spMk id="3" creationId="{2C9D1B8A-7494-44DF-9A32-259CC2442DFD}"/>
          </ac:spMkLst>
        </pc:spChg>
        <pc:spChg chg="add mod ord">
          <ac:chgData name="James" userId="4163935ddb78b774" providerId="LiveId" clId="{8770E54C-0F1B-4F96-B775-E870687248F4}" dt="2021-11-04T09:36:16.389" v="1292" actId="167"/>
          <ac:spMkLst>
            <pc:docMk/>
            <pc:sldMk cId="778296166" sldId="276"/>
            <ac:spMk id="4" creationId="{C178373D-9711-4ED5-A538-9B2BC142ACB9}"/>
          </ac:spMkLst>
        </pc:spChg>
      </pc:sldChg>
      <pc:sldChg chg="del">
        <pc:chgData name="James" userId="4163935ddb78b774" providerId="LiveId" clId="{8770E54C-0F1B-4F96-B775-E870687248F4}" dt="2021-11-04T02:48:52.337" v="10" actId="47"/>
        <pc:sldMkLst>
          <pc:docMk/>
          <pc:sldMk cId="1554601342" sldId="276"/>
        </pc:sldMkLst>
      </pc:sldChg>
      <pc:sldChg chg="del">
        <pc:chgData name="James" userId="4163935ddb78b774" providerId="LiveId" clId="{8770E54C-0F1B-4F96-B775-E870687248F4}" dt="2021-11-04T02:48:56.135" v="14" actId="47"/>
        <pc:sldMkLst>
          <pc:docMk/>
          <pc:sldMk cId="366245808" sldId="277"/>
        </pc:sldMkLst>
      </pc:sldChg>
      <pc:sldChg chg="modSp add mod">
        <pc:chgData name="James" userId="4163935ddb78b774" providerId="LiveId" clId="{8770E54C-0F1B-4F96-B775-E870687248F4}" dt="2021-11-05T00:39:15.861" v="1650" actId="20577"/>
        <pc:sldMkLst>
          <pc:docMk/>
          <pc:sldMk cId="2759267568" sldId="277"/>
        </pc:sldMkLst>
        <pc:spChg chg="mod">
          <ac:chgData name="James" userId="4163935ddb78b774" providerId="LiveId" clId="{8770E54C-0F1B-4F96-B775-E870687248F4}" dt="2021-11-05T00:39:15.861" v="1650" actId="20577"/>
          <ac:spMkLst>
            <pc:docMk/>
            <pc:sldMk cId="2759267568" sldId="277"/>
            <ac:spMk id="3" creationId="{2C9D1B8A-7494-44DF-9A32-259CC2442DFD}"/>
          </ac:spMkLst>
        </pc:spChg>
      </pc:sldChg>
      <pc:sldChg chg="del">
        <pc:chgData name="James" userId="4163935ddb78b774" providerId="LiveId" clId="{8770E54C-0F1B-4F96-B775-E870687248F4}" dt="2021-11-04T02:48:54.231" v="12" actId="47"/>
        <pc:sldMkLst>
          <pc:docMk/>
          <pc:sldMk cId="2362570923" sldId="278"/>
        </pc:sldMkLst>
      </pc:sldChg>
      <pc:sldChg chg="addSp modSp new mod modAnim">
        <pc:chgData name="James" userId="4163935ddb78b774" providerId="LiveId" clId="{8770E54C-0F1B-4F96-B775-E870687248F4}" dt="2021-11-05T01:22:12.424" v="2012" actId="20577"/>
        <pc:sldMkLst>
          <pc:docMk/>
          <pc:sldMk cId="3162095574" sldId="278"/>
        </pc:sldMkLst>
        <pc:spChg chg="add mod">
          <ac:chgData name="James" userId="4163935ddb78b774" providerId="LiveId" clId="{8770E54C-0F1B-4F96-B775-E870687248F4}" dt="2021-11-05T01:22:12.424" v="2012" actId="20577"/>
          <ac:spMkLst>
            <pc:docMk/>
            <pc:sldMk cId="3162095574" sldId="278"/>
            <ac:spMk id="4" creationId="{DAC13DD3-CB80-48E2-A1FA-D8A469938622}"/>
          </ac:spMkLst>
        </pc:spChg>
        <pc:spChg chg="add mod">
          <ac:chgData name="James" userId="4163935ddb78b774" providerId="LiveId" clId="{8770E54C-0F1B-4F96-B775-E870687248F4}" dt="2021-11-05T00:59:01.369" v="2007" actId="114"/>
          <ac:spMkLst>
            <pc:docMk/>
            <pc:sldMk cId="3162095574" sldId="278"/>
            <ac:spMk id="6" creationId="{94CB5BE8-1377-4463-A18F-3C45D2D71A4D}"/>
          </ac:spMkLst>
        </pc:spChg>
        <pc:spChg chg="add mod">
          <ac:chgData name="James" userId="4163935ddb78b774" providerId="LiveId" clId="{8770E54C-0F1B-4F96-B775-E870687248F4}" dt="2021-11-05T00:59:06.683" v="2008" actId="114"/>
          <ac:spMkLst>
            <pc:docMk/>
            <pc:sldMk cId="3162095574" sldId="278"/>
            <ac:spMk id="8" creationId="{703DEE6E-5079-46CD-A171-8E39DC8522AB}"/>
          </ac:spMkLst>
        </pc:spChg>
        <pc:spChg chg="add mod">
          <ac:chgData name="James" userId="4163935ddb78b774" providerId="LiveId" clId="{8770E54C-0F1B-4F96-B775-E870687248F4}" dt="2021-11-05T00:59:10.799" v="2009" actId="114"/>
          <ac:spMkLst>
            <pc:docMk/>
            <pc:sldMk cId="3162095574" sldId="278"/>
            <ac:spMk id="10" creationId="{9EE0E591-3E86-4204-9657-C68A848BD6CC}"/>
          </ac:spMkLst>
        </pc:spChg>
        <pc:picChg chg="add mod">
          <ac:chgData name="James" userId="4163935ddb78b774" providerId="LiveId" clId="{8770E54C-0F1B-4F96-B775-E870687248F4}" dt="2021-11-05T00:41:04.204" v="1654" actId="1076"/>
          <ac:picMkLst>
            <pc:docMk/>
            <pc:sldMk cId="3162095574" sldId="278"/>
            <ac:picMk id="4098" creationId="{93C0D9C5-70FA-4BB7-B696-EF48F12A3326}"/>
          </ac:picMkLst>
        </pc:picChg>
      </pc:sldChg>
      <pc:sldChg chg="del">
        <pc:chgData name="James" userId="4163935ddb78b774" providerId="LiveId" clId="{8770E54C-0F1B-4F96-B775-E870687248F4}" dt="2021-11-04T02:48:55.075" v="13" actId="47"/>
        <pc:sldMkLst>
          <pc:docMk/>
          <pc:sldMk cId="558563677" sldId="279"/>
        </pc:sldMkLst>
      </pc:sldChg>
      <pc:sldChg chg="addSp modSp new mod ord setBg">
        <pc:chgData name="James" userId="4163935ddb78b774" providerId="LiveId" clId="{8770E54C-0F1B-4F96-B775-E870687248F4}" dt="2021-11-05T01:33:14.939" v="2032" actId="114"/>
        <pc:sldMkLst>
          <pc:docMk/>
          <pc:sldMk cId="2791175333" sldId="279"/>
        </pc:sldMkLst>
        <pc:spChg chg="add mod ord">
          <ac:chgData name="James" userId="4163935ddb78b774" providerId="LiveId" clId="{8770E54C-0F1B-4F96-B775-E870687248F4}" dt="2021-11-05T01:33:14.939" v="2032" actId="114"/>
          <ac:spMkLst>
            <pc:docMk/>
            <pc:sldMk cId="2791175333" sldId="279"/>
            <ac:spMk id="3" creationId="{E505FCF5-6B91-45ED-BCA8-777D228CE817}"/>
          </ac:spMkLst>
        </pc:spChg>
        <pc:picChg chg="add mod">
          <ac:chgData name="James" userId="4163935ddb78b774" providerId="LiveId" clId="{8770E54C-0F1B-4F96-B775-E870687248F4}" dt="2021-11-05T00:52:08.293" v="1801" actId="26606"/>
          <ac:picMkLst>
            <pc:docMk/>
            <pc:sldMk cId="2791175333" sldId="279"/>
            <ac:picMk id="5122" creationId="{2FE435A1-5626-4B28-A5FB-96D5648B0C8F}"/>
          </ac:picMkLst>
        </pc:picChg>
      </pc:sldChg>
      <pc:sldChg chg="addSp delSp modSp add mod delAnim modAnim">
        <pc:chgData name="James" userId="4163935ddb78b774" providerId="LiveId" clId="{8770E54C-0F1B-4F96-B775-E870687248F4}" dt="2021-11-05T01:35:10.606" v="2033" actId="20577"/>
        <pc:sldMkLst>
          <pc:docMk/>
          <pc:sldMk cId="1671617878" sldId="280"/>
        </pc:sldMkLst>
        <pc:spChg chg="del mod">
          <ac:chgData name="James" userId="4163935ddb78b774" providerId="LiveId" clId="{8770E54C-0F1B-4F96-B775-E870687248F4}" dt="2021-11-05T00:53:52.856" v="1822" actId="478"/>
          <ac:spMkLst>
            <pc:docMk/>
            <pc:sldMk cId="1671617878" sldId="280"/>
            <ac:spMk id="6" creationId="{94CB5BE8-1377-4463-A18F-3C45D2D71A4D}"/>
          </ac:spMkLst>
        </pc:spChg>
        <pc:spChg chg="del mod">
          <ac:chgData name="James" userId="4163935ddb78b774" providerId="LiveId" clId="{8770E54C-0F1B-4F96-B775-E870687248F4}" dt="2021-11-05T00:54:23.723" v="1938" actId="478"/>
          <ac:spMkLst>
            <pc:docMk/>
            <pc:sldMk cId="1671617878" sldId="280"/>
            <ac:spMk id="8" creationId="{703DEE6E-5079-46CD-A171-8E39DC8522AB}"/>
          </ac:spMkLst>
        </pc:spChg>
        <pc:spChg chg="add mod">
          <ac:chgData name="James" userId="4163935ddb78b774" providerId="LiveId" clId="{8770E54C-0F1B-4F96-B775-E870687248F4}" dt="2021-11-05T01:35:10.606" v="2033" actId="20577"/>
          <ac:spMkLst>
            <pc:docMk/>
            <pc:sldMk cId="1671617878" sldId="280"/>
            <ac:spMk id="9" creationId="{B60CAF75-9D32-4847-A665-27D5A2592AF1}"/>
          </ac:spMkLst>
        </pc:spChg>
        <pc:spChg chg="mod">
          <ac:chgData name="James" userId="4163935ddb78b774" providerId="LiveId" clId="{8770E54C-0F1B-4F96-B775-E870687248F4}" dt="2021-11-05T00:59:19.393" v="2010" actId="114"/>
          <ac:spMkLst>
            <pc:docMk/>
            <pc:sldMk cId="1671617878" sldId="280"/>
            <ac:spMk id="10" creationId="{9EE0E591-3E86-4204-9657-C68A848BD6C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B9472-175C-4D90-BAB9-6058F7994B6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7E6805A-4E1B-45ED-A278-484EA23F7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r="2437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Jesus, the &amp;#39;Son of God&amp;#39; – Because He Was Born of the Holy Spirit? | The  Review of Religions">
            <a:extLst>
              <a:ext uri="{FF2B5EF4-FFF2-40B4-BE49-F238E27FC236}">
                <a16:creationId xmlns:a16="http://schemas.microsoft.com/office/drawing/2014/main" id="{7BCC9A98-76C6-4A5A-827F-1D58938CF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r="4296" b="2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F545B1-A693-467A-B52A-71318EC6C8C7}"/>
              </a:ext>
            </a:extLst>
          </p:cNvPr>
          <p:cNvSpPr txBox="1"/>
          <p:nvPr/>
        </p:nvSpPr>
        <p:spPr>
          <a:xfrm>
            <a:off x="2286000" y="661423"/>
            <a:ext cx="4572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Being Spirit Controlled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CE610-7A37-4FD7-B22F-55E7EBBA6BF6}"/>
              </a:ext>
            </a:extLst>
          </p:cNvPr>
          <p:cNvSpPr txBox="1"/>
          <p:nvPr/>
        </p:nvSpPr>
        <p:spPr>
          <a:xfrm>
            <a:off x="921711" y="2103828"/>
            <a:ext cx="5815789" cy="5480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Spirit controlled words (5:19-20)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152F0-FE8C-4466-83E7-73B22197A431}"/>
              </a:ext>
            </a:extLst>
          </p:cNvPr>
          <p:cNvSpPr txBox="1"/>
          <p:nvPr/>
        </p:nvSpPr>
        <p:spPr>
          <a:xfrm>
            <a:off x="903988" y="2841018"/>
            <a:ext cx="5815789" cy="5480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Spirit controlled marriage (5:21-32)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0AF38-80E5-4F43-A157-6286235153D8}"/>
              </a:ext>
            </a:extLst>
          </p:cNvPr>
          <p:cNvSpPr txBox="1"/>
          <p:nvPr/>
        </p:nvSpPr>
        <p:spPr>
          <a:xfrm>
            <a:off x="907529" y="3578207"/>
            <a:ext cx="5815789" cy="5480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Spirit controlled family 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:1-4)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E99103-97B6-47DE-8BAD-97F84C562367}"/>
              </a:ext>
            </a:extLst>
          </p:cNvPr>
          <p:cNvSpPr txBox="1"/>
          <p:nvPr/>
        </p:nvSpPr>
        <p:spPr>
          <a:xfrm>
            <a:off x="900438" y="4357932"/>
            <a:ext cx="5815789" cy="5480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Spirit controlled employment 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:5-9)</a:t>
            </a:r>
          </a:p>
        </p:txBody>
      </p:sp>
    </p:spTree>
    <p:extLst>
      <p:ext uri="{BB962C8B-B14F-4D97-AF65-F5344CB8AC3E}">
        <p14:creationId xmlns:p14="http://schemas.microsoft.com/office/powerpoint/2010/main" val="198949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78373D-9711-4ED5-A538-9B2BC142ACB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D1B8A-7494-44DF-9A32-259CC2442DFD}"/>
              </a:ext>
            </a:extLst>
          </p:cNvPr>
          <p:cNvSpPr txBox="1"/>
          <p:nvPr/>
        </p:nvSpPr>
        <p:spPr>
          <a:xfrm>
            <a:off x="680482" y="295277"/>
            <a:ext cx="7868093" cy="6269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Facts on Roman Slavery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50-60 million slaves in Roman Empire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1/3 population of Rome and Ephesus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Became slaves due to d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ebt, judicial sentence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&amp; l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oss at war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Some became slaves to gain Roman citizenship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lang="en-US" sz="1400" u="sng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4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 the Roman system slaves could </a:t>
            </a:r>
            <a:endParaRPr lang="en-US" sz="2400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Purchase their freedom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ain education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wn land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Own slaves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78373D-9711-4ED5-A538-9B2BC142ACB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D1B8A-7494-44DF-9A32-259CC2442DFD}"/>
              </a:ext>
            </a:extLst>
          </p:cNvPr>
          <p:cNvSpPr txBox="1"/>
          <p:nvPr/>
        </p:nvSpPr>
        <p:spPr>
          <a:xfrm>
            <a:off x="978193" y="901342"/>
            <a:ext cx="7198242" cy="30931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Paul said . . 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ain freedom if possible, but live for Christ if you remain a slave (1 Cor 7:21-24)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Philemon to offer freedom to his runaway slave Onesimus, but the runaway is also encouraged to return home (Philemon 1:15-17)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6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ffice Workers Workplace Icon Stock Vector (Royalty Free) 231298066">
            <a:extLst>
              <a:ext uri="{FF2B5EF4-FFF2-40B4-BE49-F238E27FC236}">
                <a16:creationId xmlns:a16="http://schemas.microsoft.com/office/drawing/2014/main" id="{93C0D9C5-70FA-4BB7-B696-EF48F12A3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4"/>
          <a:stretch/>
        </p:blipFill>
        <p:spPr bwMode="auto">
          <a:xfrm>
            <a:off x="2938462" y="4083789"/>
            <a:ext cx="3267075" cy="248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C13DD3-CB80-48E2-A1FA-D8A469938622}"/>
              </a:ext>
            </a:extLst>
          </p:cNvPr>
          <p:cNvSpPr txBox="1"/>
          <p:nvPr/>
        </p:nvSpPr>
        <p:spPr>
          <a:xfrm>
            <a:off x="814832" y="512869"/>
            <a:ext cx="59436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Bef>
                <a:spcPts val="120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Employees work as unto the Lord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B5BE8-1377-4463-A18F-3C45D2D71A4D}"/>
              </a:ext>
            </a:extLst>
          </p:cNvPr>
          <p:cNvSpPr txBox="1"/>
          <p:nvPr/>
        </p:nvSpPr>
        <p:spPr>
          <a:xfrm>
            <a:off x="1552353" y="1255766"/>
            <a:ext cx="5858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“rendering service . . . as to the Lord”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DEE6E-5079-46CD-A171-8E39DC8522AB}"/>
              </a:ext>
            </a:extLst>
          </p:cNvPr>
          <p:cNvSpPr txBox="1"/>
          <p:nvPr/>
        </p:nvSpPr>
        <p:spPr>
          <a:xfrm>
            <a:off x="1674627" y="1788520"/>
            <a:ext cx="5613991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“with a sincere heart”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“not by the way of eye-service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E0E591-3E86-4204-9657-C68A848BD6CC}"/>
              </a:ext>
            </a:extLst>
          </p:cNvPr>
          <p:cNvSpPr txBox="1"/>
          <p:nvPr/>
        </p:nvSpPr>
        <p:spPr>
          <a:xfrm>
            <a:off x="2286000" y="324433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“with a good will”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7 Health Benefits of Sunshine | Hamilton Recruitment">
            <a:extLst>
              <a:ext uri="{FF2B5EF4-FFF2-40B4-BE49-F238E27FC236}">
                <a16:creationId xmlns:a16="http://schemas.microsoft.com/office/drawing/2014/main" id="{2FE435A1-5626-4B28-A5FB-96D5648B0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8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05FCF5-6B91-45ED-BCA8-777D228CE817}"/>
              </a:ext>
            </a:extLst>
          </p:cNvPr>
          <p:cNvSpPr txBox="1"/>
          <p:nvPr/>
        </p:nvSpPr>
        <p:spPr>
          <a:xfrm>
            <a:off x="1839433" y="3514064"/>
            <a:ext cx="6942613" cy="277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200"/>
              </a:spcBef>
            </a:pPr>
            <a:r>
              <a:rPr lang="en-US" sz="2400" i="1" dirty="0">
                <a:effectLst/>
              </a:rPr>
              <a:t>Questions to ask</a:t>
            </a:r>
          </a:p>
          <a:p>
            <a:pPr indent="-22860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“Is this the best I can do?”</a:t>
            </a:r>
          </a:p>
          <a:p>
            <a:pPr indent="-22860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“Would God approve of my work or work attitude?”</a:t>
            </a:r>
          </a:p>
          <a:p>
            <a:pPr indent="-22860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“Do I treat others, either subordinates or superiors, with fairness, kindness, and respect?”</a:t>
            </a:r>
          </a:p>
          <a:p>
            <a:pPr indent="-22860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“Am I a cheerful person to be around?”</a:t>
            </a:r>
          </a:p>
        </p:txBody>
      </p:sp>
    </p:spTree>
    <p:extLst>
      <p:ext uri="{BB962C8B-B14F-4D97-AF65-F5344CB8AC3E}">
        <p14:creationId xmlns:p14="http://schemas.microsoft.com/office/powerpoint/2010/main" val="27911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ffice Workers Workplace Icon Stock Vector (Royalty Free) 231298066">
            <a:extLst>
              <a:ext uri="{FF2B5EF4-FFF2-40B4-BE49-F238E27FC236}">
                <a16:creationId xmlns:a16="http://schemas.microsoft.com/office/drawing/2014/main" id="{93C0D9C5-70FA-4BB7-B696-EF48F12A3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4"/>
          <a:stretch/>
        </p:blipFill>
        <p:spPr bwMode="auto">
          <a:xfrm>
            <a:off x="2938462" y="4083789"/>
            <a:ext cx="3267075" cy="248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C13DD3-CB80-48E2-A1FA-D8A469938622}"/>
              </a:ext>
            </a:extLst>
          </p:cNvPr>
          <p:cNvSpPr txBox="1"/>
          <p:nvPr/>
        </p:nvSpPr>
        <p:spPr>
          <a:xfrm>
            <a:off x="814832" y="512869"/>
            <a:ext cx="59436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Bef>
                <a:spcPts val="120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Employees work as unto the Lord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E0E591-3E86-4204-9657-C68A848BD6CC}"/>
              </a:ext>
            </a:extLst>
          </p:cNvPr>
          <p:cNvSpPr txBox="1"/>
          <p:nvPr/>
        </p:nvSpPr>
        <p:spPr>
          <a:xfrm>
            <a:off x="2286000" y="208538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“do the same to them”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CAF75-9D32-4847-A665-27D5A2592AF1}"/>
              </a:ext>
            </a:extLst>
          </p:cNvPr>
          <p:cNvSpPr txBox="1"/>
          <p:nvPr/>
        </p:nvSpPr>
        <p:spPr>
          <a:xfrm>
            <a:off x="818703" y="1290777"/>
            <a:ext cx="770860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Bef>
                <a:spcPts val="120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Employers treat their employees with fairness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1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BDDAD66-A05F-4273-9892-4A6FB34AD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1" r="9538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236A9E-BC90-4FDC-A56C-A9B99B997502}"/>
              </a:ext>
            </a:extLst>
          </p:cNvPr>
          <p:cNvSpPr txBox="1"/>
          <p:nvPr/>
        </p:nvSpPr>
        <p:spPr>
          <a:xfrm>
            <a:off x="2286000" y="407510"/>
            <a:ext cx="4572000" cy="19102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Walk Carefully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-Part 3-</a:t>
            </a: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Ephesians 5:17-6:9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B14A3-CF0A-4433-9A89-0B29540F9EBC}"/>
              </a:ext>
            </a:extLst>
          </p:cNvPr>
          <p:cNvSpPr txBox="1"/>
          <p:nvPr/>
        </p:nvSpPr>
        <p:spPr>
          <a:xfrm>
            <a:off x="367865" y="2620520"/>
            <a:ext cx="7693572" cy="5480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use our time for best godly purposes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(vs. 15-16)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5056DF-BBEC-4CA0-8304-70CB084191D4}"/>
              </a:ext>
            </a:extLst>
          </p:cNvPr>
          <p:cNvSpPr txBox="1"/>
          <p:nvPr/>
        </p:nvSpPr>
        <p:spPr>
          <a:xfrm>
            <a:off x="367865" y="3230514"/>
            <a:ext cx="7693572" cy="5480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act consistent in our faith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v.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4A673F-BC21-41D3-AFB6-3BEDA76A0760}"/>
              </a:ext>
            </a:extLst>
          </p:cNvPr>
          <p:cNvSpPr txBox="1"/>
          <p:nvPr/>
        </p:nvSpPr>
        <p:spPr>
          <a:xfrm>
            <a:off x="366721" y="3855873"/>
            <a:ext cx="7693571" cy="5480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controlled by the Holy Spirit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5:18-6:9)</a:t>
            </a:r>
          </a:p>
        </p:txBody>
      </p:sp>
    </p:spTree>
    <p:extLst>
      <p:ext uri="{BB962C8B-B14F-4D97-AF65-F5344CB8AC3E}">
        <p14:creationId xmlns:p14="http://schemas.microsoft.com/office/powerpoint/2010/main" val="1620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Jesus, the &amp;#39;Son of God&amp;#39; – Because He Was Born of the Holy Spirit? | The  Review of Religions">
            <a:extLst>
              <a:ext uri="{FF2B5EF4-FFF2-40B4-BE49-F238E27FC236}">
                <a16:creationId xmlns:a16="http://schemas.microsoft.com/office/drawing/2014/main" id="{7BCC9A98-76C6-4A5A-827F-1D58938CF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r="4296" b="2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F545B1-A693-467A-B52A-71318EC6C8C7}"/>
              </a:ext>
            </a:extLst>
          </p:cNvPr>
          <p:cNvSpPr txBox="1"/>
          <p:nvPr/>
        </p:nvSpPr>
        <p:spPr>
          <a:xfrm>
            <a:off x="2286000" y="661423"/>
            <a:ext cx="4572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Being Spirit Controlled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CE610-7A37-4FD7-B22F-55E7EBBA6BF6}"/>
              </a:ext>
            </a:extLst>
          </p:cNvPr>
          <p:cNvSpPr txBox="1"/>
          <p:nvPr/>
        </p:nvSpPr>
        <p:spPr>
          <a:xfrm>
            <a:off x="921711" y="2103828"/>
            <a:ext cx="5815789" cy="5480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Spirit controlled words (5:19-20)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152F0-FE8C-4466-83E7-73B22197A431}"/>
              </a:ext>
            </a:extLst>
          </p:cNvPr>
          <p:cNvSpPr txBox="1"/>
          <p:nvPr/>
        </p:nvSpPr>
        <p:spPr>
          <a:xfrm>
            <a:off x="903988" y="2841018"/>
            <a:ext cx="5815789" cy="5480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Spirit controlled marriage (5:21-32)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0AF38-80E5-4F43-A157-6286235153D8}"/>
              </a:ext>
            </a:extLst>
          </p:cNvPr>
          <p:cNvSpPr txBox="1"/>
          <p:nvPr/>
        </p:nvSpPr>
        <p:spPr>
          <a:xfrm>
            <a:off x="907529" y="3578207"/>
            <a:ext cx="5815789" cy="5480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Spirit controlled family 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:1-4)</a:t>
            </a:r>
          </a:p>
        </p:txBody>
      </p:sp>
    </p:spTree>
    <p:extLst>
      <p:ext uri="{BB962C8B-B14F-4D97-AF65-F5344CB8AC3E}">
        <p14:creationId xmlns:p14="http://schemas.microsoft.com/office/powerpoint/2010/main" val="42867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76C1CC-B421-4F73-B316-DE6C213A36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Does Adult ADHD Affect Parenting?">
            <a:extLst>
              <a:ext uri="{FF2B5EF4-FFF2-40B4-BE49-F238E27FC236}">
                <a16:creationId xmlns:a16="http://schemas.microsoft.com/office/drawing/2014/main" id="{0B23F582-80AF-4B0D-B4C4-8F88AD7D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67" y="3429000"/>
            <a:ext cx="4762500" cy="3238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1C5C3D-E9A2-482C-9732-1D3A84DAF378}"/>
              </a:ext>
            </a:extLst>
          </p:cNvPr>
          <p:cNvSpPr txBox="1"/>
          <p:nvPr/>
        </p:nvSpPr>
        <p:spPr>
          <a:xfrm>
            <a:off x="661877" y="689823"/>
            <a:ext cx="589841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Bef>
                <a:spcPts val="120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Children obey and honor parents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A06FE-A36E-4973-97B0-D84BBD7C3C96}"/>
              </a:ext>
            </a:extLst>
          </p:cNvPr>
          <p:cNvSpPr txBox="1"/>
          <p:nvPr/>
        </p:nvSpPr>
        <p:spPr>
          <a:xfrm>
            <a:off x="4691622" y="1548631"/>
            <a:ext cx="2357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“right”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ED5F71-2088-4BAB-8497-617804921304}"/>
              </a:ext>
            </a:extLst>
          </p:cNvPr>
          <p:cNvSpPr txBox="1"/>
          <p:nvPr/>
        </p:nvSpPr>
        <p:spPr>
          <a:xfrm>
            <a:off x="2324101" y="1552175"/>
            <a:ext cx="2357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Lord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7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C84BBC-26BE-4306-AEFB-2556FDFCE0C9}"/>
              </a:ext>
            </a:extLst>
          </p:cNvPr>
          <p:cNvSpPr txBox="1"/>
          <p:nvPr/>
        </p:nvSpPr>
        <p:spPr>
          <a:xfrm>
            <a:off x="3393115" y="1466156"/>
            <a:ext cx="2357770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Deuteronomy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4:40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5:16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6:2-3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11:9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12:25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22:7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28:1-68</a:t>
            </a:r>
          </a:p>
          <a:p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Proverbs 3:1-2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67C17-ECD3-4ACC-8110-202180EA0EBA}"/>
              </a:ext>
            </a:extLst>
          </p:cNvPr>
          <p:cNvSpPr txBox="1"/>
          <p:nvPr/>
        </p:nvSpPr>
        <p:spPr>
          <a:xfrm>
            <a:off x="2041451" y="368362"/>
            <a:ext cx="506109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it may go well with you and you live long in the land</a:t>
            </a:r>
          </a:p>
        </p:txBody>
      </p:sp>
    </p:spTree>
    <p:extLst>
      <p:ext uri="{BB962C8B-B14F-4D97-AF65-F5344CB8AC3E}">
        <p14:creationId xmlns:p14="http://schemas.microsoft.com/office/powerpoint/2010/main" val="15115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ACF44B-6482-4373-952E-81CBA37684F6}"/>
              </a:ext>
            </a:extLst>
          </p:cNvPr>
          <p:cNvSpPr txBox="1"/>
          <p:nvPr/>
        </p:nvSpPr>
        <p:spPr>
          <a:xfrm>
            <a:off x="2032442" y="594390"/>
            <a:ext cx="5103628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OBEY THE LAW OF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EC03E-44FA-44DA-9231-8D3509C36073}"/>
              </a:ext>
            </a:extLst>
          </p:cNvPr>
          <p:cNvSpPr txBox="1"/>
          <p:nvPr/>
        </p:nvSpPr>
        <p:spPr>
          <a:xfrm>
            <a:off x="414668" y="1851193"/>
            <a:ext cx="3583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Generation Israelites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C299-1E5B-49DC-A2C2-365485FE9159}"/>
              </a:ext>
            </a:extLst>
          </p:cNvPr>
          <p:cNvSpPr txBox="1"/>
          <p:nvPr/>
        </p:nvSpPr>
        <p:spPr>
          <a:xfrm>
            <a:off x="4795284" y="1851193"/>
            <a:ext cx="3756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Generation Israelites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82646-91AE-4D51-9FD4-C61C2A2DE4CB}"/>
              </a:ext>
            </a:extLst>
          </p:cNvPr>
          <p:cNvSpPr txBox="1"/>
          <p:nvPr/>
        </p:nvSpPr>
        <p:spPr>
          <a:xfrm>
            <a:off x="414668" y="4851404"/>
            <a:ext cx="4486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 not enter the Promised Land</a:t>
            </a:r>
          </a:p>
        </p:txBody>
      </p:sp>
      <p:pic>
        <p:nvPicPr>
          <p:cNvPr id="2050" name="Picture 2" descr="THUMBS-DOWN (noun) definition and synonyms | Macmillan Dictionary">
            <a:extLst>
              <a:ext uri="{FF2B5EF4-FFF2-40B4-BE49-F238E27FC236}">
                <a16:creationId xmlns:a16="http://schemas.microsoft.com/office/drawing/2014/main" id="{9419202B-B984-4EC4-8F7D-B09BC45B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9" y="2607770"/>
            <a:ext cx="3852237" cy="204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G Surprise Coming To Drivin' Home Show!!">
            <a:extLst>
              <a:ext uri="{FF2B5EF4-FFF2-40B4-BE49-F238E27FC236}">
                <a16:creationId xmlns:a16="http://schemas.microsoft.com/office/drawing/2014/main" id="{2CD016CF-40AB-430A-B0E3-066D5129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7" y="24176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F6D34C-D351-4854-860F-B9FAEC5C9290}"/>
              </a:ext>
            </a:extLst>
          </p:cNvPr>
          <p:cNvSpPr txBox="1"/>
          <p:nvPr/>
        </p:nvSpPr>
        <p:spPr>
          <a:xfrm>
            <a:off x="4607449" y="4854946"/>
            <a:ext cx="4486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ntered the Promised Land</a:t>
            </a:r>
          </a:p>
        </p:txBody>
      </p:sp>
    </p:spTree>
    <p:extLst>
      <p:ext uri="{BB962C8B-B14F-4D97-AF65-F5344CB8AC3E}">
        <p14:creationId xmlns:p14="http://schemas.microsoft.com/office/powerpoint/2010/main" val="32527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76C1CC-B421-4F73-B316-DE6C213A36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Does Adult ADHD Affect Parenting?">
            <a:extLst>
              <a:ext uri="{FF2B5EF4-FFF2-40B4-BE49-F238E27FC236}">
                <a16:creationId xmlns:a16="http://schemas.microsoft.com/office/drawing/2014/main" id="{0B23F582-80AF-4B0D-B4C4-8F88AD7D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67" y="3429000"/>
            <a:ext cx="4762500" cy="3238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1C5C3D-E9A2-482C-9732-1D3A84DAF378}"/>
              </a:ext>
            </a:extLst>
          </p:cNvPr>
          <p:cNvSpPr txBox="1"/>
          <p:nvPr/>
        </p:nvSpPr>
        <p:spPr>
          <a:xfrm>
            <a:off x="661877" y="689823"/>
            <a:ext cx="589841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Bef>
                <a:spcPts val="120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Children obey and honor parents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BA1BD-D68E-494B-95B5-362489EB39AD}"/>
              </a:ext>
            </a:extLst>
          </p:cNvPr>
          <p:cNvSpPr txBox="1"/>
          <p:nvPr/>
        </p:nvSpPr>
        <p:spPr>
          <a:xfrm>
            <a:off x="659213" y="1540639"/>
            <a:ext cx="726203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Bef>
                <a:spcPts val="120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Parents nurture their children in the Lord</a:t>
            </a:r>
          </a:p>
        </p:txBody>
      </p:sp>
    </p:spTree>
    <p:extLst>
      <p:ext uri="{BB962C8B-B14F-4D97-AF65-F5344CB8AC3E}">
        <p14:creationId xmlns:p14="http://schemas.microsoft.com/office/powerpoint/2010/main" val="401829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813FEA-FA84-4B9A-B32A-380994FB648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A2A95-A673-4FB4-A2EC-D1CD38346C07}"/>
              </a:ext>
            </a:extLst>
          </p:cNvPr>
          <p:cNvSpPr txBox="1"/>
          <p:nvPr/>
        </p:nvSpPr>
        <p:spPr>
          <a:xfrm>
            <a:off x="1616149" y="1733406"/>
            <a:ext cx="5911702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“Children are not allowed to grow up without care or control. They are to be instructed, disciplined, and admonished, so that they be brought to knowledge, self-control, and obedience.”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Charles Hodge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8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76C1CC-B421-4F73-B316-DE6C213A36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Does Adult ADHD Affect Parenting?">
            <a:extLst>
              <a:ext uri="{FF2B5EF4-FFF2-40B4-BE49-F238E27FC236}">
                <a16:creationId xmlns:a16="http://schemas.microsoft.com/office/drawing/2014/main" id="{0B23F582-80AF-4B0D-B4C4-8F88AD7D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67" y="3429000"/>
            <a:ext cx="4762500" cy="3238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1C5C3D-E9A2-482C-9732-1D3A84DAF378}"/>
              </a:ext>
            </a:extLst>
          </p:cNvPr>
          <p:cNvSpPr txBox="1"/>
          <p:nvPr/>
        </p:nvSpPr>
        <p:spPr>
          <a:xfrm>
            <a:off x="661877" y="689823"/>
            <a:ext cx="589841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Bef>
                <a:spcPts val="120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Children obey and honor parents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BA1BD-D68E-494B-95B5-362489EB39AD}"/>
              </a:ext>
            </a:extLst>
          </p:cNvPr>
          <p:cNvSpPr txBox="1"/>
          <p:nvPr/>
        </p:nvSpPr>
        <p:spPr>
          <a:xfrm>
            <a:off x="659213" y="1540639"/>
            <a:ext cx="726203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Bef>
                <a:spcPts val="120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Parents nurture their children in the Lord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5D1FF-6180-47D5-BFFF-5A2A7FF96755}"/>
              </a:ext>
            </a:extLst>
          </p:cNvPr>
          <p:cNvSpPr txBox="1"/>
          <p:nvPr/>
        </p:nvSpPr>
        <p:spPr>
          <a:xfrm>
            <a:off x="1828800" y="2349795"/>
            <a:ext cx="5825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not provoke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		“bring them up”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2495</TotalTime>
  <Words>439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</cp:lastModifiedBy>
  <cp:revision>15</cp:revision>
  <dcterms:created xsi:type="dcterms:W3CDTF">2021-07-26T07:39:37Z</dcterms:created>
  <dcterms:modified xsi:type="dcterms:W3CDTF">2021-11-05T01:35:34Z</dcterms:modified>
</cp:coreProperties>
</file>