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4E518-8550-48BC-9DCB-58F9FA5C2638}" v="46" dt="2021-10-22T09:57:58.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14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3024E518-8550-48BC-9DCB-58F9FA5C2638}"/>
    <pc:docChg chg="undo custSel addSld delSld modSld sldOrd">
      <pc:chgData name="James" userId="4163935ddb78b774" providerId="LiveId" clId="{3024E518-8550-48BC-9DCB-58F9FA5C2638}" dt="2021-10-22T09:58:11.068" v="584" actId="208"/>
      <pc:docMkLst>
        <pc:docMk/>
      </pc:docMkLst>
      <pc:sldChg chg="ord">
        <pc:chgData name="James" userId="4163935ddb78b774" providerId="LiveId" clId="{3024E518-8550-48BC-9DCB-58F9FA5C2638}" dt="2021-10-22T08:44:18.557" v="16"/>
        <pc:sldMkLst>
          <pc:docMk/>
          <pc:sldMk cId="1287267509" sldId="257"/>
        </pc:sldMkLst>
      </pc:sldChg>
      <pc:sldChg chg="addSp modSp new mod setBg">
        <pc:chgData name="James" userId="4163935ddb78b774" providerId="LiveId" clId="{3024E518-8550-48BC-9DCB-58F9FA5C2638}" dt="2021-10-22T08:43:24.727" v="11" actId="26606"/>
        <pc:sldMkLst>
          <pc:docMk/>
          <pc:sldMk cId="1554553185" sldId="258"/>
        </pc:sldMkLst>
        <pc:spChg chg="add">
          <ac:chgData name="James" userId="4163935ddb78b774" providerId="LiveId" clId="{3024E518-8550-48BC-9DCB-58F9FA5C2638}" dt="2021-10-22T08:43:24.727" v="11" actId="26606"/>
          <ac:spMkLst>
            <pc:docMk/>
            <pc:sldMk cId="1554553185" sldId="258"/>
            <ac:spMk id="8" creationId="{42A4FC2C-047E-45A5-965D-8E1E3BF09BC6}"/>
          </ac:spMkLst>
        </pc:spChg>
        <pc:picChg chg="add mod">
          <ac:chgData name="James" userId="4163935ddb78b774" providerId="LiveId" clId="{3024E518-8550-48BC-9DCB-58F9FA5C2638}" dt="2021-10-22T08:43:24.727" v="11" actId="26606"/>
          <ac:picMkLst>
            <pc:docMk/>
            <pc:sldMk cId="1554553185" sldId="258"/>
            <ac:picMk id="3" creationId="{5BDDAD66-A05F-4273-9892-4A6FB34AD83C}"/>
          </ac:picMkLst>
        </pc:picChg>
      </pc:sldChg>
      <pc:sldChg chg="addSp modSp add mod modAnim">
        <pc:chgData name="James" userId="4163935ddb78b774" providerId="LiveId" clId="{3024E518-8550-48BC-9DCB-58F9FA5C2638}" dt="2021-10-22T08:50:18.728" v="85"/>
        <pc:sldMkLst>
          <pc:docMk/>
          <pc:sldMk cId="1578246846" sldId="259"/>
        </pc:sldMkLst>
        <pc:spChg chg="add mod">
          <ac:chgData name="James" userId="4163935ddb78b774" providerId="LiveId" clId="{3024E518-8550-48BC-9DCB-58F9FA5C2638}" dt="2021-10-22T08:45:29.566" v="23" actId="1076"/>
          <ac:spMkLst>
            <pc:docMk/>
            <pc:sldMk cId="1578246846" sldId="259"/>
            <ac:spMk id="5" creationId="{A5236A9E-BC90-4FDC-A56C-A9B99B997502}"/>
          </ac:spMkLst>
        </pc:spChg>
        <pc:spChg chg="add mod">
          <ac:chgData name="James" userId="4163935ddb78b774" providerId="LiveId" clId="{3024E518-8550-48BC-9DCB-58F9FA5C2638}" dt="2021-10-22T08:50:13.585" v="84" actId="1035"/>
          <ac:spMkLst>
            <pc:docMk/>
            <pc:sldMk cId="1578246846" sldId="259"/>
            <ac:spMk id="7" creationId="{C29B14A3-CF0A-4433-9A89-0B29540F9EBC}"/>
          </ac:spMkLst>
        </pc:spChg>
      </pc:sldChg>
      <pc:sldChg chg="addSp delSp modSp new mod setBg">
        <pc:chgData name="James" userId="4163935ddb78b774" providerId="LiveId" clId="{3024E518-8550-48BC-9DCB-58F9FA5C2638}" dt="2021-10-22T08:59:53.257" v="112" actId="1076"/>
        <pc:sldMkLst>
          <pc:docMk/>
          <pc:sldMk cId="3871144181" sldId="260"/>
        </pc:sldMkLst>
        <pc:spChg chg="add mod">
          <ac:chgData name="James" userId="4163935ddb78b774" providerId="LiveId" clId="{3024E518-8550-48BC-9DCB-58F9FA5C2638}" dt="2021-10-22T08:59:53.257" v="112" actId="1076"/>
          <ac:spMkLst>
            <pc:docMk/>
            <pc:sldMk cId="3871144181" sldId="260"/>
            <ac:spMk id="8" creationId="{C449D5FF-9332-4F60-823E-989E049D45B2}"/>
          </ac:spMkLst>
        </pc:spChg>
        <pc:spChg chg="add del">
          <ac:chgData name="James" userId="4163935ddb78b774" providerId="LiveId" clId="{3024E518-8550-48BC-9DCB-58F9FA5C2638}" dt="2021-10-22T08:59:07.481" v="91" actId="26606"/>
          <ac:spMkLst>
            <pc:docMk/>
            <pc:sldMk cId="3871144181" sldId="260"/>
            <ac:spMk id="73" creationId="{E8558839-0873-4376-AE92-C48699D22FE2}"/>
          </ac:spMkLst>
        </pc:spChg>
        <pc:spChg chg="add">
          <ac:chgData name="James" userId="4163935ddb78b774" providerId="LiveId" clId="{3024E518-8550-48BC-9DCB-58F9FA5C2638}" dt="2021-10-22T08:59:07.485" v="92" actId="26606"/>
          <ac:spMkLst>
            <pc:docMk/>
            <pc:sldMk cId="3871144181" sldId="260"/>
            <ac:spMk id="75" creationId="{278C38CD-A630-49FF-8417-6792A2B13FCA}"/>
          </ac:spMkLst>
        </pc:spChg>
        <pc:spChg chg="add">
          <ac:chgData name="James" userId="4163935ddb78b774" providerId="LiveId" clId="{3024E518-8550-48BC-9DCB-58F9FA5C2638}" dt="2021-10-22T08:59:07.485" v="92" actId="26606"/>
          <ac:spMkLst>
            <pc:docMk/>
            <pc:sldMk cId="3871144181" sldId="260"/>
            <ac:spMk id="1030" creationId="{E97C36FC-DEAA-4DCA-B0AB-7F9357FA4016}"/>
          </ac:spMkLst>
        </pc:spChg>
        <pc:picChg chg="add mod ord">
          <ac:chgData name="James" userId="4163935ddb78b774" providerId="LiveId" clId="{3024E518-8550-48BC-9DCB-58F9FA5C2638}" dt="2021-10-22T08:59:07.485" v="92" actId="26606"/>
          <ac:picMkLst>
            <pc:docMk/>
            <pc:sldMk cId="3871144181" sldId="260"/>
            <ac:picMk id="1026" creationId="{B45CD225-A5B1-497A-ADD4-F7AB8F12A931}"/>
          </ac:picMkLst>
        </pc:picChg>
        <pc:picChg chg="add mod">
          <ac:chgData name="James" userId="4163935ddb78b774" providerId="LiveId" clId="{3024E518-8550-48BC-9DCB-58F9FA5C2638}" dt="2021-10-22T08:59:07.485" v="92" actId="26606"/>
          <ac:picMkLst>
            <pc:docMk/>
            <pc:sldMk cId="3871144181" sldId="260"/>
            <ac:picMk id="1028" creationId="{4C608A7B-A3BA-4721-AE47-655D53A223BB}"/>
          </ac:picMkLst>
        </pc:picChg>
      </pc:sldChg>
      <pc:sldChg chg="addSp modSp new mod">
        <pc:chgData name="James" userId="4163935ddb78b774" providerId="LiveId" clId="{3024E518-8550-48BC-9DCB-58F9FA5C2638}" dt="2021-10-22T09:09:09.972" v="152" actId="207"/>
        <pc:sldMkLst>
          <pc:docMk/>
          <pc:sldMk cId="1674302992" sldId="261"/>
        </pc:sldMkLst>
        <pc:spChg chg="add mod">
          <ac:chgData name="James" userId="4163935ddb78b774" providerId="LiveId" clId="{3024E518-8550-48BC-9DCB-58F9FA5C2638}" dt="2021-10-22T09:09:09.972" v="152" actId="207"/>
          <ac:spMkLst>
            <pc:docMk/>
            <pc:sldMk cId="1674302992" sldId="261"/>
            <ac:spMk id="3" creationId="{07A8DB7B-2DA5-4898-9186-3506AFAC501A}"/>
          </ac:spMkLst>
        </pc:spChg>
        <pc:spChg chg="add mod ord">
          <ac:chgData name="James" userId="4163935ddb78b774" providerId="LiveId" clId="{3024E518-8550-48BC-9DCB-58F9FA5C2638}" dt="2021-10-22T09:08:46.970" v="148" actId="167"/>
          <ac:spMkLst>
            <pc:docMk/>
            <pc:sldMk cId="1674302992" sldId="261"/>
            <ac:spMk id="4" creationId="{18739951-DC41-4BF8-8FAE-5A7494AB25B8}"/>
          </ac:spMkLst>
        </pc:spChg>
      </pc:sldChg>
      <pc:sldChg chg="addSp delSp modSp add mod ord modAnim">
        <pc:chgData name="James" userId="4163935ddb78b774" providerId="LiveId" clId="{3024E518-8550-48BC-9DCB-58F9FA5C2638}" dt="2021-10-22T09:43:40.841" v="235"/>
        <pc:sldMkLst>
          <pc:docMk/>
          <pc:sldMk cId="162055456" sldId="262"/>
        </pc:sldMkLst>
        <pc:spChg chg="add mod">
          <ac:chgData name="James" userId="4163935ddb78b774" providerId="LiveId" clId="{3024E518-8550-48BC-9DCB-58F9FA5C2638}" dt="2021-10-22T09:11:08.175" v="183" actId="20577"/>
          <ac:spMkLst>
            <pc:docMk/>
            <pc:sldMk cId="162055456" sldId="262"/>
            <ac:spMk id="9" creationId="{145056DF-BBEC-4CA0-8304-70CB084191D4}"/>
          </ac:spMkLst>
        </pc:spChg>
        <pc:spChg chg="add del mod">
          <ac:chgData name="James" userId="4163935ddb78b774" providerId="LiveId" clId="{3024E518-8550-48BC-9DCB-58F9FA5C2638}" dt="2021-10-22T09:42:27.131" v="194" actId="478"/>
          <ac:spMkLst>
            <pc:docMk/>
            <pc:sldMk cId="162055456" sldId="262"/>
            <ac:spMk id="10" creationId="{CA1B3F48-800D-4D6A-B648-08EB62365FDF}"/>
          </ac:spMkLst>
        </pc:spChg>
        <pc:spChg chg="add mod">
          <ac:chgData name="James" userId="4163935ddb78b774" providerId="LiveId" clId="{3024E518-8550-48BC-9DCB-58F9FA5C2638}" dt="2021-10-22T09:43:16.713" v="234" actId="1036"/>
          <ac:spMkLst>
            <pc:docMk/>
            <pc:sldMk cId="162055456" sldId="262"/>
            <ac:spMk id="11" creationId="{E04A673F-BC21-41D3-AFB6-3BEDA76A0760}"/>
          </ac:spMkLst>
        </pc:spChg>
      </pc:sldChg>
      <pc:sldChg chg="addSp modSp new mod modAnim">
        <pc:chgData name="James" userId="4163935ddb78b774" providerId="LiveId" clId="{3024E518-8550-48BC-9DCB-58F9FA5C2638}" dt="2021-10-22T09:48:52.213" v="329"/>
        <pc:sldMkLst>
          <pc:docMk/>
          <pc:sldMk cId="467293854" sldId="263"/>
        </pc:sldMkLst>
        <pc:spChg chg="add mod">
          <ac:chgData name="James" userId="4163935ddb78b774" providerId="LiveId" clId="{3024E518-8550-48BC-9DCB-58F9FA5C2638}" dt="2021-10-22T09:44:39.972" v="238" actId="13822"/>
          <ac:spMkLst>
            <pc:docMk/>
            <pc:sldMk cId="467293854" sldId="263"/>
            <ac:spMk id="2" creationId="{5DD15DBF-9AED-4F20-8198-33AD10892EFC}"/>
          </ac:spMkLst>
        </pc:spChg>
        <pc:spChg chg="add mod">
          <ac:chgData name="James" userId="4163935ddb78b774" providerId="LiveId" clId="{3024E518-8550-48BC-9DCB-58F9FA5C2638}" dt="2021-10-22T09:47:40.905" v="302" actId="115"/>
          <ac:spMkLst>
            <pc:docMk/>
            <pc:sldMk cId="467293854" sldId="263"/>
            <ac:spMk id="4" creationId="{EA23FA76-E94D-4DDA-A94C-58ADA73DDB07}"/>
          </ac:spMkLst>
        </pc:spChg>
        <pc:spChg chg="add mod">
          <ac:chgData name="James" userId="4163935ddb78b774" providerId="LiveId" clId="{3024E518-8550-48BC-9DCB-58F9FA5C2638}" dt="2021-10-22T09:48:42.717" v="328" actId="115"/>
          <ac:spMkLst>
            <pc:docMk/>
            <pc:sldMk cId="467293854" sldId="263"/>
            <ac:spMk id="6" creationId="{EC938AB9-12CB-4C30-8376-D43BAFD47D81}"/>
          </ac:spMkLst>
        </pc:spChg>
      </pc:sldChg>
      <pc:sldChg chg="modSp add mod modAnim">
        <pc:chgData name="James" userId="4163935ddb78b774" providerId="LiveId" clId="{3024E518-8550-48BC-9DCB-58F9FA5C2638}" dt="2021-10-22T09:52:40.495" v="494" actId="1076"/>
        <pc:sldMkLst>
          <pc:docMk/>
          <pc:sldMk cId="3212649087" sldId="264"/>
        </pc:sldMkLst>
        <pc:spChg chg="mod">
          <ac:chgData name="James" userId="4163935ddb78b774" providerId="LiveId" clId="{3024E518-8550-48BC-9DCB-58F9FA5C2638}" dt="2021-10-22T09:51:12.581" v="433" actId="1076"/>
          <ac:spMkLst>
            <pc:docMk/>
            <pc:sldMk cId="3212649087" sldId="264"/>
            <ac:spMk id="2" creationId="{5DD15DBF-9AED-4F20-8198-33AD10892EFC}"/>
          </ac:spMkLst>
        </pc:spChg>
        <pc:spChg chg="mod">
          <ac:chgData name="James" userId="4163935ddb78b774" providerId="LiveId" clId="{3024E518-8550-48BC-9DCB-58F9FA5C2638}" dt="2021-10-22T09:52:40.495" v="494" actId="1076"/>
          <ac:spMkLst>
            <pc:docMk/>
            <pc:sldMk cId="3212649087" sldId="264"/>
            <ac:spMk id="4" creationId="{EA23FA76-E94D-4DDA-A94C-58ADA73DDB07}"/>
          </ac:spMkLst>
        </pc:spChg>
        <pc:spChg chg="mod">
          <ac:chgData name="James" userId="4163935ddb78b774" providerId="LiveId" clId="{3024E518-8550-48BC-9DCB-58F9FA5C2638}" dt="2021-10-22T09:51:18.493" v="480" actId="1035"/>
          <ac:spMkLst>
            <pc:docMk/>
            <pc:sldMk cId="3212649087" sldId="264"/>
            <ac:spMk id="6" creationId="{EC938AB9-12CB-4C30-8376-D43BAFD47D81}"/>
          </ac:spMkLst>
        </pc:spChg>
      </pc:sldChg>
      <pc:sldChg chg="addSp modSp new mod setBg modAnim">
        <pc:chgData name="James" userId="4163935ddb78b774" providerId="LiveId" clId="{3024E518-8550-48BC-9DCB-58F9FA5C2638}" dt="2021-10-22T09:58:11.068" v="584" actId="208"/>
        <pc:sldMkLst>
          <pc:docMk/>
          <pc:sldMk cId="1468034992" sldId="265"/>
        </pc:sldMkLst>
        <pc:spChg chg="add mod">
          <ac:chgData name="James" userId="4163935ddb78b774" providerId="LiveId" clId="{3024E518-8550-48BC-9DCB-58F9FA5C2638}" dt="2021-10-22T09:56:20.964" v="574" actId="207"/>
          <ac:spMkLst>
            <pc:docMk/>
            <pc:sldMk cId="1468034992" sldId="265"/>
            <ac:spMk id="5" creationId="{40F545B1-A693-467A-B52A-71318EC6C8C7}"/>
          </ac:spMkLst>
        </pc:spChg>
        <pc:spChg chg="add mod">
          <ac:chgData name="James" userId="4163935ddb78b774" providerId="LiveId" clId="{3024E518-8550-48BC-9DCB-58F9FA5C2638}" dt="2021-10-22T09:58:11.068" v="584" actId="208"/>
          <ac:spMkLst>
            <pc:docMk/>
            <pc:sldMk cId="1468034992" sldId="265"/>
            <ac:spMk id="7" creationId="{E25CE610-7A37-4FD7-B22F-55E7EBBA6BF6}"/>
          </ac:spMkLst>
        </pc:spChg>
        <pc:spChg chg="add">
          <ac:chgData name="James" userId="4163935ddb78b774" providerId="LiveId" clId="{3024E518-8550-48BC-9DCB-58F9FA5C2638}" dt="2021-10-22T09:55:29.265" v="497" actId="26606"/>
          <ac:spMkLst>
            <pc:docMk/>
            <pc:sldMk cId="1468034992" sldId="265"/>
            <ac:spMk id="71" creationId="{42A4FC2C-047E-45A5-965D-8E1E3BF09BC6}"/>
          </ac:spMkLst>
        </pc:spChg>
        <pc:picChg chg="add mod">
          <ac:chgData name="James" userId="4163935ddb78b774" providerId="LiveId" clId="{3024E518-8550-48BC-9DCB-58F9FA5C2638}" dt="2021-10-22T09:55:29.265" v="497" actId="26606"/>
          <ac:picMkLst>
            <pc:docMk/>
            <pc:sldMk cId="1468034992" sldId="265"/>
            <ac:picMk id="2050" creationId="{7BCC9A98-76C6-4A5A-827F-1D58938CFEA2}"/>
          </ac:picMkLst>
        </pc:picChg>
      </pc:sldChg>
      <pc:sldChg chg="del">
        <pc:chgData name="James" userId="4163935ddb78b774" providerId="LiveId" clId="{3024E518-8550-48BC-9DCB-58F9FA5C2638}" dt="2021-10-22T08:34:40.722" v="2" actId="47"/>
        <pc:sldMkLst>
          <pc:docMk/>
          <pc:sldMk cId="1635866030" sldId="265"/>
        </pc:sldMkLst>
      </pc:sldChg>
      <pc:sldChg chg="del">
        <pc:chgData name="James" userId="4163935ddb78b774" providerId="LiveId" clId="{3024E518-8550-48BC-9DCB-58F9FA5C2638}" dt="2021-10-22T08:34:35.158" v="0" actId="47"/>
        <pc:sldMkLst>
          <pc:docMk/>
          <pc:sldMk cId="806392776" sldId="271"/>
        </pc:sldMkLst>
      </pc:sldChg>
      <pc:sldChg chg="del">
        <pc:chgData name="James" userId="4163935ddb78b774" providerId="LiveId" clId="{3024E518-8550-48BC-9DCB-58F9FA5C2638}" dt="2021-10-22T08:34:36.607" v="1" actId="47"/>
        <pc:sldMkLst>
          <pc:docMk/>
          <pc:sldMk cId="812159740" sldId="272"/>
        </pc:sldMkLst>
      </pc:sldChg>
      <pc:sldChg chg="del">
        <pc:chgData name="James" userId="4163935ddb78b774" providerId="LiveId" clId="{3024E518-8550-48BC-9DCB-58F9FA5C2638}" dt="2021-10-22T08:34:41.421" v="3" actId="47"/>
        <pc:sldMkLst>
          <pc:docMk/>
          <pc:sldMk cId="1289853266" sldId="273"/>
        </pc:sldMkLst>
      </pc:sldChg>
      <pc:sldChg chg="del">
        <pc:chgData name="James" userId="4163935ddb78b774" providerId="LiveId" clId="{3024E518-8550-48BC-9DCB-58F9FA5C2638}" dt="2021-10-22T08:34:42.385" v="4" actId="47"/>
        <pc:sldMkLst>
          <pc:docMk/>
          <pc:sldMk cId="24065293" sldId="274"/>
        </pc:sldMkLst>
      </pc:sldChg>
      <pc:sldChg chg="del">
        <pc:chgData name="James" userId="4163935ddb78b774" providerId="LiveId" clId="{3024E518-8550-48BC-9DCB-58F9FA5C2638}" dt="2021-10-22T08:34:43.586" v="5" actId="47"/>
        <pc:sldMkLst>
          <pc:docMk/>
          <pc:sldMk cId="2967468170" sldId="275"/>
        </pc:sldMkLst>
      </pc:sldChg>
      <pc:sldChg chg="del">
        <pc:chgData name="James" userId="4163935ddb78b774" providerId="LiveId" clId="{3024E518-8550-48BC-9DCB-58F9FA5C2638}" dt="2021-10-22T08:34:45.595" v="6" actId="47"/>
        <pc:sldMkLst>
          <pc:docMk/>
          <pc:sldMk cId="1965387296"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3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23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41847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894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B9472-175C-4D90-BAB9-6058F7994B64}"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782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B9472-175C-4D90-BAB9-6058F7994B64}"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0621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B9472-175C-4D90-BAB9-6058F7994B64}"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15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B9472-175C-4D90-BAB9-6058F7994B64}"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459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57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2539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10/22/2021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Map&#10;&#10;Description automatically generated">
            <a:extLst>
              <a:ext uri="{FF2B5EF4-FFF2-40B4-BE49-F238E27FC236}">
                <a16:creationId xmlns:a16="http://schemas.microsoft.com/office/drawing/2014/main" id="{5BDDAD66-A05F-4273-9892-4A6FB34AD83C}"/>
              </a:ext>
            </a:extLst>
          </p:cNvPr>
          <p:cNvPicPr>
            <a:picLocks noChangeAspect="1"/>
          </p:cNvPicPr>
          <p:nvPr/>
        </p:nvPicPr>
        <p:blipFill rotWithShape="1">
          <a:blip r:embed="rId2">
            <a:extLst>
              <a:ext uri="{28A0092B-C50C-407E-A947-70E740481C1C}">
                <a14:useLocalDpi xmlns:a14="http://schemas.microsoft.com/office/drawing/2010/main" val="0"/>
              </a:ext>
            </a:extLst>
          </a:blip>
          <a:srcRect l="32451" r="9538" b="-1"/>
          <a:stretch/>
        </p:blipFill>
        <p:spPr>
          <a:xfrm>
            <a:off x="20" y="1282"/>
            <a:ext cx="9143980" cy="6856718"/>
          </a:xfrm>
          <a:prstGeom prst="rect">
            <a:avLst/>
          </a:prstGeom>
        </p:spPr>
      </p:pic>
    </p:spTree>
    <p:extLst>
      <p:ext uri="{BB962C8B-B14F-4D97-AF65-F5344CB8AC3E}">
        <p14:creationId xmlns:p14="http://schemas.microsoft.com/office/powerpoint/2010/main" val="155455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 letter&#10;&#10;Description automatically generated">
            <a:extLst>
              <a:ext uri="{FF2B5EF4-FFF2-40B4-BE49-F238E27FC236}">
                <a16:creationId xmlns:a16="http://schemas.microsoft.com/office/drawing/2014/main" id="{E7E6805A-4E1B-45ED-A278-484EA23F7CF8}"/>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2437" b="1"/>
          <a:stretch/>
        </p:blipFill>
        <p:spPr>
          <a:xfrm>
            <a:off x="20" y="1282"/>
            <a:ext cx="9143980" cy="6856718"/>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Map&#10;&#10;Description automatically generated">
            <a:extLst>
              <a:ext uri="{FF2B5EF4-FFF2-40B4-BE49-F238E27FC236}">
                <a16:creationId xmlns:a16="http://schemas.microsoft.com/office/drawing/2014/main" id="{5BDDAD66-A05F-4273-9892-4A6FB34AD83C}"/>
              </a:ext>
            </a:extLst>
          </p:cNvPr>
          <p:cNvPicPr>
            <a:picLocks noChangeAspect="1"/>
          </p:cNvPicPr>
          <p:nvPr/>
        </p:nvPicPr>
        <p:blipFill rotWithShape="1">
          <a:blip r:embed="rId2">
            <a:extLst>
              <a:ext uri="{28A0092B-C50C-407E-A947-70E740481C1C}">
                <a14:useLocalDpi xmlns:a14="http://schemas.microsoft.com/office/drawing/2010/main" val="0"/>
              </a:ext>
            </a:extLst>
          </a:blip>
          <a:srcRect l="32451" r="9538" b="-1"/>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A5236A9E-BC90-4FDC-A56C-A9B99B997502}"/>
              </a:ext>
            </a:extLst>
          </p:cNvPr>
          <p:cNvSpPr txBox="1"/>
          <p:nvPr/>
        </p:nvSpPr>
        <p:spPr>
          <a:xfrm>
            <a:off x="2286000" y="407510"/>
            <a:ext cx="4572000" cy="1305807"/>
          </a:xfrm>
          <a:prstGeom prst="rect">
            <a:avLst/>
          </a:prstGeom>
          <a:solidFill>
            <a:schemeClr val="bg1"/>
          </a:solidFill>
        </p:spPr>
        <p:txBody>
          <a:bodyPr wrap="square">
            <a:spAutoFit/>
          </a:bodyPr>
          <a:lstStyle/>
          <a:p>
            <a:pPr algn="ctr">
              <a:lnSpc>
                <a:spcPct val="115000"/>
              </a:lnSpc>
              <a:spcBef>
                <a:spcPts val="1200"/>
              </a:spcBef>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Walk Carefully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Ephesians 5:17-6:9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29B14A3-CF0A-4433-9A89-0B29540F9EBC}"/>
              </a:ext>
            </a:extLst>
          </p:cNvPr>
          <p:cNvSpPr txBox="1"/>
          <p:nvPr/>
        </p:nvSpPr>
        <p:spPr>
          <a:xfrm>
            <a:off x="367865" y="2333439"/>
            <a:ext cx="7693572" cy="548099"/>
          </a:xfrm>
          <a:prstGeom prst="rect">
            <a:avLst/>
          </a:prstGeom>
          <a:solidFill>
            <a:schemeClr val="accent1">
              <a:lumMod val="50000"/>
            </a:schemeClr>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use our time for best godly purposes </a:t>
            </a:r>
            <a:r>
              <a:rPr lang="en-US" sz="2800" dirty="0">
                <a:solidFill>
                  <a:schemeClr val="bg1"/>
                </a:solidFill>
                <a:effectLst/>
                <a:latin typeface="Times New Roman" panose="02020603050405020304" pitchFamily="18" charset="0"/>
                <a:ea typeface="Times New Roman" panose="02020603050405020304" pitchFamily="18" charset="0"/>
              </a:rPr>
              <a:t>(vs. 15-16)</a:t>
            </a:r>
          </a:p>
        </p:txBody>
      </p:sp>
    </p:spTree>
    <p:extLst>
      <p:ext uri="{BB962C8B-B14F-4D97-AF65-F5344CB8AC3E}">
        <p14:creationId xmlns:p14="http://schemas.microsoft.com/office/powerpoint/2010/main" val="1578246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aggling 101: Tips for Aspiring Backpackers (2021)">
            <a:extLst>
              <a:ext uri="{FF2B5EF4-FFF2-40B4-BE49-F238E27FC236}">
                <a16:creationId xmlns:a16="http://schemas.microsoft.com/office/drawing/2014/main" id="{4C608A7B-A3BA-4721-AE47-655D53A223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6" r="2543" b="-3"/>
          <a:stretch/>
        </p:blipFill>
        <p:spPr bwMode="auto">
          <a:xfrm>
            <a:off x="4064448" y="3265080"/>
            <a:ext cx="4596951" cy="3592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gotiating 101: How To Get Your Way With Street Merchants | UNRESERVED |  Intelligence Is Sexy">
            <a:extLst>
              <a:ext uri="{FF2B5EF4-FFF2-40B4-BE49-F238E27FC236}">
                <a16:creationId xmlns:a16="http://schemas.microsoft.com/office/drawing/2014/main" id="{B45CD225-A5B1-497A-ADD4-F7AB8F12A9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4" r="20035" b="1"/>
          <a:stretch/>
        </p:blipFill>
        <p:spPr bwMode="auto">
          <a:xfrm>
            <a:off x="482600" y="-5"/>
            <a:ext cx="4562033"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1030" name="Rectangle 72">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5283" y="643467"/>
            <a:ext cx="3496116"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4080063"/>
            <a:ext cx="3461197"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49D5FF-9332-4F60-823E-989E049D45B2}"/>
              </a:ext>
            </a:extLst>
          </p:cNvPr>
          <p:cNvSpPr txBox="1"/>
          <p:nvPr/>
        </p:nvSpPr>
        <p:spPr>
          <a:xfrm>
            <a:off x="5526085" y="1407650"/>
            <a:ext cx="2653862" cy="707886"/>
          </a:xfrm>
          <a:prstGeom prst="rect">
            <a:avLst/>
          </a:prstGeom>
          <a:noFill/>
        </p:spPr>
        <p:txBody>
          <a:bodyPr wrap="square">
            <a:spAutoFit/>
          </a:bodyPr>
          <a:lstStyle/>
          <a:p>
            <a:pPr algn="ctr"/>
            <a:r>
              <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Bartering</a:t>
            </a:r>
            <a:endParaRPr lang="en-US" dirty="0">
              <a:solidFill>
                <a:schemeClr val="bg1"/>
              </a:solidFill>
            </a:endParaRPr>
          </a:p>
        </p:txBody>
      </p:sp>
    </p:spTree>
    <p:extLst>
      <p:ext uri="{BB962C8B-B14F-4D97-AF65-F5344CB8AC3E}">
        <p14:creationId xmlns:p14="http://schemas.microsoft.com/office/powerpoint/2010/main" val="387114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739951-DC41-4BF8-8FAE-5A7494AB25B8}"/>
              </a:ext>
            </a:extLst>
          </p:cNvPr>
          <p:cNvSpPr/>
          <p:nvPr/>
        </p:nvSpPr>
        <p:spPr>
          <a:xfrm>
            <a:off x="0" y="0"/>
            <a:ext cx="9144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A8DB7B-2DA5-4898-9186-3506AFAC501A}"/>
              </a:ext>
            </a:extLst>
          </p:cNvPr>
          <p:cNvSpPr txBox="1"/>
          <p:nvPr/>
        </p:nvSpPr>
        <p:spPr>
          <a:xfrm>
            <a:off x="809297" y="767256"/>
            <a:ext cx="7483365" cy="5526632"/>
          </a:xfrm>
          <a:prstGeom prst="rect">
            <a:avLst/>
          </a:prstGeom>
          <a:solidFill>
            <a:schemeClr val="bg1"/>
          </a:solidFill>
        </p:spPr>
        <p:txBody>
          <a:bodyPr wrap="square">
            <a:spAutoFit/>
          </a:bodyPr>
          <a:lstStyle/>
          <a:p>
            <a:pPr algn="ctr">
              <a:lnSpc>
                <a:spcPct val="115000"/>
              </a:lnSpc>
              <a:spcBef>
                <a:spcPts val="1200"/>
              </a:spcBef>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“Certainly wise people know that time is a precious commodity. All of us have the same amount of time at our disposal, with sixty minutes in every hour and twenty four hours in every day. None of us can stretch time. But wise people use it to the fullest possible advantage. They know that time is passing, and also that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days are evil</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they seize each fleeting opportunity while it is there. For once it has passed, even the wisest people cannot recover it.”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John Stott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30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Map&#10;&#10;Description automatically generated">
            <a:extLst>
              <a:ext uri="{FF2B5EF4-FFF2-40B4-BE49-F238E27FC236}">
                <a16:creationId xmlns:a16="http://schemas.microsoft.com/office/drawing/2014/main" id="{5BDDAD66-A05F-4273-9892-4A6FB34AD83C}"/>
              </a:ext>
            </a:extLst>
          </p:cNvPr>
          <p:cNvPicPr>
            <a:picLocks noChangeAspect="1"/>
          </p:cNvPicPr>
          <p:nvPr/>
        </p:nvPicPr>
        <p:blipFill rotWithShape="1">
          <a:blip r:embed="rId2">
            <a:extLst>
              <a:ext uri="{28A0092B-C50C-407E-A947-70E740481C1C}">
                <a14:useLocalDpi xmlns:a14="http://schemas.microsoft.com/office/drawing/2010/main" val="0"/>
              </a:ext>
            </a:extLst>
          </a:blip>
          <a:srcRect l="32451" r="9538" b="-1"/>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A5236A9E-BC90-4FDC-A56C-A9B99B997502}"/>
              </a:ext>
            </a:extLst>
          </p:cNvPr>
          <p:cNvSpPr txBox="1"/>
          <p:nvPr/>
        </p:nvSpPr>
        <p:spPr>
          <a:xfrm>
            <a:off x="2286000" y="407510"/>
            <a:ext cx="4572000" cy="1305807"/>
          </a:xfrm>
          <a:prstGeom prst="rect">
            <a:avLst/>
          </a:prstGeom>
          <a:solidFill>
            <a:schemeClr val="bg1"/>
          </a:solidFill>
        </p:spPr>
        <p:txBody>
          <a:bodyPr wrap="square">
            <a:spAutoFit/>
          </a:bodyPr>
          <a:lstStyle/>
          <a:p>
            <a:pPr algn="ctr">
              <a:lnSpc>
                <a:spcPct val="115000"/>
              </a:lnSpc>
              <a:spcBef>
                <a:spcPts val="1200"/>
              </a:spcBef>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Walk Carefully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Ephesians 5:17-6:9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29B14A3-CF0A-4433-9A89-0B29540F9EBC}"/>
              </a:ext>
            </a:extLst>
          </p:cNvPr>
          <p:cNvSpPr txBox="1"/>
          <p:nvPr/>
        </p:nvSpPr>
        <p:spPr>
          <a:xfrm>
            <a:off x="367865" y="2333439"/>
            <a:ext cx="7693572" cy="548099"/>
          </a:xfrm>
          <a:prstGeom prst="rect">
            <a:avLst/>
          </a:prstGeom>
          <a:solidFill>
            <a:schemeClr val="accent1">
              <a:lumMod val="50000"/>
            </a:schemeClr>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use our time for best godly purposes </a:t>
            </a:r>
            <a:r>
              <a:rPr lang="en-US" sz="2800" dirty="0">
                <a:solidFill>
                  <a:schemeClr val="bg1"/>
                </a:solidFill>
                <a:effectLst/>
                <a:latin typeface="Times New Roman" panose="02020603050405020304" pitchFamily="18" charset="0"/>
                <a:ea typeface="Times New Roman" panose="02020603050405020304" pitchFamily="18" charset="0"/>
              </a:rPr>
              <a:t>(vs. 15-16)</a:t>
            </a:r>
          </a:p>
        </p:txBody>
      </p:sp>
      <p:sp>
        <p:nvSpPr>
          <p:cNvPr id="9" name="TextBox 8">
            <a:extLst>
              <a:ext uri="{FF2B5EF4-FFF2-40B4-BE49-F238E27FC236}">
                <a16:creationId xmlns:a16="http://schemas.microsoft.com/office/drawing/2014/main" id="{145056DF-BBEC-4CA0-8304-70CB084191D4}"/>
              </a:ext>
            </a:extLst>
          </p:cNvPr>
          <p:cNvSpPr txBox="1"/>
          <p:nvPr/>
        </p:nvSpPr>
        <p:spPr>
          <a:xfrm>
            <a:off x="367865" y="3049761"/>
            <a:ext cx="7693572" cy="548099"/>
          </a:xfrm>
          <a:prstGeom prst="rect">
            <a:avLst/>
          </a:prstGeom>
          <a:solidFill>
            <a:schemeClr val="accent1">
              <a:lumMod val="50000"/>
            </a:schemeClr>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act consistent in our faith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v. </a:t>
            </a:r>
            <a:r>
              <a:rPr lang="en-US" sz="2800" dirty="0">
                <a:solidFill>
                  <a:schemeClr val="bg1"/>
                </a:solidFill>
                <a:effectLst/>
                <a:latin typeface="Times New Roman" panose="02020603050405020304" pitchFamily="18" charset="0"/>
                <a:ea typeface="Times New Roman" panose="02020603050405020304" pitchFamily="18" charset="0"/>
              </a:rPr>
              <a:t>17)</a:t>
            </a:r>
          </a:p>
        </p:txBody>
      </p:sp>
      <p:sp>
        <p:nvSpPr>
          <p:cNvPr id="11" name="TextBox 10">
            <a:extLst>
              <a:ext uri="{FF2B5EF4-FFF2-40B4-BE49-F238E27FC236}">
                <a16:creationId xmlns:a16="http://schemas.microsoft.com/office/drawing/2014/main" id="{E04A673F-BC21-41D3-AFB6-3BEDA76A0760}"/>
              </a:ext>
            </a:extLst>
          </p:cNvPr>
          <p:cNvSpPr txBox="1"/>
          <p:nvPr/>
        </p:nvSpPr>
        <p:spPr>
          <a:xfrm>
            <a:off x="366721" y="3760180"/>
            <a:ext cx="7693571" cy="548099"/>
          </a:xfrm>
          <a:prstGeom prst="rect">
            <a:avLst/>
          </a:prstGeom>
          <a:solidFill>
            <a:schemeClr val="accent1">
              <a:lumMod val="50000"/>
            </a:schemeClr>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are controlled by the Holy Spirit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5:18-6:9)</a:t>
            </a:r>
          </a:p>
        </p:txBody>
      </p:sp>
    </p:spTree>
    <p:extLst>
      <p:ext uri="{BB962C8B-B14F-4D97-AF65-F5344CB8AC3E}">
        <p14:creationId xmlns:p14="http://schemas.microsoft.com/office/powerpoint/2010/main" val="162055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D15DBF-9AED-4F20-8198-33AD10892EF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23FA76-E94D-4DDA-A94C-58ADA73DDB07}"/>
              </a:ext>
            </a:extLst>
          </p:cNvPr>
          <p:cNvSpPr txBox="1"/>
          <p:nvPr/>
        </p:nvSpPr>
        <p:spPr>
          <a:xfrm>
            <a:off x="1397876" y="531224"/>
            <a:ext cx="6348248" cy="3108543"/>
          </a:xfrm>
          <a:prstGeom prst="rect">
            <a:avLst/>
          </a:prstGeom>
          <a:noFill/>
        </p:spPr>
        <p:txBody>
          <a:bodyPr wrap="square">
            <a:spAutoFit/>
          </a:bodyPr>
          <a:lstStyle/>
          <a:p>
            <a:pPr algn="ctr"/>
            <a:r>
              <a:rPr lang="en-US" sz="2800" b="1" i="0" dirty="0">
                <a:solidFill>
                  <a:srgbClr val="FF0000"/>
                </a:solidFill>
                <a:effectLst/>
                <a:latin typeface="Times New Roman" panose="02020603050405020304" pitchFamily="18" charset="0"/>
                <a:cs typeface="Times New Roman" panose="02020603050405020304" pitchFamily="18" charset="0"/>
              </a:rPr>
              <a:t>John 14:16-17</a:t>
            </a: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16 </a:t>
            </a:r>
            <a:r>
              <a:rPr lang="en-US" sz="2800" i="0" dirty="0">
                <a:solidFill>
                  <a:schemeClr val="bg1"/>
                </a:solidFill>
                <a:effectLst/>
                <a:latin typeface="Times New Roman" panose="02020603050405020304" pitchFamily="18" charset="0"/>
                <a:cs typeface="Times New Roman" panose="02020603050405020304" pitchFamily="18" charset="0"/>
              </a:rPr>
              <a:t>And I will ask the Father, and he will give you another </a:t>
            </a:r>
            <a:r>
              <a:rPr lang="en-US" sz="2800" i="0" u="sng" dirty="0">
                <a:solidFill>
                  <a:schemeClr val="bg1"/>
                </a:solidFill>
                <a:effectLst/>
                <a:latin typeface="Times New Roman" panose="02020603050405020304" pitchFamily="18" charset="0"/>
                <a:cs typeface="Times New Roman" panose="02020603050405020304" pitchFamily="18" charset="0"/>
              </a:rPr>
              <a:t>Helper</a:t>
            </a:r>
            <a:r>
              <a:rPr lang="en-US" sz="2800" i="0" dirty="0">
                <a:solidFill>
                  <a:schemeClr val="bg1"/>
                </a:solidFill>
                <a:effectLst/>
                <a:latin typeface="Times New Roman" panose="02020603050405020304" pitchFamily="18" charset="0"/>
                <a:cs typeface="Times New Roman" panose="02020603050405020304" pitchFamily="18" charset="0"/>
              </a:rPr>
              <a:t>, to be with you forever, </a:t>
            </a:r>
            <a:r>
              <a:rPr lang="en-US" sz="2800" i="0" baseline="30000" dirty="0">
                <a:solidFill>
                  <a:schemeClr val="bg1"/>
                </a:solidFill>
                <a:effectLst/>
                <a:latin typeface="Times New Roman" panose="02020603050405020304" pitchFamily="18" charset="0"/>
                <a:cs typeface="Times New Roman" panose="02020603050405020304" pitchFamily="18" charset="0"/>
              </a:rPr>
              <a:t>17 </a:t>
            </a:r>
            <a:r>
              <a:rPr lang="en-US" sz="2800" i="0" dirty="0">
                <a:solidFill>
                  <a:schemeClr val="bg1"/>
                </a:solidFill>
                <a:effectLst/>
                <a:latin typeface="Times New Roman" panose="02020603050405020304" pitchFamily="18" charset="0"/>
                <a:cs typeface="Times New Roman" panose="02020603050405020304" pitchFamily="18" charset="0"/>
              </a:rPr>
              <a:t>even the Spirit of truth, whom the world cannot receive, because it neither sees him nor knows him. You know him, for he dwells with you and will be in you.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C938AB9-12CB-4C30-8376-D43BAFD47D81}"/>
              </a:ext>
            </a:extLst>
          </p:cNvPr>
          <p:cNvSpPr txBox="1"/>
          <p:nvPr/>
        </p:nvSpPr>
        <p:spPr>
          <a:xfrm>
            <a:off x="884182" y="4170991"/>
            <a:ext cx="7375635" cy="1815882"/>
          </a:xfrm>
          <a:prstGeom prst="rect">
            <a:avLst/>
          </a:prstGeom>
          <a:noFill/>
        </p:spPr>
        <p:txBody>
          <a:bodyPr wrap="square">
            <a:spAutoFit/>
          </a:bodyPr>
          <a:lstStyle/>
          <a:p>
            <a:pPr algn="ctr"/>
            <a:r>
              <a:rPr lang="en-US" sz="2800" b="1" i="0" dirty="0">
                <a:solidFill>
                  <a:srgbClr val="FF0000"/>
                </a:solidFill>
                <a:effectLst/>
                <a:latin typeface="Times New Roman" panose="02020603050405020304" pitchFamily="18" charset="0"/>
                <a:cs typeface="Times New Roman" panose="02020603050405020304" pitchFamily="18" charset="0"/>
              </a:rPr>
              <a:t>Acts 6:3</a:t>
            </a:r>
          </a:p>
          <a:p>
            <a:pPr algn="ctr"/>
            <a:r>
              <a:rPr lang="en-US" sz="2800" b="0" i="0" dirty="0">
                <a:solidFill>
                  <a:schemeClr val="bg1"/>
                </a:solidFill>
                <a:effectLst/>
                <a:latin typeface="Times New Roman" panose="02020603050405020304" pitchFamily="18" charset="0"/>
                <a:cs typeface="Times New Roman" panose="02020603050405020304" pitchFamily="18" charset="0"/>
              </a:rPr>
              <a:t>Therefore, brothers, pick out from among you seven men of good repute, </a:t>
            </a:r>
            <a:r>
              <a:rPr lang="en-US" sz="2800" b="0" i="0" u="sng" dirty="0">
                <a:solidFill>
                  <a:schemeClr val="bg1"/>
                </a:solidFill>
                <a:effectLst/>
                <a:latin typeface="Times New Roman" panose="02020603050405020304" pitchFamily="18" charset="0"/>
                <a:cs typeface="Times New Roman" panose="02020603050405020304" pitchFamily="18" charset="0"/>
              </a:rPr>
              <a:t>full of the Spirit and of wisdom</a:t>
            </a:r>
            <a:r>
              <a:rPr lang="en-US" sz="2800" b="0" i="0" dirty="0">
                <a:solidFill>
                  <a:schemeClr val="bg1"/>
                </a:solidFill>
                <a:effectLst/>
                <a:latin typeface="Times New Roman" panose="02020603050405020304" pitchFamily="18" charset="0"/>
                <a:cs typeface="Times New Roman" panose="02020603050405020304" pitchFamily="18" charset="0"/>
              </a:rPr>
              <a:t>, whom we will appoint to this duty.</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29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D15DBF-9AED-4F20-8198-33AD10892EF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23FA76-E94D-4DDA-A94C-58ADA73DDB07}"/>
              </a:ext>
            </a:extLst>
          </p:cNvPr>
          <p:cNvSpPr txBox="1"/>
          <p:nvPr/>
        </p:nvSpPr>
        <p:spPr>
          <a:xfrm>
            <a:off x="1144965" y="3026228"/>
            <a:ext cx="6854068" cy="3108543"/>
          </a:xfrm>
          <a:prstGeom prst="rect">
            <a:avLst/>
          </a:prstGeom>
          <a:noFill/>
        </p:spPr>
        <p:txBody>
          <a:bodyPr wrap="square">
            <a:spAutoFit/>
          </a:bodyPr>
          <a:lstStyle/>
          <a:p>
            <a:pPr algn="ctr"/>
            <a:r>
              <a:rPr lang="en-US" sz="2800" b="1" i="0" dirty="0">
                <a:solidFill>
                  <a:srgbClr val="FF0000"/>
                </a:solidFill>
                <a:effectLst/>
                <a:latin typeface="Times New Roman" panose="02020603050405020304" pitchFamily="18" charset="0"/>
                <a:cs typeface="Times New Roman" panose="02020603050405020304" pitchFamily="18" charset="0"/>
              </a:rPr>
              <a:t>John 14:16-17</a:t>
            </a: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16 </a:t>
            </a:r>
            <a:r>
              <a:rPr lang="en-US" sz="2800" i="0" dirty="0">
                <a:solidFill>
                  <a:schemeClr val="bg1"/>
                </a:solidFill>
                <a:effectLst/>
                <a:latin typeface="Times New Roman" panose="02020603050405020304" pitchFamily="18" charset="0"/>
                <a:cs typeface="Times New Roman" panose="02020603050405020304" pitchFamily="18" charset="0"/>
              </a:rPr>
              <a:t>And I will ask the Father, and he will give you another </a:t>
            </a:r>
            <a:r>
              <a:rPr lang="en-US" sz="2800" i="0" u="sng" dirty="0">
                <a:solidFill>
                  <a:schemeClr val="bg1"/>
                </a:solidFill>
                <a:effectLst/>
                <a:latin typeface="Times New Roman" panose="02020603050405020304" pitchFamily="18" charset="0"/>
                <a:cs typeface="Times New Roman" panose="02020603050405020304" pitchFamily="18" charset="0"/>
              </a:rPr>
              <a:t>Helper</a:t>
            </a:r>
            <a:r>
              <a:rPr lang="en-US" sz="2800" i="0" dirty="0">
                <a:solidFill>
                  <a:schemeClr val="bg1"/>
                </a:solidFill>
                <a:effectLst/>
                <a:latin typeface="Times New Roman" panose="02020603050405020304" pitchFamily="18" charset="0"/>
                <a:cs typeface="Times New Roman" panose="02020603050405020304" pitchFamily="18" charset="0"/>
              </a:rPr>
              <a:t>, to be with you forever, </a:t>
            </a:r>
            <a:r>
              <a:rPr lang="en-US" sz="2800" i="0" baseline="30000" dirty="0">
                <a:solidFill>
                  <a:schemeClr val="bg1"/>
                </a:solidFill>
                <a:effectLst/>
                <a:latin typeface="Times New Roman" panose="02020603050405020304" pitchFamily="18" charset="0"/>
                <a:cs typeface="Times New Roman" panose="02020603050405020304" pitchFamily="18" charset="0"/>
              </a:rPr>
              <a:t>17 </a:t>
            </a:r>
            <a:r>
              <a:rPr lang="en-US" sz="2800" i="0" dirty="0">
                <a:solidFill>
                  <a:schemeClr val="bg1"/>
                </a:solidFill>
                <a:effectLst/>
                <a:latin typeface="Times New Roman" panose="02020603050405020304" pitchFamily="18" charset="0"/>
                <a:cs typeface="Times New Roman" panose="02020603050405020304" pitchFamily="18" charset="0"/>
              </a:rPr>
              <a:t>even the Spirit of truth, whom the world cannot receive, because it neither sees him nor knows him. You know him, for he dwells with you and will be </a:t>
            </a:r>
            <a:r>
              <a:rPr lang="en-US" sz="2800" i="0" u="sng" dirty="0">
                <a:solidFill>
                  <a:schemeClr val="bg1"/>
                </a:solidFill>
                <a:effectLst/>
                <a:latin typeface="Times New Roman" panose="02020603050405020304" pitchFamily="18" charset="0"/>
                <a:cs typeface="Times New Roman" panose="02020603050405020304" pitchFamily="18" charset="0"/>
              </a:rPr>
              <a:t>in you</a:t>
            </a:r>
            <a:r>
              <a:rPr lang="en-US" sz="2800" i="0" dirty="0">
                <a:solidFill>
                  <a:schemeClr val="bg1"/>
                </a:solidFill>
                <a:effectLst/>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C938AB9-12CB-4C30-8376-D43BAFD47D81}"/>
              </a:ext>
            </a:extLst>
          </p:cNvPr>
          <p:cNvSpPr txBox="1"/>
          <p:nvPr/>
        </p:nvSpPr>
        <p:spPr>
          <a:xfrm>
            <a:off x="884182" y="818193"/>
            <a:ext cx="7375635" cy="1815882"/>
          </a:xfrm>
          <a:prstGeom prst="rect">
            <a:avLst/>
          </a:prstGeom>
          <a:noFill/>
        </p:spPr>
        <p:txBody>
          <a:bodyPr wrap="square">
            <a:spAutoFit/>
          </a:bodyPr>
          <a:lstStyle/>
          <a:p>
            <a:pPr algn="ctr"/>
            <a:r>
              <a:rPr lang="en-US" sz="2800" b="1" i="0" dirty="0">
                <a:solidFill>
                  <a:srgbClr val="FF0000"/>
                </a:solidFill>
                <a:effectLst/>
                <a:latin typeface="Times New Roman" panose="02020603050405020304" pitchFamily="18" charset="0"/>
                <a:cs typeface="Times New Roman" panose="02020603050405020304" pitchFamily="18" charset="0"/>
              </a:rPr>
              <a:t>1 Corinthians 12:13</a:t>
            </a:r>
          </a:p>
          <a:p>
            <a:pPr algn="ctr"/>
            <a:r>
              <a:rPr lang="en-US" sz="2800" dirty="0">
                <a:solidFill>
                  <a:schemeClr val="bg1"/>
                </a:solidFill>
                <a:latin typeface="Times New Roman" panose="02020603050405020304" pitchFamily="18" charset="0"/>
                <a:cs typeface="Times New Roman" panose="02020603050405020304" pitchFamily="18" charset="0"/>
              </a:rPr>
              <a:t>For in one Spirit we were all baptized into one body—Jews or Greeks, slaves or free—and all were made to drink of one Spirit.</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649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Jesus, the &amp;#39;Son of God&amp;#39; – Because He Was Born of the Holy Spirit? | The  Review of Religions">
            <a:extLst>
              <a:ext uri="{FF2B5EF4-FFF2-40B4-BE49-F238E27FC236}">
                <a16:creationId xmlns:a16="http://schemas.microsoft.com/office/drawing/2014/main" id="{7BCC9A98-76C6-4A5A-827F-1D58938CFE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89" r="429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F545B1-A693-467A-B52A-71318EC6C8C7}"/>
              </a:ext>
            </a:extLst>
          </p:cNvPr>
          <p:cNvSpPr txBox="1"/>
          <p:nvPr/>
        </p:nvSpPr>
        <p:spPr>
          <a:xfrm>
            <a:off x="2286000" y="661423"/>
            <a:ext cx="4572000" cy="523220"/>
          </a:xfrm>
          <a:prstGeom prst="rect">
            <a:avLst/>
          </a:prstGeom>
          <a:solidFill>
            <a:schemeClr val="bg1"/>
          </a:solidFill>
        </p:spPr>
        <p:txBody>
          <a:bodyPr wrap="square">
            <a:spAutoFit/>
          </a:bodyPr>
          <a:lstStyle/>
          <a:p>
            <a:pPr algn="ctr"/>
            <a:r>
              <a:rPr lang="en-US" sz="2800" i="0" dirty="0">
                <a:effectLst/>
                <a:latin typeface="Times New Roman" panose="02020603050405020304" pitchFamily="18" charset="0"/>
                <a:cs typeface="Times New Roman" panose="02020603050405020304" pitchFamily="18" charset="0"/>
              </a:rPr>
              <a:t>Being Spirit Controlled</a:t>
            </a:r>
            <a:endParaRPr lang="en-US" sz="2800" dirty="0"/>
          </a:p>
        </p:txBody>
      </p:sp>
      <p:sp>
        <p:nvSpPr>
          <p:cNvPr id="7" name="TextBox 6">
            <a:extLst>
              <a:ext uri="{FF2B5EF4-FFF2-40B4-BE49-F238E27FC236}">
                <a16:creationId xmlns:a16="http://schemas.microsoft.com/office/drawing/2014/main" id="{E25CE610-7A37-4FD7-B22F-55E7EBBA6BF6}"/>
              </a:ext>
            </a:extLst>
          </p:cNvPr>
          <p:cNvSpPr txBox="1"/>
          <p:nvPr/>
        </p:nvSpPr>
        <p:spPr>
          <a:xfrm>
            <a:off x="921711" y="2103828"/>
            <a:ext cx="5481145" cy="548099"/>
          </a:xfrm>
          <a:prstGeom prst="rect">
            <a:avLst/>
          </a:prstGeom>
          <a:solidFill>
            <a:schemeClr val="accent4">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Spirit controlled words (5:19-20)</a:t>
            </a:r>
          </a:p>
        </p:txBody>
      </p:sp>
    </p:spTree>
    <p:extLst>
      <p:ext uri="{BB962C8B-B14F-4D97-AF65-F5344CB8AC3E}">
        <p14:creationId xmlns:p14="http://schemas.microsoft.com/office/powerpoint/2010/main" val="146803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992</TotalTime>
  <Words>354</Words>
  <Application>Microsoft Office PowerPoint</Application>
  <PresentationFormat>On-screen Show (4:3)</PresentationFormat>
  <Paragraphs>21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13</cp:revision>
  <dcterms:created xsi:type="dcterms:W3CDTF">2021-07-26T07:39:37Z</dcterms:created>
  <dcterms:modified xsi:type="dcterms:W3CDTF">2021-10-22T09:58:11Z</dcterms:modified>
</cp:coreProperties>
</file>