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65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1CDE1-8D9F-4F73-9830-65B7B68D8D45}" v="399" dt="2021-10-15T07:32:50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B3A1CDE1-8D9F-4F73-9830-65B7B68D8D45}"/>
    <pc:docChg chg="undo custSel addSld delSld modSld sldOrd">
      <pc:chgData name="James" userId="4163935ddb78b774" providerId="LiveId" clId="{B3A1CDE1-8D9F-4F73-9830-65B7B68D8D45}" dt="2021-10-15T07:32:50.825" v="1313" actId="115"/>
      <pc:docMkLst>
        <pc:docMk/>
      </pc:docMkLst>
      <pc:sldChg chg="ord">
        <pc:chgData name="James" userId="4163935ddb78b774" providerId="LiveId" clId="{B3A1CDE1-8D9F-4F73-9830-65B7B68D8D45}" dt="2021-10-15T06:39:37.963" v="2"/>
        <pc:sldMkLst>
          <pc:docMk/>
          <pc:sldMk cId="1287267509" sldId="257"/>
        </pc:sldMkLst>
      </pc:sldChg>
      <pc:sldChg chg="addSp delSp modSp mod">
        <pc:chgData name="James" userId="4163935ddb78b774" providerId="LiveId" clId="{B3A1CDE1-8D9F-4F73-9830-65B7B68D8D45}" dt="2021-10-15T06:58:04.231" v="692" actId="14100"/>
        <pc:sldMkLst>
          <pc:docMk/>
          <pc:sldMk cId="1635866030" sldId="265"/>
        </pc:sldMkLst>
        <pc:spChg chg="del">
          <ac:chgData name="James" userId="4163935ddb78b774" providerId="LiveId" clId="{B3A1CDE1-8D9F-4F73-9830-65B7B68D8D45}" dt="2021-10-15T06:51:27.124" v="452" actId="478"/>
          <ac:spMkLst>
            <pc:docMk/>
            <pc:sldMk cId="1635866030" sldId="265"/>
            <ac:spMk id="2" creationId="{D89EF0ED-F7E2-4D99-BD1F-A3C79E0EC799}"/>
          </ac:spMkLst>
        </pc:spChg>
        <pc:spChg chg="del mod">
          <ac:chgData name="James" userId="4163935ddb78b774" providerId="LiveId" clId="{B3A1CDE1-8D9F-4F73-9830-65B7B68D8D45}" dt="2021-10-15T06:51:34.124" v="454" actId="478"/>
          <ac:spMkLst>
            <pc:docMk/>
            <pc:sldMk cId="1635866030" sldId="265"/>
            <ac:spMk id="6" creationId="{DC1BDF4B-F4CB-46F3-ABEA-7658CF1FFBA4}"/>
          </ac:spMkLst>
        </pc:spChg>
        <pc:spChg chg="add mod">
          <ac:chgData name="James" userId="4163935ddb78b774" providerId="LiveId" clId="{B3A1CDE1-8D9F-4F73-9830-65B7B68D8D45}" dt="2021-10-15T06:58:04.231" v="692" actId="14100"/>
          <ac:spMkLst>
            <pc:docMk/>
            <pc:sldMk cId="1635866030" sldId="265"/>
            <ac:spMk id="8" creationId="{1B52C181-0972-4405-A6EA-0AF2DF53F8E8}"/>
          </ac:spMkLst>
        </pc:spChg>
        <pc:picChg chg="del">
          <ac:chgData name="James" userId="4163935ddb78b774" providerId="LiveId" clId="{B3A1CDE1-8D9F-4F73-9830-65B7B68D8D45}" dt="2021-10-15T06:51:35.982" v="455" actId="478"/>
          <ac:picMkLst>
            <pc:docMk/>
            <pc:sldMk cId="1635866030" sldId="265"/>
            <ac:picMk id="1030" creationId="{64C5A9FD-2460-435E-B4C1-2E2C0F18384F}"/>
          </ac:picMkLst>
        </pc:picChg>
        <pc:picChg chg="add mod">
          <ac:chgData name="James" userId="4163935ddb78b774" providerId="LiveId" clId="{B3A1CDE1-8D9F-4F73-9830-65B7B68D8D45}" dt="2021-10-15T06:56:14.898" v="605" actId="1037"/>
          <ac:picMkLst>
            <pc:docMk/>
            <pc:sldMk cId="1635866030" sldId="265"/>
            <ac:picMk id="3074" creationId="{470819C8-1BD2-4074-B545-913947CA78D3}"/>
          </ac:picMkLst>
        </pc:picChg>
        <pc:picChg chg="add del">
          <ac:chgData name="James" userId="4163935ddb78b774" providerId="LiveId" clId="{B3A1CDE1-8D9F-4F73-9830-65B7B68D8D45}" dt="2021-10-15T06:55:18.757" v="530" actId="478"/>
          <ac:picMkLst>
            <pc:docMk/>
            <pc:sldMk cId="1635866030" sldId="265"/>
            <ac:picMk id="3076" creationId="{14E3CB4C-75C7-4576-8E4C-A59FF87CD3FC}"/>
          </ac:picMkLst>
        </pc:picChg>
        <pc:picChg chg="add mod">
          <ac:chgData name="James" userId="4163935ddb78b774" providerId="LiveId" clId="{B3A1CDE1-8D9F-4F73-9830-65B7B68D8D45}" dt="2021-10-15T06:56:20.545" v="606" actId="1076"/>
          <ac:picMkLst>
            <pc:docMk/>
            <pc:sldMk cId="1635866030" sldId="265"/>
            <ac:picMk id="3078" creationId="{0E4712A7-65AC-4FDF-9B9D-0AA373652A41}"/>
          </ac:picMkLst>
        </pc:picChg>
      </pc:sldChg>
      <pc:sldChg chg="del">
        <pc:chgData name="James" userId="4163935ddb78b774" providerId="LiveId" clId="{B3A1CDE1-8D9F-4F73-9830-65B7B68D8D45}" dt="2021-10-15T06:58:25.772" v="694" actId="47"/>
        <pc:sldMkLst>
          <pc:docMk/>
          <pc:sldMk cId="3589822333" sldId="266"/>
        </pc:sldMkLst>
      </pc:sldChg>
      <pc:sldChg chg="del">
        <pc:chgData name="James" userId="4163935ddb78b774" providerId="LiveId" clId="{B3A1CDE1-8D9F-4F73-9830-65B7B68D8D45}" dt="2021-10-15T06:58:26.123" v="695" actId="47"/>
        <pc:sldMkLst>
          <pc:docMk/>
          <pc:sldMk cId="2994622675" sldId="267"/>
        </pc:sldMkLst>
      </pc:sldChg>
      <pc:sldChg chg="del">
        <pc:chgData name="James" userId="4163935ddb78b774" providerId="LiveId" clId="{B3A1CDE1-8D9F-4F73-9830-65B7B68D8D45}" dt="2021-10-15T06:58:26.808" v="696" actId="47"/>
        <pc:sldMkLst>
          <pc:docMk/>
          <pc:sldMk cId="451192610" sldId="268"/>
        </pc:sldMkLst>
      </pc:sldChg>
      <pc:sldChg chg="del">
        <pc:chgData name="James" userId="4163935ddb78b774" providerId="LiveId" clId="{B3A1CDE1-8D9F-4F73-9830-65B7B68D8D45}" dt="2021-10-15T06:58:27.795" v="698" actId="47"/>
        <pc:sldMkLst>
          <pc:docMk/>
          <pc:sldMk cId="3510129565" sldId="269"/>
        </pc:sldMkLst>
      </pc:sldChg>
      <pc:sldChg chg="del">
        <pc:chgData name="James" userId="4163935ddb78b774" providerId="LiveId" clId="{B3A1CDE1-8D9F-4F73-9830-65B7B68D8D45}" dt="2021-10-15T06:58:27.241" v="697" actId="47"/>
        <pc:sldMkLst>
          <pc:docMk/>
          <pc:sldMk cId="9497715" sldId="270"/>
        </pc:sldMkLst>
      </pc:sldChg>
      <pc:sldChg chg="addSp delSp modSp new mod setBg">
        <pc:chgData name="James" userId="4163935ddb78b774" providerId="LiveId" clId="{B3A1CDE1-8D9F-4F73-9830-65B7B68D8D45}" dt="2021-10-15T06:45:05.599" v="289" actId="1036"/>
        <pc:sldMkLst>
          <pc:docMk/>
          <pc:sldMk cId="806392776" sldId="271"/>
        </pc:sldMkLst>
        <pc:spChg chg="add mod">
          <ac:chgData name="James" userId="4163935ddb78b774" providerId="LiveId" clId="{B3A1CDE1-8D9F-4F73-9830-65B7B68D8D45}" dt="2021-10-15T06:44:34.845" v="118" actId="1037"/>
          <ac:spMkLst>
            <pc:docMk/>
            <pc:sldMk cId="806392776" sldId="271"/>
            <ac:spMk id="12" creationId="{E24FC52E-213D-4C2B-8686-B8FA90056240}"/>
          </ac:spMkLst>
        </pc:spChg>
        <pc:spChg chg="add mod">
          <ac:chgData name="James" userId="4163935ddb78b774" providerId="LiveId" clId="{B3A1CDE1-8D9F-4F73-9830-65B7B68D8D45}" dt="2021-10-15T06:45:05.599" v="289" actId="1036"/>
          <ac:spMkLst>
            <pc:docMk/>
            <pc:sldMk cId="806392776" sldId="271"/>
            <ac:spMk id="13" creationId="{8E51C35F-9655-4636-9E24-EE79599679D5}"/>
          </ac:spMkLst>
        </pc:spChg>
        <pc:spChg chg="add del">
          <ac:chgData name="James" userId="4163935ddb78b774" providerId="LiveId" clId="{B3A1CDE1-8D9F-4F73-9830-65B7B68D8D45}" dt="2021-10-15T06:43:21.675" v="7" actId="26606"/>
          <ac:spMkLst>
            <pc:docMk/>
            <pc:sldMk cId="806392776" sldId="271"/>
            <ac:spMk id="73" creationId="{7AA67C3D-6D28-4C64-81F8-295FC9396EB6}"/>
          </ac:spMkLst>
        </pc:spChg>
        <pc:spChg chg="add del">
          <ac:chgData name="James" userId="4163935ddb78b774" providerId="LiveId" clId="{B3A1CDE1-8D9F-4F73-9830-65B7B68D8D45}" dt="2021-10-15T06:43:21.675" v="7" actId="26606"/>
          <ac:spMkLst>
            <pc:docMk/>
            <pc:sldMk cId="806392776" sldId="271"/>
            <ac:spMk id="75" creationId="{8DBEAE55-3EA1-41D7-A212-5F7D8986C1F2}"/>
          </ac:spMkLst>
        </pc:spChg>
        <pc:spChg chg="add del">
          <ac:chgData name="James" userId="4163935ddb78b774" providerId="LiveId" clId="{B3A1CDE1-8D9F-4F73-9830-65B7B68D8D45}" dt="2021-10-15T06:43:21.675" v="7" actId="26606"/>
          <ac:spMkLst>
            <pc:docMk/>
            <pc:sldMk cId="806392776" sldId="271"/>
            <ac:spMk id="77" creationId="{CFC5F0E7-644F-4101-BE72-12825CF537E7}"/>
          </ac:spMkLst>
        </pc:spChg>
        <pc:spChg chg="add del">
          <ac:chgData name="James" userId="4163935ddb78b774" providerId="LiveId" clId="{B3A1CDE1-8D9F-4F73-9830-65B7B68D8D45}" dt="2021-10-15T06:43:21.675" v="7" actId="26606"/>
          <ac:spMkLst>
            <pc:docMk/>
            <pc:sldMk cId="806392776" sldId="271"/>
            <ac:spMk id="79" creationId="{74283919-7E00-4FC2-BFC9-3F56E58808F7}"/>
          </ac:spMkLst>
        </pc:spChg>
        <pc:spChg chg="add del">
          <ac:chgData name="James" userId="4163935ddb78b774" providerId="LiveId" clId="{B3A1CDE1-8D9F-4F73-9830-65B7B68D8D45}" dt="2021-10-15T06:43:21.675" v="7" actId="26606"/>
          <ac:spMkLst>
            <pc:docMk/>
            <pc:sldMk cId="806392776" sldId="271"/>
            <ac:spMk id="81" creationId="{2217FF4A-5EDF-43B7-90EE-BDD9F1E9EAC2}"/>
          </ac:spMkLst>
        </pc:spChg>
        <pc:spChg chg="add">
          <ac:chgData name="James" userId="4163935ddb78b774" providerId="LiveId" clId="{B3A1CDE1-8D9F-4F73-9830-65B7B68D8D45}" dt="2021-10-15T06:43:21.679" v="8" actId="26606"/>
          <ac:spMkLst>
            <pc:docMk/>
            <pc:sldMk cId="806392776" sldId="271"/>
            <ac:spMk id="1030" creationId="{E97C36FC-DEAA-4DCA-B0AB-7F9357FA4016}"/>
          </ac:spMkLst>
        </pc:spChg>
        <pc:spChg chg="add">
          <ac:chgData name="James" userId="4163935ddb78b774" providerId="LiveId" clId="{B3A1CDE1-8D9F-4F73-9830-65B7B68D8D45}" dt="2021-10-15T06:43:21.679" v="8" actId="26606"/>
          <ac:spMkLst>
            <pc:docMk/>
            <pc:sldMk cId="806392776" sldId="271"/>
            <ac:spMk id="1031" creationId="{278C38CD-A630-49FF-8417-6792A2B13FCA}"/>
          </ac:spMkLst>
        </pc:spChg>
        <pc:picChg chg="add mod ord">
          <ac:chgData name="James" userId="4163935ddb78b774" providerId="LiveId" clId="{B3A1CDE1-8D9F-4F73-9830-65B7B68D8D45}" dt="2021-10-15T06:43:21.679" v="8" actId="26606"/>
          <ac:picMkLst>
            <pc:docMk/>
            <pc:sldMk cId="806392776" sldId="271"/>
            <ac:picMk id="1026" creationId="{7CF8F83D-D583-4BCE-97C5-98E57CE72048}"/>
          </ac:picMkLst>
        </pc:picChg>
        <pc:picChg chg="add mod">
          <ac:chgData name="James" userId="4163935ddb78b774" providerId="LiveId" clId="{B3A1CDE1-8D9F-4F73-9830-65B7B68D8D45}" dt="2021-10-15T06:43:21.679" v="8" actId="26606"/>
          <ac:picMkLst>
            <pc:docMk/>
            <pc:sldMk cId="806392776" sldId="271"/>
            <ac:picMk id="1028" creationId="{9EEC1AB3-7E00-45D1-98AE-87AB0E5C59CB}"/>
          </ac:picMkLst>
        </pc:picChg>
      </pc:sldChg>
      <pc:sldChg chg="addSp delSp modSp new mod">
        <pc:chgData name="James" userId="4163935ddb78b774" providerId="LiveId" clId="{B3A1CDE1-8D9F-4F73-9830-65B7B68D8D45}" dt="2021-10-15T06:51:01.745" v="451" actId="1038"/>
        <pc:sldMkLst>
          <pc:docMk/>
          <pc:sldMk cId="812159740" sldId="272"/>
        </pc:sldMkLst>
        <pc:spChg chg="add del">
          <ac:chgData name="James" userId="4163935ddb78b774" providerId="LiveId" clId="{B3A1CDE1-8D9F-4F73-9830-65B7B68D8D45}" dt="2021-10-15T06:45:49.771" v="292"/>
          <ac:spMkLst>
            <pc:docMk/>
            <pc:sldMk cId="812159740" sldId="272"/>
            <ac:spMk id="2" creationId="{3FF2A317-12FD-44EB-A88A-7E66EA90CF89}"/>
          </ac:spMkLst>
        </pc:spChg>
        <pc:spChg chg="add del">
          <ac:chgData name="James" userId="4163935ddb78b774" providerId="LiveId" clId="{B3A1CDE1-8D9F-4F73-9830-65B7B68D8D45}" dt="2021-10-15T06:45:49.771" v="292"/>
          <ac:spMkLst>
            <pc:docMk/>
            <pc:sldMk cId="812159740" sldId="272"/>
            <ac:spMk id="3" creationId="{65EC2DE2-13BD-4AD9-9C57-857FAB670E48}"/>
          </ac:spMkLst>
        </pc:spChg>
        <pc:spChg chg="add del">
          <ac:chgData name="James" userId="4163935ddb78b774" providerId="LiveId" clId="{B3A1CDE1-8D9F-4F73-9830-65B7B68D8D45}" dt="2021-10-15T06:45:49.771" v="292"/>
          <ac:spMkLst>
            <pc:docMk/>
            <pc:sldMk cId="812159740" sldId="272"/>
            <ac:spMk id="4" creationId="{D2ABA92B-51F8-4FB5-95DE-369A93FEB00F}"/>
          </ac:spMkLst>
        </pc:spChg>
        <pc:spChg chg="add del mod">
          <ac:chgData name="James" userId="4163935ddb78b774" providerId="LiveId" clId="{B3A1CDE1-8D9F-4F73-9830-65B7B68D8D45}" dt="2021-10-15T06:46:10.725" v="295" actId="478"/>
          <ac:spMkLst>
            <pc:docMk/>
            <pc:sldMk cId="812159740" sldId="272"/>
            <ac:spMk id="5" creationId="{E91217C1-7B10-443B-89D9-ADE521CC2DF5}"/>
          </ac:spMkLst>
        </pc:spChg>
        <pc:spChg chg="add del mod">
          <ac:chgData name="James" userId="4163935ddb78b774" providerId="LiveId" clId="{B3A1CDE1-8D9F-4F73-9830-65B7B68D8D45}" dt="2021-10-15T06:46:10.725" v="295" actId="478"/>
          <ac:spMkLst>
            <pc:docMk/>
            <pc:sldMk cId="812159740" sldId="272"/>
            <ac:spMk id="6" creationId="{9293226D-49C3-41B6-9F9C-3C919CEC44F4}"/>
          </ac:spMkLst>
        </pc:spChg>
        <pc:spChg chg="add del mod">
          <ac:chgData name="James" userId="4163935ddb78b774" providerId="LiveId" clId="{B3A1CDE1-8D9F-4F73-9830-65B7B68D8D45}" dt="2021-10-15T06:46:10.725" v="295" actId="478"/>
          <ac:spMkLst>
            <pc:docMk/>
            <pc:sldMk cId="812159740" sldId="272"/>
            <ac:spMk id="7" creationId="{8F414084-8F4A-4803-8C3C-FB450E593BC6}"/>
          </ac:spMkLst>
        </pc:spChg>
        <pc:spChg chg="add del">
          <ac:chgData name="James" userId="4163935ddb78b774" providerId="LiveId" clId="{B3A1CDE1-8D9F-4F73-9830-65B7B68D8D45}" dt="2021-10-15T06:46:31.244" v="297"/>
          <ac:spMkLst>
            <pc:docMk/>
            <pc:sldMk cId="812159740" sldId="272"/>
            <ac:spMk id="8" creationId="{58326A5B-7C25-44C1-94CD-E6F659524568}"/>
          </ac:spMkLst>
        </pc:spChg>
        <pc:spChg chg="add del">
          <ac:chgData name="James" userId="4163935ddb78b774" providerId="LiveId" clId="{B3A1CDE1-8D9F-4F73-9830-65B7B68D8D45}" dt="2021-10-15T06:46:31.244" v="297"/>
          <ac:spMkLst>
            <pc:docMk/>
            <pc:sldMk cId="812159740" sldId="272"/>
            <ac:spMk id="9" creationId="{F688F04F-0609-4651-AFA4-4D43D9F587E2}"/>
          </ac:spMkLst>
        </pc:spChg>
        <pc:spChg chg="add del">
          <ac:chgData name="James" userId="4163935ddb78b774" providerId="LiveId" clId="{B3A1CDE1-8D9F-4F73-9830-65B7B68D8D45}" dt="2021-10-15T06:46:31.244" v="297"/>
          <ac:spMkLst>
            <pc:docMk/>
            <pc:sldMk cId="812159740" sldId="272"/>
            <ac:spMk id="10" creationId="{6143A60E-6616-486C-A014-059B03E38A6C}"/>
          </ac:spMkLst>
        </pc:spChg>
        <pc:spChg chg="add mod">
          <ac:chgData name="James" userId="4163935ddb78b774" providerId="LiveId" clId="{B3A1CDE1-8D9F-4F73-9830-65B7B68D8D45}" dt="2021-10-15T06:50:47.191" v="406" actId="207"/>
          <ac:spMkLst>
            <pc:docMk/>
            <pc:sldMk cId="812159740" sldId="272"/>
            <ac:spMk id="12" creationId="{D74692A2-3B8F-4990-92C7-31978D64BF1F}"/>
          </ac:spMkLst>
        </pc:spChg>
        <pc:spChg chg="add mod">
          <ac:chgData name="James" userId="4163935ddb78b774" providerId="LiveId" clId="{B3A1CDE1-8D9F-4F73-9830-65B7B68D8D45}" dt="2021-10-15T06:48:59.346" v="331" actId="1076"/>
          <ac:spMkLst>
            <pc:docMk/>
            <pc:sldMk cId="812159740" sldId="272"/>
            <ac:spMk id="14" creationId="{DA26B6DF-2690-4B21-88B4-A0C457408D03}"/>
          </ac:spMkLst>
        </pc:spChg>
        <pc:spChg chg="add mod">
          <ac:chgData name="James" userId="4163935ddb78b774" providerId="LiveId" clId="{B3A1CDE1-8D9F-4F73-9830-65B7B68D8D45}" dt="2021-10-15T06:51:01.745" v="451" actId="1038"/>
          <ac:spMkLst>
            <pc:docMk/>
            <pc:sldMk cId="812159740" sldId="272"/>
            <ac:spMk id="16" creationId="{399C149A-463E-44EB-853B-E1271A2B58BB}"/>
          </ac:spMkLst>
        </pc:spChg>
      </pc:sldChg>
      <pc:sldChg chg="addSp modSp new add del mod modAnim">
        <pc:chgData name="James" userId="4163935ddb78b774" providerId="LiveId" clId="{B3A1CDE1-8D9F-4F73-9830-65B7B68D8D45}" dt="2021-10-15T07:32:50.825" v="1313" actId="115"/>
        <pc:sldMkLst>
          <pc:docMk/>
          <pc:sldMk cId="1289853266" sldId="273"/>
        </pc:sldMkLst>
        <pc:spChg chg="add mod">
          <ac:chgData name="James" userId="4163935ddb78b774" providerId="LiveId" clId="{B3A1CDE1-8D9F-4F73-9830-65B7B68D8D45}" dt="2021-10-15T07:01:27.829" v="795" actId="14100"/>
          <ac:spMkLst>
            <pc:docMk/>
            <pc:sldMk cId="1289853266" sldId="273"/>
            <ac:spMk id="3" creationId="{23474D67-3E6D-4BEC-AA19-17E8E3623260}"/>
          </ac:spMkLst>
        </pc:spChg>
        <pc:spChg chg="add mod">
          <ac:chgData name="James" userId="4163935ddb78b774" providerId="LiveId" clId="{B3A1CDE1-8D9F-4F73-9830-65B7B68D8D45}" dt="2021-10-15T07:32:50.825" v="1313" actId="115"/>
          <ac:spMkLst>
            <pc:docMk/>
            <pc:sldMk cId="1289853266" sldId="273"/>
            <ac:spMk id="6" creationId="{264468C7-E827-400F-A63F-324F31478232}"/>
          </ac:spMkLst>
        </pc:spChg>
        <pc:picChg chg="add mod">
          <ac:chgData name="James" userId="4163935ddb78b774" providerId="LiveId" clId="{B3A1CDE1-8D9F-4F73-9830-65B7B68D8D45}" dt="2021-10-15T07:01:09.492" v="792" actId="1038"/>
          <ac:picMkLst>
            <pc:docMk/>
            <pc:sldMk cId="1289853266" sldId="273"/>
            <ac:picMk id="4098" creationId="{91B3E236-833C-4A4D-8910-AAEFB548B01C}"/>
          </ac:picMkLst>
        </pc:picChg>
        <pc:picChg chg="add mod">
          <ac:chgData name="James" userId="4163935ddb78b774" providerId="LiveId" clId="{B3A1CDE1-8D9F-4F73-9830-65B7B68D8D45}" dt="2021-10-15T07:08:16.430" v="811" actId="1076"/>
          <ac:picMkLst>
            <pc:docMk/>
            <pc:sldMk cId="1289853266" sldId="273"/>
            <ac:picMk id="4100" creationId="{EF038722-CA7D-4937-BAB6-01E607313770}"/>
          </ac:picMkLst>
        </pc:picChg>
      </pc:sldChg>
      <pc:sldChg chg="addSp delSp modSp add mod delAnim modAnim">
        <pc:chgData name="James" userId="4163935ddb78b774" providerId="LiveId" clId="{B3A1CDE1-8D9F-4F73-9830-65B7B68D8D45}" dt="2021-10-15T07:26:54.944" v="1299"/>
        <pc:sldMkLst>
          <pc:docMk/>
          <pc:sldMk cId="24065293" sldId="274"/>
        </pc:sldMkLst>
        <pc:spChg chg="del">
          <ac:chgData name="James" userId="4163935ddb78b774" providerId="LiveId" clId="{B3A1CDE1-8D9F-4F73-9830-65B7B68D8D45}" dt="2021-10-15T07:14:17.174" v="856" actId="478"/>
          <ac:spMkLst>
            <pc:docMk/>
            <pc:sldMk cId="24065293" sldId="274"/>
            <ac:spMk id="6" creationId="{264468C7-E827-400F-A63F-324F31478232}"/>
          </ac:spMkLst>
        </pc:spChg>
        <pc:spChg chg="add mod">
          <ac:chgData name="James" userId="4163935ddb78b774" providerId="LiveId" clId="{B3A1CDE1-8D9F-4F73-9830-65B7B68D8D45}" dt="2021-10-15T07:18:43.877" v="1158" actId="1036"/>
          <ac:spMkLst>
            <pc:docMk/>
            <pc:sldMk cId="24065293" sldId="274"/>
            <ac:spMk id="7" creationId="{0D2F7BA1-069C-4412-BBE5-952C4105A4C3}"/>
          </ac:spMkLst>
        </pc:spChg>
        <pc:spChg chg="add mod">
          <ac:chgData name="James" userId="4163935ddb78b774" providerId="LiveId" clId="{B3A1CDE1-8D9F-4F73-9830-65B7B68D8D45}" dt="2021-10-15T07:18:28.995" v="1150" actId="1035"/>
          <ac:spMkLst>
            <pc:docMk/>
            <pc:sldMk cId="24065293" sldId="274"/>
            <ac:spMk id="10" creationId="{E8870DEA-91A3-4F24-9599-50EE69934558}"/>
          </ac:spMkLst>
        </pc:spChg>
        <pc:spChg chg="add del mod">
          <ac:chgData name="James" userId="4163935ddb78b774" providerId="LiveId" clId="{B3A1CDE1-8D9F-4F73-9830-65B7B68D8D45}" dt="2021-10-15T07:26:46.825" v="1296" actId="478"/>
          <ac:spMkLst>
            <pc:docMk/>
            <pc:sldMk cId="24065293" sldId="274"/>
            <ac:spMk id="13" creationId="{35BE0978-001F-4990-B3E9-68419AB1B791}"/>
          </ac:spMkLst>
        </pc:spChg>
        <pc:spChg chg="add del">
          <ac:chgData name="James" userId="4163935ddb78b774" providerId="LiveId" clId="{B3A1CDE1-8D9F-4F73-9830-65B7B68D8D45}" dt="2021-10-15T07:22:03.972" v="1217" actId="22"/>
          <ac:spMkLst>
            <pc:docMk/>
            <pc:sldMk cId="24065293" sldId="274"/>
            <ac:spMk id="15" creationId="{CC9BEDB1-8F72-4785-B30C-AE9577B6374D}"/>
          </ac:spMkLst>
        </pc:spChg>
        <pc:spChg chg="add mod">
          <ac:chgData name="James" userId="4163935ddb78b774" providerId="LiveId" clId="{B3A1CDE1-8D9F-4F73-9830-65B7B68D8D45}" dt="2021-10-15T07:22:42.288" v="1224" actId="207"/>
          <ac:spMkLst>
            <pc:docMk/>
            <pc:sldMk cId="24065293" sldId="274"/>
            <ac:spMk id="17" creationId="{A8B74B2A-4161-4277-8B94-3E6F11130158}"/>
          </ac:spMkLst>
        </pc:spChg>
        <pc:spChg chg="add mod">
          <ac:chgData name="James" userId="4163935ddb78b774" providerId="LiveId" clId="{B3A1CDE1-8D9F-4F73-9830-65B7B68D8D45}" dt="2021-10-15T07:26:47.750" v="1297"/>
          <ac:spMkLst>
            <pc:docMk/>
            <pc:sldMk cId="24065293" sldId="274"/>
            <ac:spMk id="18" creationId="{2B974C70-CFCE-497E-BEC6-57D5016C9ED9}"/>
          </ac:spMkLst>
        </pc:spChg>
        <pc:picChg chg="add mod">
          <ac:chgData name="James" userId="4163935ddb78b774" providerId="LiveId" clId="{B3A1CDE1-8D9F-4F73-9830-65B7B68D8D45}" dt="2021-10-15T07:18:39.707" v="1153" actId="1036"/>
          <ac:picMkLst>
            <pc:docMk/>
            <pc:sldMk cId="24065293" sldId="274"/>
            <ac:picMk id="8" creationId="{EA5F8EBC-437C-48AF-AA0D-85BE10E39870}"/>
          </ac:picMkLst>
        </pc:picChg>
        <pc:picChg chg="add mod">
          <ac:chgData name="James" userId="4163935ddb78b774" providerId="LiveId" clId="{B3A1CDE1-8D9F-4F73-9830-65B7B68D8D45}" dt="2021-10-15T07:18:22.210" v="1126" actId="1036"/>
          <ac:picMkLst>
            <pc:docMk/>
            <pc:sldMk cId="24065293" sldId="274"/>
            <ac:picMk id="11" creationId="{28A15908-CA04-4FB0-B94F-8EE03B6597DD}"/>
          </ac:picMkLst>
        </pc:picChg>
        <pc:picChg chg="mod">
          <ac:chgData name="James" userId="4163935ddb78b774" providerId="LiveId" clId="{B3A1CDE1-8D9F-4F73-9830-65B7B68D8D45}" dt="2021-10-15T07:14:48.996" v="892" actId="1076"/>
          <ac:picMkLst>
            <pc:docMk/>
            <pc:sldMk cId="24065293" sldId="274"/>
            <ac:picMk id="4098" creationId="{91B3E236-833C-4A4D-8910-AAEFB548B01C}"/>
          </ac:picMkLst>
        </pc:picChg>
        <pc:picChg chg="del">
          <ac:chgData name="James" userId="4163935ddb78b774" providerId="LiveId" clId="{B3A1CDE1-8D9F-4F73-9830-65B7B68D8D45}" dt="2021-10-15T07:14:14.161" v="855" actId="478"/>
          <ac:picMkLst>
            <pc:docMk/>
            <pc:sldMk cId="24065293" sldId="274"/>
            <ac:picMk id="4100" creationId="{EF038722-CA7D-4937-BAB6-01E607313770}"/>
          </ac:picMkLst>
        </pc:picChg>
      </pc:sldChg>
      <pc:sldChg chg="addSp delSp modSp add mod delAnim modAnim">
        <pc:chgData name="James" userId="4163935ddb78b774" providerId="LiveId" clId="{B3A1CDE1-8D9F-4F73-9830-65B7B68D8D45}" dt="2021-10-15T07:26:35.788" v="1294"/>
        <pc:sldMkLst>
          <pc:docMk/>
          <pc:sldMk cId="2967468170" sldId="275"/>
        </pc:sldMkLst>
        <pc:spChg chg="add mod">
          <ac:chgData name="James" userId="4163935ddb78b774" providerId="LiveId" clId="{B3A1CDE1-8D9F-4F73-9830-65B7B68D8D45}" dt="2021-10-15T07:26:15.374" v="1291" actId="14100"/>
          <ac:spMkLst>
            <pc:docMk/>
            <pc:sldMk cId="2967468170" sldId="275"/>
            <ac:spMk id="12" creationId="{7A2AB2CB-A403-4B15-B20C-811688E23CC9}"/>
          </ac:spMkLst>
        </pc:spChg>
        <pc:spChg chg="mod">
          <ac:chgData name="James" userId="4163935ddb78b774" providerId="LiveId" clId="{B3A1CDE1-8D9F-4F73-9830-65B7B68D8D45}" dt="2021-10-15T07:26:25.102" v="1293" actId="14100"/>
          <ac:spMkLst>
            <pc:docMk/>
            <pc:sldMk cId="2967468170" sldId="275"/>
            <ac:spMk id="13" creationId="{35BE0978-001F-4990-B3E9-68419AB1B791}"/>
          </ac:spMkLst>
        </pc:spChg>
        <pc:spChg chg="add mod">
          <ac:chgData name="James" userId="4163935ddb78b774" providerId="LiveId" clId="{B3A1CDE1-8D9F-4F73-9830-65B7B68D8D45}" dt="2021-10-15T07:26:08.718" v="1289" actId="1036"/>
          <ac:spMkLst>
            <pc:docMk/>
            <pc:sldMk cId="2967468170" sldId="275"/>
            <ac:spMk id="14" creationId="{FBA854B1-A28B-481F-BB94-E2CA01D92922}"/>
          </ac:spMkLst>
        </pc:spChg>
        <pc:spChg chg="del">
          <ac:chgData name="James" userId="4163935ddb78b774" providerId="LiveId" clId="{B3A1CDE1-8D9F-4F73-9830-65B7B68D8D45}" dt="2021-10-15T07:23:24.728" v="1227" actId="478"/>
          <ac:spMkLst>
            <pc:docMk/>
            <pc:sldMk cId="2967468170" sldId="275"/>
            <ac:spMk id="17" creationId="{A8B74B2A-4161-4277-8B94-3E6F11130158}"/>
          </ac:spMkLst>
        </pc:spChg>
      </pc:sldChg>
      <pc:sldChg chg="addSp modSp new mod setBg">
        <pc:chgData name="James" userId="4163935ddb78b774" providerId="LiveId" clId="{B3A1CDE1-8D9F-4F73-9830-65B7B68D8D45}" dt="2021-10-15T07:30:11.814" v="1308" actId="1076"/>
        <pc:sldMkLst>
          <pc:docMk/>
          <pc:sldMk cId="1965387296" sldId="276"/>
        </pc:sldMkLst>
        <pc:spChg chg="add mod">
          <ac:chgData name="James" userId="4163935ddb78b774" providerId="LiveId" clId="{B3A1CDE1-8D9F-4F73-9830-65B7B68D8D45}" dt="2021-10-15T07:30:11.814" v="1308" actId="1076"/>
          <ac:spMkLst>
            <pc:docMk/>
            <pc:sldMk cId="1965387296" sldId="276"/>
            <ac:spMk id="6" creationId="{42ED7790-092C-4051-B890-E851DBA99A90}"/>
          </ac:spMkLst>
        </pc:spChg>
        <pc:spChg chg="add">
          <ac:chgData name="James" userId="4163935ddb78b774" providerId="LiveId" clId="{B3A1CDE1-8D9F-4F73-9830-65B7B68D8D45}" dt="2021-10-15T07:29:31.327" v="1302" actId="26606"/>
          <ac:spMkLst>
            <pc:docMk/>
            <pc:sldMk cId="1965387296" sldId="276"/>
            <ac:spMk id="71" creationId="{A2509F26-B5DC-4BA7-B476-4CB044237A2E}"/>
          </ac:spMkLst>
        </pc:spChg>
        <pc:spChg chg="add">
          <ac:chgData name="James" userId="4163935ddb78b774" providerId="LiveId" clId="{B3A1CDE1-8D9F-4F73-9830-65B7B68D8D45}" dt="2021-10-15T07:29:31.327" v="1302" actId="26606"/>
          <ac:spMkLst>
            <pc:docMk/>
            <pc:sldMk cId="1965387296" sldId="276"/>
            <ac:spMk id="73" creationId="{DB103EB1-B135-4526-B883-33228FC27FF1}"/>
          </ac:spMkLst>
        </pc:spChg>
        <pc:picChg chg="add mod">
          <ac:chgData name="James" userId="4163935ddb78b774" providerId="LiveId" clId="{B3A1CDE1-8D9F-4F73-9830-65B7B68D8D45}" dt="2021-10-15T07:29:31.327" v="1302" actId="26606"/>
          <ac:picMkLst>
            <pc:docMk/>
            <pc:sldMk cId="1965387296" sldId="276"/>
            <ac:picMk id="5122" creationId="{9C24B0F2-963E-4634-9AD7-CCCF9B2261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472-175C-4D90-BAB9-6058F7994B6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king up can wait: Push your morning jog to noon | Health - Hindustan Times">
            <a:extLst>
              <a:ext uri="{FF2B5EF4-FFF2-40B4-BE49-F238E27FC236}">
                <a16:creationId xmlns:a16="http://schemas.microsoft.com/office/drawing/2014/main" id="{9EEC1AB3-7E00-45D1-98AE-87AB0E5C5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-3"/>
          <a:stretch/>
        </p:blipFill>
        <p:spPr bwMode="auto">
          <a:xfrm>
            <a:off x="4064448" y="3265080"/>
            <a:ext cx="4596951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6 Tips When You&amp;#39;re Walking to Lose Weight | Eat This Not That">
            <a:extLst>
              <a:ext uri="{FF2B5EF4-FFF2-40B4-BE49-F238E27FC236}">
                <a16:creationId xmlns:a16="http://schemas.microsoft.com/office/drawing/2014/main" id="{7CF8F83D-D583-4BCE-97C5-98E57CE72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8258" b="-2"/>
          <a:stretch/>
        </p:blipFill>
        <p:spPr bwMode="auto">
          <a:xfrm>
            <a:off x="482600" y="-5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7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283" y="643467"/>
            <a:ext cx="3496116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4080063"/>
            <a:ext cx="3461197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FC52E-213D-4C2B-8686-B8FA90056240}"/>
              </a:ext>
            </a:extLst>
          </p:cNvPr>
          <p:cNvSpPr txBox="1"/>
          <p:nvPr/>
        </p:nvSpPr>
        <p:spPr>
          <a:xfrm>
            <a:off x="5938010" y="62341"/>
            <a:ext cx="1813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1C35F-9655-4636-9E24-EE79599679D5}"/>
              </a:ext>
            </a:extLst>
          </p:cNvPr>
          <p:cNvSpPr txBox="1"/>
          <p:nvPr/>
        </p:nvSpPr>
        <p:spPr>
          <a:xfrm>
            <a:off x="1360771" y="6016431"/>
            <a:ext cx="1813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63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74692A2-3B8F-4990-92C7-31978D64BF1F}"/>
              </a:ext>
            </a:extLst>
          </p:cNvPr>
          <p:cNvSpPr txBox="1"/>
          <p:nvPr/>
        </p:nvSpPr>
        <p:spPr>
          <a:xfrm>
            <a:off x="388883" y="1796585"/>
            <a:ext cx="6138042" cy="2034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4:1 – “in a manner worthy of the calling”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4:17 – “no longer . . . as the Gentiles”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5:15 – “as wise”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6B6DF-2690-4B21-88B4-A0C457408D03}"/>
              </a:ext>
            </a:extLst>
          </p:cNvPr>
          <p:cNvSpPr txBox="1"/>
          <p:nvPr/>
        </p:nvSpPr>
        <p:spPr>
          <a:xfrm>
            <a:off x="1920765" y="674422"/>
            <a:ext cx="5302469" cy="548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Taking a walk with the Ephesians</a:t>
            </a:r>
            <a:endParaRPr lang="en-US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9C149A-463E-44EB-853B-E1271A2B58BB}"/>
              </a:ext>
            </a:extLst>
          </p:cNvPr>
          <p:cNvSpPr txBox="1"/>
          <p:nvPr/>
        </p:nvSpPr>
        <p:spPr>
          <a:xfrm>
            <a:off x="3526219" y="4364345"/>
            <a:ext cx="5302468" cy="2034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2:10 – in prepared “good works”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5:1 – “in love”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5:8 – “as children of light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7E6805A-4E1B-45ED-A278-484EA23F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243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C47DCA-FEA1-4B73-8132-6EC22C778AF6}"/>
              </a:ext>
            </a:extLst>
          </p:cNvPr>
          <p:cNvSpPr txBox="1"/>
          <p:nvPr/>
        </p:nvSpPr>
        <p:spPr>
          <a:xfrm>
            <a:off x="2288628" y="6111023"/>
            <a:ext cx="4577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2C181-0972-4405-A6EA-0AF2DF53F8E8}"/>
              </a:ext>
            </a:extLst>
          </p:cNvPr>
          <p:cNvSpPr txBox="1"/>
          <p:nvPr/>
        </p:nvSpPr>
        <p:spPr>
          <a:xfrm>
            <a:off x="0" y="489526"/>
            <a:ext cx="9143999" cy="548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5715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 P  H  E  S  I  A  N  S      5  :  1   –   1  4 </a:t>
            </a:r>
          </a:p>
        </p:txBody>
      </p:sp>
      <p:pic>
        <p:nvPicPr>
          <p:cNvPr id="3074" name="Picture 2" descr="walk in love.">
            <a:extLst>
              <a:ext uri="{FF2B5EF4-FFF2-40B4-BE49-F238E27FC236}">
                <a16:creationId xmlns:a16="http://schemas.microsoft.com/office/drawing/2014/main" id="{470819C8-1BD2-4074-B545-913947CA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87" y="1061546"/>
            <a:ext cx="61722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alk in Light – First Baptist Church St. Charles">
            <a:extLst>
              <a:ext uri="{FF2B5EF4-FFF2-40B4-BE49-F238E27FC236}">
                <a16:creationId xmlns:a16="http://schemas.microsoft.com/office/drawing/2014/main" id="{0E4712A7-65AC-4FDF-9B9D-0AA373652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8457"/>
          <a:stretch/>
        </p:blipFill>
        <p:spPr bwMode="auto">
          <a:xfrm>
            <a:off x="2066582" y="2661749"/>
            <a:ext cx="5010835" cy="33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74D67-3E6D-4BEC-AA19-17E8E3623260}"/>
              </a:ext>
            </a:extLst>
          </p:cNvPr>
          <p:cNvSpPr txBox="1"/>
          <p:nvPr/>
        </p:nvSpPr>
        <p:spPr>
          <a:xfrm>
            <a:off x="1355835" y="981942"/>
            <a:ext cx="530246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Sacrifice self for others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walk in love.">
            <a:extLst>
              <a:ext uri="{FF2B5EF4-FFF2-40B4-BE49-F238E27FC236}">
                <a16:creationId xmlns:a16="http://schemas.microsoft.com/office/drawing/2014/main" id="{91B3E236-833C-4A4D-8910-AAEFB548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r="84057" b="24763"/>
          <a:stretch/>
        </p:blipFill>
        <p:spPr bwMode="auto">
          <a:xfrm>
            <a:off x="371804" y="599096"/>
            <a:ext cx="984031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468C7-E827-400F-A63F-324F31478232}"/>
              </a:ext>
            </a:extLst>
          </p:cNvPr>
          <p:cNvSpPr txBox="1"/>
          <p:nvPr/>
        </p:nvSpPr>
        <p:spPr>
          <a:xfrm>
            <a:off x="2070538" y="2004130"/>
            <a:ext cx="6873766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Corinthians 2:14-16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 thanks be to God, who in Christ always leads us in triumphal procession, and through us spreads 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fragrance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knowledge of him everywhere. 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we are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aroma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Christ to God among those who are being saved and among those who are perishing, 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one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fragrance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death to death, to the other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fragrance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life to life.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Frankincense Incense Shorties - East Meets West USA">
            <a:extLst>
              <a:ext uri="{FF2B5EF4-FFF2-40B4-BE49-F238E27FC236}">
                <a16:creationId xmlns:a16="http://schemas.microsoft.com/office/drawing/2014/main" id="{EF038722-CA7D-4937-BAB6-01E607313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r="17547"/>
          <a:stretch/>
        </p:blipFill>
        <p:spPr bwMode="auto">
          <a:xfrm>
            <a:off x="199696" y="3658317"/>
            <a:ext cx="1965434" cy="30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74D67-3E6D-4BEC-AA19-17E8E3623260}"/>
              </a:ext>
            </a:extLst>
          </p:cNvPr>
          <p:cNvSpPr txBox="1"/>
          <p:nvPr/>
        </p:nvSpPr>
        <p:spPr>
          <a:xfrm>
            <a:off x="1355835" y="981942"/>
            <a:ext cx="530246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Sacrifice self for others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walk in love.">
            <a:extLst>
              <a:ext uri="{FF2B5EF4-FFF2-40B4-BE49-F238E27FC236}">
                <a16:creationId xmlns:a16="http://schemas.microsoft.com/office/drawing/2014/main" id="{91B3E236-833C-4A4D-8910-AAEFB548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r="84057" b="24763"/>
          <a:stretch/>
        </p:blipFill>
        <p:spPr bwMode="auto">
          <a:xfrm>
            <a:off x="371804" y="567565"/>
            <a:ext cx="984031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2F7BA1-069C-4412-BBE5-952C4105A4C3}"/>
              </a:ext>
            </a:extLst>
          </p:cNvPr>
          <p:cNvSpPr txBox="1"/>
          <p:nvPr/>
        </p:nvSpPr>
        <p:spPr>
          <a:xfrm>
            <a:off x="1355835" y="2011957"/>
            <a:ext cx="635875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in purity and contentment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(vs. 3-7)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walk in love.">
            <a:extLst>
              <a:ext uri="{FF2B5EF4-FFF2-40B4-BE49-F238E27FC236}">
                <a16:creationId xmlns:a16="http://schemas.microsoft.com/office/drawing/2014/main" id="{EA5F8EBC-437C-48AF-AA0D-85BE10E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r="84057" b="24763"/>
          <a:stretch/>
        </p:blipFill>
        <p:spPr bwMode="auto">
          <a:xfrm>
            <a:off x="387570" y="1665903"/>
            <a:ext cx="984031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870DEA-91A3-4F24-9599-50EE69934558}"/>
              </a:ext>
            </a:extLst>
          </p:cNvPr>
          <p:cNvSpPr txBox="1"/>
          <p:nvPr/>
        </p:nvSpPr>
        <p:spPr>
          <a:xfrm>
            <a:off x="1361091" y="3120796"/>
            <a:ext cx="606972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Contrast the world’s darkness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8-14)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walk in love.">
            <a:extLst>
              <a:ext uri="{FF2B5EF4-FFF2-40B4-BE49-F238E27FC236}">
                <a16:creationId xmlns:a16="http://schemas.microsoft.com/office/drawing/2014/main" id="{28A15908-CA04-4FB0-B94F-8EE03B659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r="84057" b="24763"/>
          <a:stretch/>
        </p:blipFill>
        <p:spPr bwMode="auto">
          <a:xfrm>
            <a:off x="392825" y="2816779"/>
            <a:ext cx="984031" cy="1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B74B2A-4161-4277-8B94-3E6F11130158}"/>
              </a:ext>
            </a:extLst>
          </p:cNvPr>
          <p:cNvSpPr txBox="1"/>
          <p:nvPr/>
        </p:nvSpPr>
        <p:spPr>
          <a:xfrm>
            <a:off x="879585" y="4638755"/>
            <a:ext cx="7504386" cy="1757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“If they are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then let them behave as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of light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this will mean living by values that are diametrically opposed to those of their surrounding society.”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O’Brien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74C70-CFCE-497E-BEC6-57D5016C9ED9}"/>
              </a:ext>
            </a:extLst>
          </p:cNvPr>
          <p:cNvSpPr txBox="1"/>
          <p:nvPr/>
        </p:nvSpPr>
        <p:spPr>
          <a:xfrm>
            <a:off x="1648808" y="3775853"/>
            <a:ext cx="6833039" cy="548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Remind yourself of your identity (8-9)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74D67-3E6D-4BEC-AA19-17E8E3623260}"/>
              </a:ext>
            </a:extLst>
          </p:cNvPr>
          <p:cNvSpPr txBox="1"/>
          <p:nvPr/>
        </p:nvSpPr>
        <p:spPr>
          <a:xfrm>
            <a:off x="1355835" y="981942"/>
            <a:ext cx="530246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Sacrifice self for others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walk in love.">
            <a:extLst>
              <a:ext uri="{FF2B5EF4-FFF2-40B4-BE49-F238E27FC236}">
                <a16:creationId xmlns:a16="http://schemas.microsoft.com/office/drawing/2014/main" id="{91B3E236-833C-4A4D-8910-AAEFB548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r="84057" b="24763"/>
          <a:stretch/>
        </p:blipFill>
        <p:spPr bwMode="auto">
          <a:xfrm>
            <a:off x="371804" y="567565"/>
            <a:ext cx="984031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2F7BA1-069C-4412-BBE5-952C4105A4C3}"/>
              </a:ext>
            </a:extLst>
          </p:cNvPr>
          <p:cNvSpPr txBox="1"/>
          <p:nvPr/>
        </p:nvSpPr>
        <p:spPr>
          <a:xfrm>
            <a:off x="1355835" y="2011957"/>
            <a:ext cx="635875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in purity and contentment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(vs. 3-7)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walk in love.">
            <a:extLst>
              <a:ext uri="{FF2B5EF4-FFF2-40B4-BE49-F238E27FC236}">
                <a16:creationId xmlns:a16="http://schemas.microsoft.com/office/drawing/2014/main" id="{EA5F8EBC-437C-48AF-AA0D-85BE10E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r="84057" b="24763"/>
          <a:stretch/>
        </p:blipFill>
        <p:spPr bwMode="auto">
          <a:xfrm>
            <a:off x="387570" y="1665903"/>
            <a:ext cx="984031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870DEA-91A3-4F24-9599-50EE69934558}"/>
              </a:ext>
            </a:extLst>
          </p:cNvPr>
          <p:cNvSpPr txBox="1"/>
          <p:nvPr/>
        </p:nvSpPr>
        <p:spPr>
          <a:xfrm>
            <a:off x="1361091" y="3120796"/>
            <a:ext cx="606972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Contrast the world’s darkness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8-14)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walk in love.">
            <a:extLst>
              <a:ext uri="{FF2B5EF4-FFF2-40B4-BE49-F238E27FC236}">
                <a16:creationId xmlns:a16="http://schemas.microsoft.com/office/drawing/2014/main" id="{28A15908-CA04-4FB0-B94F-8EE03B659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r="84057" b="24763"/>
          <a:stretch/>
        </p:blipFill>
        <p:spPr bwMode="auto">
          <a:xfrm>
            <a:off x="392825" y="2816779"/>
            <a:ext cx="984031" cy="1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E0978-001F-4990-B3E9-68419AB1B791}"/>
              </a:ext>
            </a:extLst>
          </p:cNvPr>
          <p:cNvSpPr txBox="1"/>
          <p:nvPr/>
        </p:nvSpPr>
        <p:spPr>
          <a:xfrm>
            <a:off x="1648808" y="3775853"/>
            <a:ext cx="6833039" cy="548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Remind yourself of your identity (8-9)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AB2CB-A403-4B15-B20C-811688E23CC9}"/>
              </a:ext>
            </a:extLst>
          </p:cNvPr>
          <p:cNvSpPr txBox="1"/>
          <p:nvPr/>
        </p:nvSpPr>
        <p:spPr>
          <a:xfrm>
            <a:off x="1648808" y="4430910"/>
            <a:ext cx="6833039" cy="548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Discern what is pleasing to God (10)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854B1-A28B-481F-BB94-E2CA01D92922}"/>
              </a:ext>
            </a:extLst>
          </p:cNvPr>
          <p:cNvSpPr txBox="1"/>
          <p:nvPr/>
        </p:nvSpPr>
        <p:spPr>
          <a:xfrm>
            <a:off x="1648809" y="5088763"/>
            <a:ext cx="6833039" cy="548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Expose and transform darkness (vs. 11-14)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122" name="Picture 2" descr="The Real Story Behind &amp;#39;The Bridge On The River Kwai&amp;#39;">
            <a:extLst>
              <a:ext uri="{FF2B5EF4-FFF2-40B4-BE49-F238E27FC236}">
                <a16:creationId xmlns:a16="http://schemas.microsoft.com/office/drawing/2014/main" id="{9C24B0F2-963E-4634-9AD7-CCCF9B226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027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D7790-092C-4051-B890-E851DBA99A90}"/>
              </a:ext>
            </a:extLst>
          </p:cNvPr>
          <p:cNvSpPr txBox="1"/>
          <p:nvPr/>
        </p:nvSpPr>
        <p:spPr>
          <a:xfrm>
            <a:off x="204952" y="241013"/>
            <a:ext cx="510277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 in the Valley of the Kwai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293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Matt</cp:lastModifiedBy>
  <cp:revision>13</cp:revision>
  <dcterms:created xsi:type="dcterms:W3CDTF">2021-07-26T07:39:37Z</dcterms:created>
  <dcterms:modified xsi:type="dcterms:W3CDTF">2021-10-16T06:44:53Z</dcterms:modified>
</cp:coreProperties>
</file>