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6E7FD-408F-4BEC-92A4-28066C765E29}" v="19" dt="2021-10-07T08:38:58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E236E7FD-408F-4BEC-92A4-28066C765E29}"/>
    <pc:docChg chg="undo custSel addSld delSld modSld sldOrd">
      <pc:chgData name="James" userId="4163935ddb78b774" providerId="LiveId" clId="{E236E7FD-408F-4BEC-92A4-28066C765E29}" dt="2021-10-07T08:38:58.257" v="552"/>
      <pc:docMkLst>
        <pc:docMk/>
      </pc:docMkLst>
      <pc:sldChg chg="addSp modSp mod">
        <pc:chgData name="James" userId="4163935ddb78b774" providerId="LiveId" clId="{E236E7FD-408F-4BEC-92A4-28066C765E29}" dt="2021-10-07T08:23:20.029" v="161" actId="20577"/>
        <pc:sldMkLst>
          <pc:docMk/>
          <pc:sldMk cId="1635866030" sldId="265"/>
        </pc:sldMkLst>
        <pc:spChg chg="mod">
          <ac:chgData name="James" userId="4163935ddb78b774" providerId="LiveId" clId="{E236E7FD-408F-4BEC-92A4-28066C765E29}" dt="2021-10-07T08:23:20.029" v="161" actId="20577"/>
          <ac:spMkLst>
            <pc:docMk/>
            <pc:sldMk cId="1635866030" sldId="265"/>
            <ac:spMk id="6" creationId="{DC1BDF4B-F4CB-46F3-ABEA-7658CF1FFBA4}"/>
          </ac:spMkLst>
        </pc:spChg>
        <pc:spChg chg="add mod">
          <ac:chgData name="James" userId="4163935ddb78b774" providerId="LiveId" clId="{E236E7FD-408F-4BEC-92A4-28066C765E29}" dt="2021-10-07T07:49:48.078" v="63" actId="1036"/>
          <ac:spMkLst>
            <pc:docMk/>
            <pc:sldMk cId="1635866030" sldId="265"/>
            <ac:spMk id="7" creationId="{8BC47DCA-FEA1-4B73-8132-6EC22C778AF6}"/>
          </ac:spMkLst>
        </pc:spChg>
      </pc:sldChg>
      <pc:sldChg chg="addSp delSp modSp new mod setBg modAnim setClrOvrMap">
        <pc:chgData name="James" userId="4163935ddb78b774" providerId="LiveId" clId="{E236E7FD-408F-4BEC-92A4-28066C765E29}" dt="2021-10-07T08:26:03.659" v="197"/>
        <pc:sldMkLst>
          <pc:docMk/>
          <pc:sldMk cId="3589822333" sldId="266"/>
        </pc:sldMkLst>
        <pc:spChg chg="add del">
          <ac:chgData name="James" userId="4163935ddb78b774" providerId="LiveId" clId="{E236E7FD-408F-4BEC-92A4-28066C765E29}" dt="2021-10-07T08:20:28.680" v="84"/>
          <ac:spMkLst>
            <pc:docMk/>
            <pc:sldMk cId="3589822333" sldId="266"/>
            <ac:spMk id="2" creationId="{BEFF51E5-E49B-4FD4-98E1-5C3FFB4E6774}"/>
          </ac:spMkLst>
        </pc:spChg>
        <pc:spChg chg="add mod">
          <ac:chgData name="James" userId="4163935ddb78b774" providerId="LiveId" clId="{E236E7FD-408F-4BEC-92A4-28066C765E29}" dt="2021-10-07T08:22:46.100" v="150" actId="1035"/>
          <ac:spMkLst>
            <pc:docMk/>
            <pc:sldMk cId="3589822333" sldId="266"/>
            <ac:spMk id="5" creationId="{AF03796D-6BAC-4304-A81C-B58EC0A3E87F}"/>
          </ac:spMkLst>
        </pc:spChg>
        <pc:spChg chg="add mod">
          <ac:chgData name="James" userId="4163935ddb78b774" providerId="LiveId" clId="{E236E7FD-408F-4BEC-92A4-28066C765E29}" dt="2021-10-07T08:25:59.934" v="196" actId="1076"/>
          <ac:spMkLst>
            <pc:docMk/>
            <pc:sldMk cId="3589822333" sldId="266"/>
            <ac:spMk id="7" creationId="{5DF2E478-5756-48B0-9256-D3C25D947FA6}"/>
          </ac:spMkLst>
        </pc:spChg>
        <pc:picChg chg="add mod">
          <ac:chgData name="James" userId="4163935ddb78b774" providerId="LiveId" clId="{E236E7FD-408F-4BEC-92A4-28066C765E29}" dt="2021-10-07T08:21:33.956" v="88" actId="26606"/>
          <ac:picMkLst>
            <pc:docMk/>
            <pc:sldMk cId="3589822333" sldId="266"/>
            <ac:picMk id="1028" creationId="{53BB5D8F-2EA5-47B5-924B-E8264994DF69}"/>
          </ac:picMkLst>
        </pc:picChg>
      </pc:sldChg>
      <pc:sldChg chg="addSp delSp modSp add mod delAnim modAnim">
        <pc:chgData name="James" userId="4163935ddb78b774" providerId="LiveId" clId="{E236E7FD-408F-4BEC-92A4-28066C765E29}" dt="2021-10-07T08:27:54.723" v="248"/>
        <pc:sldMkLst>
          <pc:docMk/>
          <pc:sldMk cId="2994622675" sldId="267"/>
        </pc:sldMkLst>
        <pc:spChg chg="add mod">
          <ac:chgData name="James" userId="4163935ddb78b774" providerId="LiveId" clId="{E236E7FD-408F-4BEC-92A4-28066C765E29}" dt="2021-10-07T08:27:30.525" v="245" actId="20577"/>
          <ac:spMkLst>
            <pc:docMk/>
            <pc:sldMk cId="2994622675" sldId="267"/>
            <ac:spMk id="6" creationId="{2FC5CCB0-F886-411C-872C-170B4136C3E7}"/>
          </ac:spMkLst>
        </pc:spChg>
        <pc:spChg chg="del">
          <ac:chgData name="James" userId="4163935ddb78b774" providerId="LiveId" clId="{E236E7FD-408F-4BEC-92A4-28066C765E29}" dt="2021-10-07T08:26:53.623" v="199" actId="478"/>
          <ac:spMkLst>
            <pc:docMk/>
            <pc:sldMk cId="2994622675" sldId="267"/>
            <ac:spMk id="7" creationId="{5DF2E478-5756-48B0-9256-D3C25D947FA6}"/>
          </ac:spMkLst>
        </pc:spChg>
      </pc:sldChg>
      <pc:sldChg chg="addSp modSp new mod">
        <pc:chgData name="James" userId="4163935ddb78b774" providerId="LiveId" clId="{E236E7FD-408F-4BEC-92A4-28066C765E29}" dt="2021-10-07T08:31:44.093" v="336" actId="1582"/>
        <pc:sldMkLst>
          <pc:docMk/>
          <pc:sldMk cId="451192610" sldId="268"/>
        </pc:sldMkLst>
        <pc:spChg chg="add mod">
          <ac:chgData name="James" userId="4163935ddb78b774" providerId="LiveId" clId="{E236E7FD-408F-4BEC-92A4-28066C765E29}" dt="2021-10-07T08:31:44.093" v="336" actId="1582"/>
          <ac:spMkLst>
            <pc:docMk/>
            <pc:sldMk cId="451192610" sldId="268"/>
            <ac:spMk id="3" creationId="{0B070B04-5964-4AF3-8400-03349A2CFFD8}"/>
          </ac:spMkLst>
        </pc:spChg>
      </pc:sldChg>
      <pc:sldChg chg="addSp modSp add mod ord modAnim">
        <pc:chgData name="James" userId="4163935ddb78b774" providerId="LiveId" clId="{E236E7FD-408F-4BEC-92A4-28066C765E29}" dt="2021-10-07T08:38:58.257" v="552"/>
        <pc:sldMkLst>
          <pc:docMk/>
          <pc:sldMk cId="3510129565" sldId="269"/>
        </pc:sldMkLst>
        <pc:spChg chg="add mod">
          <ac:chgData name="James" userId="4163935ddb78b774" providerId="LiveId" clId="{E236E7FD-408F-4BEC-92A4-28066C765E29}" dt="2021-10-07T08:34:59.319" v="431" actId="1035"/>
          <ac:spMkLst>
            <pc:docMk/>
            <pc:sldMk cId="3510129565" sldId="269"/>
            <ac:spMk id="7" creationId="{6A447C35-60C2-4F93-A910-91C811F96F9A}"/>
          </ac:spMkLst>
        </pc:spChg>
        <pc:spChg chg="add mod">
          <ac:chgData name="James" userId="4163935ddb78b774" providerId="LiveId" clId="{E236E7FD-408F-4BEC-92A4-28066C765E29}" dt="2021-10-07T08:36:26.077" v="486" actId="1035"/>
          <ac:spMkLst>
            <pc:docMk/>
            <pc:sldMk cId="3510129565" sldId="269"/>
            <ac:spMk id="8" creationId="{888681B5-4824-4AE5-8DF1-1BF3425884BD}"/>
          </ac:spMkLst>
        </pc:spChg>
        <pc:spChg chg="add mod">
          <ac:chgData name="James" userId="4163935ddb78b774" providerId="LiveId" clId="{E236E7FD-408F-4BEC-92A4-28066C765E29}" dt="2021-10-07T08:37:48.634" v="550" actId="1035"/>
          <ac:spMkLst>
            <pc:docMk/>
            <pc:sldMk cId="3510129565" sldId="269"/>
            <ac:spMk id="10" creationId="{5B9313E1-6FD6-4783-B5EA-099A5C0DF0F6}"/>
          </ac:spMkLst>
        </pc:spChg>
        <pc:picChg chg="mod">
          <ac:chgData name="James" userId="4163935ddb78b774" providerId="LiveId" clId="{E236E7FD-408F-4BEC-92A4-28066C765E29}" dt="2021-10-07T08:34:48.334" v="421" actId="1076"/>
          <ac:picMkLst>
            <pc:docMk/>
            <pc:sldMk cId="3510129565" sldId="269"/>
            <ac:picMk id="1028" creationId="{53BB5D8F-2EA5-47B5-924B-E8264994DF69}"/>
          </ac:picMkLst>
        </pc:picChg>
      </pc:sldChg>
      <pc:sldChg chg="modSp add mod">
        <pc:chgData name="James" userId="4163935ddb78b774" providerId="LiveId" clId="{E236E7FD-408F-4BEC-92A4-28066C765E29}" dt="2021-10-07T08:33:23.103" v="378" actId="1036"/>
        <pc:sldMkLst>
          <pc:docMk/>
          <pc:sldMk cId="9497715" sldId="270"/>
        </pc:sldMkLst>
        <pc:spChg chg="mod">
          <ac:chgData name="James" userId="4163935ddb78b774" providerId="LiveId" clId="{E236E7FD-408F-4BEC-92A4-28066C765E29}" dt="2021-10-07T08:33:23.103" v="378" actId="1036"/>
          <ac:spMkLst>
            <pc:docMk/>
            <pc:sldMk cId="9497715" sldId="270"/>
            <ac:spMk id="3" creationId="{0B070B04-5964-4AF3-8400-03349A2CFFD8}"/>
          </ac:spMkLst>
        </pc:spChg>
      </pc:sldChg>
      <pc:sldChg chg="del">
        <pc:chgData name="James" userId="4163935ddb78b774" providerId="LiveId" clId="{E236E7FD-408F-4BEC-92A4-28066C765E29}" dt="2021-10-07T07:49:57.168" v="64" actId="47"/>
        <pc:sldMkLst>
          <pc:docMk/>
          <pc:sldMk cId="2568633503" sldId="305"/>
        </pc:sldMkLst>
      </pc:sldChg>
      <pc:sldChg chg="del">
        <pc:chgData name="James" userId="4163935ddb78b774" providerId="LiveId" clId="{E236E7FD-408F-4BEC-92A4-28066C765E29}" dt="2021-10-07T07:49:58.012" v="65" actId="47"/>
        <pc:sldMkLst>
          <pc:docMk/>
          <pc:sldMk cId="862535703" sldId="311"/>
        </pc:sldMkLst>
      </pc:sldChg>
      <pc:sldChg chg="del">
        <pc:chgData name="James" userId="4163935ddb78b774" providerId="LiveId" clId="{E236E7FD-408F-4BEC-92A4-28066C765E29}" dt="2021-10-07T07:49:58.945" v="66" actId="47"/>
        <pc:sldMkLst>
          <pc:docMk/>
          <pc:sldMk cId="272929496" sldId="312"/>
        </pc:sldMkLst>
      </pc:sldChg>
      <pc:sldChg chg="del">
        <pc:chgData name="James" userId="4163935ddb78b774" providerId="LiveId" clId="{E236E7FD-408F-4BEC-92A4-28066C765E29}" dt="2021-10-07T07:50:01.701" v="67" actId="47"/>
        <pc:sldMkLst>
          <pc:docMk/>
          <pc:sldMk cId="3147633468" sldId="313"/>
        </pc:sldMkLst>
      </pc:sldChg>
      <pc:sldChg chg="del">
        <pc:chgData name="James" userId="4163935ddb78b774" providerId="LiveId" clId="{E236E7FD-408F-4BEC-92A4-28066C765E29}" dt="2021-10-07T07:50:02.583" v="68" actId="47"/>
        <pc:sldMkLst>
          <pc:docMk/>
          <pc:sldMk cId="1547012459" sldId="384"/>
        </pc:sldMkLst>
      </pc:sldChg>
      <pc:sldChg chg="delSp del">
        <pc:chgData name="James" userId="4163935ddb78b774" providerId="LiveId" clId="{E236E7FD-408F-4BEC-92A4-28066C765E29}" dt="2021-10-07T07:50:24.365" v="70" actId="47"/>
        <pc:sldMkLst>
          <pc:docMk/>
          <pc:sldMk cId="3114490243" sldId="385"/>
        </pc:sldMkLst>
        <pc:picChg chg="del">
          <ac:chgData name="James" userId="4163935ddb78b774" providerId="LiveId" clId="{E236E7FD-408F-4BEC-92A4-28066C765E29}" dt="2021-10-07T07:50:22.227" v="69" actId="478"/>
          <ac:picMkLst>
            <pc:docMk/>
            <pc:sldMk cId="3114490243" sldId="385"/>
            <ac:picMk id="5122" creationId="{EF43BE13-3089-4264-97D3-B8E63853B08A}"/>
          </ac:picMkLst>
        </pc:picChg>
      </pc:sldChg>
      <pc:sldChg chg="del">
        <pc:chgData name="James" userId="4163935ddb78b774" providerId="LiveId" clId="{E236E7FD-408F-4BEC-92A4-28066C765E29}" dt="2021-10-07T07:50:26.497" v="71" actId="47"/>
        <pc:sldMkLst>
          <pc:docMk/>
          <pc:sldMk cId="3324890967" sldId="386"/>
        </pc:sldMkLst>
      </pc:sldChg>
      <pc:sldChg chg="del">
        <pc:chgData name="James" userId="4163935ddb78b774" providerId="LiveId" clId="{E236E7FD-408F-4BEC-92A4-28066C765E29}" dt="2021-10-07T07:50:26.915" v="72" actId="47"/>
        <pc:sldMkLst>
          <pc:docMk/>
          <pc:sldMk cId="4068346529" sldId="387"/>
        </pc:sldMkLst>
      </pc:sldChg>
      <pc:sldChg chg="del">
        <pc:chgData name="James" userId="4163935ddb78b774" providerId="LiveId" clId="{E236E7FD-408F-4BEC-92A4-28066C765E29}" dt="2021-10-07T07:50:30.744" v="73" actId="47"/>
        <pc:sldMkLst>
          <pc:docMk/>
          <pc:sldMk cId="1096485491" sldId="388"/>
        </pc:sldMkLst>
      </pc:sldChg>
      <pc:sldChg chg="delSp del mod">
        <pc:chgData name="James" userId="4163935ddb78b774" providerId="LiveId" clId="{E236E7FD-408F-4BEC-92A4-28066C765E29}" dt="2021-10-07T08:18:54.023" v="81" actId="47"/>
        <pc:sldMkLst>
          <pc:docMk/>
          <pc:sldMk cId="1735415395" sldId="389"/>
        </pc:sldMkLst>
        <pc:spChg chg="del">
          <ac:chgData name="James" userId="4163935ddb78b774" providerId="LiveId" clId="{E236E7FD-408F-4BEC-92A4-28066C765E29}" dt="2021-10-07T08:18:47.823" v="80" actId="478"/>
          <ac:spMkLst>
            <pc:docMk/>
            <pc:sldMk cId="1735415395" sldId="389"/>
            <ac:spMk id="3" creationId="{8683F8F2-4322-416A-99AD-89975A601886}"/>
          </ac:spMkLst>
        </pc:spChg>
      </pc:sldChg>
      <pc:sldChg chg="del">
        <pc:chgData name="James" userId="4163935ddb78b774" providerId="LiveId" clId="{E236E7FD-408F-4BEC-92A4-28066C765E29}" dt="2021-10-07T07:50:36.541" v="74" actId="47"/>
        <pc:sldMkLst>
          <pc:docMk/>
          <pc:sldMk cId="30518244" sldId="390"/>
        </pc:sldMkLst>
      </pc:sldChg>
      <pc:sldChg chg="del">
        <pc:chgData name="James" userId="4163935ddb78b774" providerId="LiveId" clId="{E236E7FD-408F-4BEC-92A4-28066C765E29}" dt="2021-10-07T07:50:38.814" v="75" actId="47"/>
        <pc:sldMkLst>
          <pc:docMk/>
          <pc:sldMk cId="2773326755" sldId="391"/>
        </pc:sldMkLst>
      </pc:sldChg>
      <pc:sldChg chg="del">
        <pc:chgData name="James" userId="4163935ddb78b774" providerId="LiveId" clId="{E236E7FD-408F-4BEC-92A4-28066C765E29}" dt="2021-10-07T07:50:39.653" v="76" actId="47"/>
        <pc:sldMkLst>
          <pc:docMk/>
          <pc:sldMk cId="655764869" sldId="392"/>
        </pc:sldMkLst>
      </pc:sldChg>
      <pc:sldChg chg="del">
        <pc:chgData name="James" userId="4163935ddb78b774" providerId="LiveId" clId="{E236E7FD-408F-4BEC-92A4-28066C765E29}" dt="2021-10-07T07:50:40.304" v="77" actId="47"/>
        <pc:sldMkLst>
          <pc:docMk/>
          <pc:sldMk cId="4239743789" sldId="393"/>
        </pc:sldMkLst>
      </pc:sldChg>
      <pc:sldChg chg="del">
        <pc:chgData name="James" userId="4163935ddb78b774" providerId="LiveId" clId="{E236E7FD-408F-4BEC-92A4-28066C765E29}" dt="2021-10-07T07:50:40.986" v="78" actId="47"/>
        <pc:sldMkLst>
          <pc:docMk/>
          <pc:sldMk cId="1559709399" sldId="394"/>
        </pc:sldMkLst>
      </pc:sldChg>
      <pc:sldChg chg="del">
        <pc:chgData name="James" userId="4163935ddb78b774" providerId="LiveId" clId="{E236E7FD-408F-4BEC-92A4-28066C765E29}" dt="2021-10-07T07:50:41.634" v="79" actId="47"/>
        <pc:sldMkLst>
          <pc:docMk/>
          <pc:sldMk cId="1874092072" sldId="3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E6805A-4E1B-45ED-A278-484EA23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243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BDF4B-F4CB-46F3-ABEA-7658CF1FFBA4}"/>
              </a:ext>
            </a:extLst>
          </p:cNvPr>
          <p:cNvSpPr txBox="1"/>
          <p:nvPr/>
        </p:nvSpPr>
        <p:spPr>
          <a:xfrm>
            <a:off x="0" y="500051"/>
            <a:ext cx="9144000" cy="13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 Like the World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4:25-32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oing Against the Flow HD Stock Images | Shutterstock">
            <a:extLst>
              <a:ext uri="{FF2B5EF4-FFF2-40B4-BE49-F238E27FC236}">
                <a16:creationId xmlns:a16="http://schemas.microsoft.com/office/drawing/2014/main" id="{64C5A9FD-2460-435E-B4C1-2E2C0F183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 bwMode="auto">
          <a:xfrm>
            <a:off x="1793438" y="2440821"/>
            <a:ext cx="5557124" cy="3661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47DCA-FEA1-4B73-8132-6EC22C778AF6}"/>
              </a:ext>
            </a:extLst>
          </p:cNvPr>
          <p:cNvSpPr txBox="1"/>
          <p:nvPr/>
        </p:nvSpPr>
        <p:spPr>
          <a:xfrm>
            <a:off x="2288628" y="6111023"/>
            <a:ext cx="457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clothes every season isn&amp;#39;t cool. It&amp;#39;s killing the environment | ORF">
            <a:extLst>
              <a:ext uri="{FF2B5EF4-FFF2-40B4-BE49-F238E27FC236}">
                <a16:creationId xmlns:a16="http://schemas.microsoft.com/office/drawing/2014/main" id="{53BB5D8F-2EA5-47B5-924B-E8264994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1" b="1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796D-6BAC-4304-A81C-B58EC0A3E87F}"/>
              </a:ext>
            </a:extLst>
          </p:cNvPr>
          <p:cNvSpPr txBox="1"/>
          <p:nvPr/>
        </p:nvSpPr>
        <p:spPr>
          <a:xfrm>
            <a:off x="441433" y="494134"/>
            <a:ext cx="8303173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499999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dishonest deception to integrity of truth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2E478-5756-48B0-9256-D3C25D947FA6}"/>
              </a:ext>
            </a:extLst>
          </p:cNvPr>
          <p:cNvSpPr txBox="1"/>
          <p:nvPr/>
        </p:nvSpPr>
        <p:spPr>
          <a:xfrm>
            <a:off x="972206" y="1959098"/>
            <a:ext cx="7199586" cy="36751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Zechariah 8:16-17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are the things that you shall do: Speak the truth to one another; render in your gates judgments that are true and make for peace; </a:t>
            </a:r>
            <a:r>
              <a:rPr lang="en-US" sz="2800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devise evil in your hearts against one another, and love no false oath, for all these things I hate, declares the </a:t>
            </a:r>
            <a:r>
              <a:rPr lang="en-US" sz="2800" i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Lord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22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clothes every season isn&amp;#39;t cool. It&amp;#39;s killing the environment | ORF">
            <a:extLst>
              <a:ext uri="{FF2B5EF4-FFF2-40B4-BE49-F238E27FC236}">
                <a16:creationId xmlns:a16="http://schemas.microsoft.com/office/drawing/2014/main" id="{53BB5D8F-2EA5-47B5-924B-E8264994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1" b="1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796D-6BAC-4304-A81C-B58EC0A3E87F}"/>
              </a:ext>
            </a:extLst>
          </p:cNvPr>
          <p:cNvSpPr txBox="1"/>
          <p:nvPr/>
        </p:nvSpPr>
        <p:spPr>
          <a:xfrm>
            <a:off x="441433" y="494134"/>
            <a:ext cx="8303173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499999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dishonest deception to integrity of truth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5CCB0-F886-411C-872C-170B4136C3E7}"/>
              </a:ext>
            </a:extLst>
          </p:cNvPr>
          <p:cNvSpPr txBox="1"/>
          <p:nvPr/>
        </p:nvSpPr>
        <p:spPr>
          <a:xfrm>
            <a:off x="441433" y="1596096"/>
            <a:ext cx="8303173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quickly giving in to temptations of anger to quickly resolving anger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26-27)</a:t>
            </a:r>
          </a:p>
        </p:txBody>
      </p:sp>
    </p:spTree>
    <p:extLst>
      <p:ext uri="{BB962C8B-B14F-4D97-AF65-F5344CB8AC3E}">
        <p14:creationId xmlns:p14="http://schemas.microsoft.com/office/powerpoint/2010/main" val="299462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70B04-5964-4AF3-8400-03349A2CFFD8}"/>
              </a:ext>
            </a:extLst>
          </p:cNvPr>
          <p:cNvSpPr txBox="1"/>
          <p:nvPr/>
        </p:nvSpPr>
        <p:spPr>
          <a:xfrm>
            <a:off x="903889" y="640901"/>
            <a:ext cx="7294179" cy="5550237"/>
          </a:xfrm>
          <a:custGeom>
            <a:avLst/>
            <a:gdLst>
              <a:gd name="connsiteX0" fmla="*/ 0 w 7294179"/>
              <a:gd name="connsiteY0" fmla="*/ 0 h 5550237"/>
              <a:gd name="connsiteX1" fmla="*/ 561091 w 7294179"/>
              <a:gd name="connsiteY1" fmla="*/ 0 h 5550237"/>
              <a:gd name="connsiteX2" fmla="*/ 1049240 w 7294179"/>
              <a:gd name="connsiteY2" fmla="*/ 0 h 5550237"/>
              <a:gd name="connsiteX3" fmla="*/ 1464447 w 7294179"/>
              <a:gd name="connsiteY3" fmla="*/ 0 h 5550237"/>
              <a:gd name="connsiteX4" fmla="*/ 1879654 w 7294179"/>
              <a:gd name="connsiteY4" fmla="*/ 0 h 5550237"/>
              <a:gd name="connsiteX5" fmla="*/ 2513686 w 7294179"/>
              <a:gd name="connsiteY5" fmla="*/ 0 h 5550237"/>
              <a:gd name="connsiteX6" fmla="*/ 2928893 w 7294179"/>
              <a:gd name="connsiteY6" fmla="*/ 0 h 5550237"/>
              <a:gd name="connsiteX7" fmla="*/ 3489984 w 7294179"/>
              <a:gd name="connsiteY7" fmla="*/ 0 h 5550237"/>
              <a:gd name="connsiteX8" fmla="*/ 4051075 w 7294179"/>
              <a:gd name="connsiteY8" fmla="*/ 0 h 5550237"/>
              <a:gd name="connsiteX9" fmla="*/ 4539224 w 7294179"/>
              <a:gd name="connsiteY9" fmla="*/ 0 h 5550237"/>
              <a:gd name="connsiteX10" fmla="*/ 5027373 w 7294179"/>
              <a:gd name="connsiteY10" fmla="*/ 0 h 5550237"/>
              <a:gd name="connsiteX11" fmla="*/ 5661405 w 7294179"/>
              <a:gd name="connsiteY11" fmla="*/ 0 h 5550237"/>
              <a:gd name="connsiteX12" fmla="*/ 6076612 w 7294179"/>
              <a:gd name="connsiteY12" fmla="*/ 0 h 5550237"/>
              <a:gd name="connsiteX13" fmla="*/ 6564761 w 7294179"/>
              <a:gd name="connsiteY13" fmla="*/ 0 h 5550237"/>
              <a:gd name="connsiteX14" fmla="*/ 7294179 w 7294179"/>
              <a:gd name="connsiteY14" fmla="*/ 0 h 5550237"/>
              <a:gd name="connsiteX15" fmla="*/ 7294179 w 7294179"/>
              <a:gd name="connsiteY15" fmla="*/ 610526 h 5550237"/>
              <a:gd name="connsiteX16" fmla="*/ 7294179 w 7294179"/>
              <a:gd name="connsiteY16" fmla="*/ 999043 h 5550237"/>
              <a:gd name="connsiteX17" fmla="*/ 7294179 w 7294179"/>
              <a:gd name="connsiteY17" fmla="*/ 1554066 h 5550237"/>
              <a:gd name="connsiteX18" fmla="*/ 7294179 w 7294179"/>
              <a:gd name="connsiteY18" fmla="*/ 1998085 h 5550237"/>
              <a:gd name="connsiteX19" fmla="*/ 7294179 w 7294179"/>
              <a:gd name="connsiteY19" fmla="*/ 2553109 h 5550237"/>
              <a:gd name="connsiteX20" fmla="*/ 7294179 w 7294179"/>
              <a:gd name="connsiteY20" fmla="*/ 3219137 h 5550237"/>
              <a:gd name="connsiteX21" fmla="*/ 7294179 w 7294179"/>
              <a:gd name="connsiteY21" fmla="*/ 3663156 h 5550237"/>
              <a:gd name="connsiteX22" fmla="*/ 7294179 w 7294179"/>
              <a:gd name="connsiteY22" fmla="*/ 4162678 h 5550237"/>
              <a:gd name="connsiteX23" fmla="*/ 7294179 w 7294179"/>
              <a:gd name="connsiteY23" fmla="*/ 4828706 h 5550237"/>
              <a:gd name="connsiteX24" fmla="*/ 7294179 w 7294179"/>
              <a:gd name="connsiteY24" fmla="*/ 5550237 h 5550237"/>
              <a:gd name="connsiteX25" fmla="*/ 6951914 w 7294179"/>
              <a:gd name="connsiteY25" fmla="*/ 5550237 h 5550237"/>
              <a:gd name="connsiteX26" fmla="*/ 6244939 w 7294179"/>
              <a:gd name="connsiteY26" fmla="*/ 5550237 h 5550237"/>
              <a:gd name="connsiteX27" fmla="*/ 5683849 w 7294179"/>
              <a:gd name="connsiteY27" fmla="*/ 5550237 h 5550237"/>
              <a:gd name="connsiteX28" fmla="*/ 5268642 w 7294179"/>
              <a:gd name="connsiteY28" fmla="*/ 5550237 h 5550237"/>
              <a:gd name="connsiteX29" fmla="*/ 4926376 w 7294179"/>
              <a:gd name="connsiteY29" fmla="*/ 5550237 h 5550237"/>
              <a:gd name="connsiteX30" fmla="*/ 4292344 w 7294179"/>
              <a:gd name="connsiteY30" fmla="*/ 5550237 h 5550237"/>
              <a:gd name="connsiteX31" fmla="*/ 3950078 w 7294179"/>
              <a:gd name="connsiteY31" fmla="*/ 5550237 h 5550237"/>
              <a:gd name="connsiteX32" fmla="*/ 3461930 w 7294179"/>
              <a:gd name="connsiteY32" fmla="*/ 5550237 h 5550237"/>
              <a:gd name="connsiteX33" fmla="*/ 2973781 w 7294179"/>
              <a:gd name="connsiteY33" fmla="*/ 5550237 h 5550237"/>
              <a:gd name="connsiteX34" fmla="*/ 2339748 w 7294179"/>
              <a:gd name="connsiteY34" fmla="*/ 5550237 h 5550237"/>
              <a:gd name="connsiteX35" fmla="*/ 1997483 w 7294179"/>
              <a:gd name="connsiteY35" fmla="*/ 5550237 h 5550237"/>
              <a:gd name="connsiteX36" fmla="*/ 1509334 w 7294179"/>
              <a:gd name="connsiteY36" fmla="*/ 5550237 h 5550237"/>
              <a:gd name="connsiteX37" fmla="*/ 1021185 w 7294179"/>
              <a:gd name="connsiteY37" fmla="*/ 5550237 h 5550237"/>
              <a:gd name="connsiteX38" fmla="*/ 533036 w 7294179"/>
              <a:gd name="connsiteY38" fmla="*/ 5550237 h 5550237"/>
              <a:gd name="connsiteX39" fmla="*/ 0 w 7294179"/>
              <a:gd name="connsiteY39" fmla="*/ 5550237 h 5550237"/>
              <a:gd name="connsiteX40" fmla="*/ 0 w 7294179"/>
              <a:gd name="connsiteY40" fmla="*/ 4884209 h 5550237"/>
              <a:gd name="connsiteX41" fmla="*/ 0 w 7294179"/>
              <a:gd name="connsiteY41" fmla="*/ 4218180 h 5550237"/>
              <a:gd name="connsiteX42" fmla="*/ 0 w 7294179"/>
              <a:gd name="connsiteY42" fmla="*/ 3663156 h 5550237"/>
              <a:gd name="connsiteX43" fmla="*/ 0 w 7294179"/>
              <a:gd name="connsiteY43" fmla="*/ 3108133 h 5550237"/>
              <a:gd name="connsiteX44" fmla="*/ 0 w 7294179"/>
              <a:gd name="connsiteY44" fmla="*/ 2442104 h 5550237"/>
              <a:gd name="connsiteX45" fmla="*/ 0 w 7294179"/>
              <a:gd name="connsiteY45" fmla="*/ 1942583 h 5550237"/>
              <a:gd name="connsiteX46" fmla="*/ 0 w 7294179"/>
              <a:gd name="connsiteY46" fmla="*/ 1443062 h 5550237"/>
              <a:gd name="connsiteX47" fmla="*/ 0 w 7294179"/>
              <a:gd name="connsiteY47" fmla="*/ 1054545 h 5550237"/>
              <a:gd name="connsiteX48" fmla="*/ 0 w 7294179"/>
              <a:gd name="connsiteY48" fmla="*/ 555024 h 5550237"/>
              <a:gd name="connsiteX49" fmla="*/ 0 w 7294179"/>
              <a:gd name="connsiteY49" fmla="*/ 0 h 555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294179" h="5550237" extrusionOk="0">
                <a:moveTo>
                  <a:pt x="0" y="0"/>
                </a:moveTo>
                <a:cubicBezTo>
                  <a:pt x="202412" y="-40547"/>
                  <a:pt x="338166" y="36170"/>
                  <a:pt x="561091" y="0"/>
                </a:cubicBezTo>
                <a:cubicBezTo>
                  <a:pt x="784016" y="-36170"/>
                  <a:pt x="826012" y="56595"/>
                  <a:pt x="1049240" y="0"/>
                </a:cubicBezTo>
                <a:cubicBezTo>
                  <a:pt x="1272468" y="-56595"/>
                  <a:pt x="1261736" y="31235"/>
                  <a:pt x="1464447" y="0"/>
                </a:cubicBezTo>
                <a:cubicBezTo>
                  <a:pt x="1667158" y="-31235"/>
                  <a:pt x="1791745" y="33840"/>
                  <a:pt x="1879654" y="0"/>
                </a:cubicBezTo>
                <a:cubicBezTo>
                  <a:pt x="1967563" y="-33840"/>
                  <a:pt x="2380808" y="51558"/>
                  <a:pt x="2513686" y="0"/>
                </a:cubicBezTo>
                <a:cubicBezTo>
                  <a:pt x="2646564" y="-51558"/>
                  <a:pt x="2843300" y="44898"/>
                  <a:pt x="2928893" y="0"/>
                </a:cubicBezTo>
                <a:cubicBezTo>
                  <a:pt x="3014486" y="-44898"/>
                  <a:pt x="3226989" y="8979"/>
                  <a:pt x="3489984" y="0"/>
                </a:cubicBezTo>
                <a:cubicBezTo>
                  <a:pt x="3752979" y="-8979"/>
                  <a:pt x="3852288" y="42624"/>
                  <a:pt x="4051075" y="0"/>
                </a:cubicBezTo>
                <a:cubicBezTo>
                  <a:pt x="4249862" y="-42624"/>
                  <a:pt x="4346648" y="29697"/>
                  <a:pt x="4539224" y="0"/>
                </a:cubicBezTo>
                <a:cubicBezTo>
                  <a:pt x="4731800" y="-29697"/>
                  <a:pt x="4835620" y="21377"/>
                  <a:pt x="5027373" y="0"/>
                </a:cubicBezTo>
                <a:cubicBezTo>
                  <a:pt x="5219126" y="-21377"/>
                  <a:pt x="5414693" y="45862"/>
                  <a:pt x="5661405" y="0"/>
                </a:cubicBezTo>
                <a:cubicBezTo>
                  <a:pt x="5908117" y="-45862"/>
                  <a:pt x="5905090" y="2447"/>
                  <a:pt x="6076612" y="0"/>
                </a:cubicBezTo>
                <a:cubicBezTo>
                  <a:pt x="6248134" y="-2447"/>
                  <a:pt x="6386573" y="40407"/>
                  <a:pt x="6564761" y="0"/>
                </a:cubicBezTo>
                <a:cubicBezTo>
                  <a:pt x="6742949" y="-40407"/>
                  <a:pt x="7128958" y="16095"/>
                  <a:pt x="7294179" y="0"/>
                </a:cubicBezTo>
                <a:cubicBezTo>
                  <a:pt x="7318279" y="243163"/>
                  <a:pt x="7280085" y="480030"/>
                  <a:pt x="7294179" y="610526"/>
                </a:cubicBezTo>
                <a:cubicBezTo>
                  <a:pt x="7308273" y="741022"/>
                  <a:pt x="7269213" y="883806"/>
                  <a:pt x="7294179" y="999043"/>
                </a:cubicBezTo>
                <a:cubicBezTo>
                  <a:pt x="7319145" y="1114280"/>
                  <a:pt x="7280274" y="1379387"/>
                  <a:pt x="7294179" y="1554066"/>
                </a:cubicBezTo>
                <a:cubicBezTo>
                  <a:pt x="7308084" y="1728745"/>
                  <a:pt x="7274712" y="1889561"/>
                  <a:pt x="7294179" y="1998085"/>
                </a:cubicBezTo>
                <a:cubicBezTo>
                  <a:pt x="7313646" y="2106609"/>
                  <a:pt x="7234497" y="2337325"/>
                  <a:pt x="7294179" y="2553109"/>
                </a:cubicBezTo>
                <a:cubicBezTo>
                  <a:pt x="7353861" y="2768893"/>
                  <a:pt x="7222627" y="2937117"/>
                  <a:pt x="7294179" y="3219137"/>
                </a:cubicBezTo>
                <a:cubicBezTo>
                  <a:pt x="7365731" y="3501157"/>
                  <a:pt x="7278056" y="3570749"/>
                  <a:pt x="7294179" y="3663156"/>
                </a:cubicBezTo>
                <a:cubicBezTo>
                  <a:pt x="7310302" y="3755563"/>
                  <a:pt x="7238650" y="3987080"/>
                  <a:pt x="7294179" y="4162678"/>
                </a:cubicBezTo>
                <a:cubicBezTo>
                  <a:pt x="7349708" y="4338276"/>
                  <a:pt x="7286941" y="4637799"/>
                  <a:pt x="7294179" y="4828706"/>
                </a:cubicBezTo>
                <a:cubicBezTo>
                  <a:pt x="7301417" y="5019613"/>
                  <a:pt x="7215012" y="5310794"/>
                  <a:pt x="7294179" y="5550237"/>
                </a:cubicBezTo>
                <a:cubicBezTo>
                  <a:pt x="7138881" y="5586051"/>
                  <a:pt x="7030194" y="5536266"/>
                  <a:pt x="6951914" y="5550237"/>
                </a:cubicBezTo>
                <a:cubicBezTo>
                  <a:pt x="6873634" y="5564208"/>
                  <a:pt x="6552673" y="5508791"/>
                  <a:pt x="6244939" y="5550237"/>
                </a:cubicBezTo>
                <a:cubicBezTo>
                  <a:pt x="5937206" y="5591683"/>
                  <a:pt x="5803982" y="5538544"/>
                  <a:pt x="5683849" y="5550237"/>
                </a:cubicBezTo>
                <a:cubicBezTo>
                  <a:pt x="5563716" y="5561930"/>
                  <a:pt x="5410829" y="5541362"/>
                  <a:pt x="5268642" y="5550237"/>
                </a:cubicBezTo>
                <a:cubicBezTo>
                  <a:pt x="5126455" y="5559112"/>
                  <a:pt x="5039019" y="5509173"/>
                  <a:pt x="4926376" y="5550237"/>
                </a:cubicBezTo>
                <a:cubicBezTo>
                  <a:pt x="4813733" y="5591301"/>
                  <a:pt x="4517659" y="5518617"/>
                  <a:pt x="4292344" y="5550237"/>
                </a:cubicBezTo>
                <a:cubicBezTo>
                  <a:pt x="4067029" y="5581857"/>
                  <a:pt x="4054137" y="5550137"/>
                  <a:pt x="3950078" y="5550237"/>
                </a:cubicBezTo>
                <a:cubicBezTo>
                  <a:pt x="3846019" y="5550337"/>
                  <a:pt x="3601431" y="5540292"/>
                  <a:pt x="3461930" y="5550237"/>
                </a:cubicBezTo>
                <a:cubicBezTo>
                  <a:pt x="3322429" y="5560182"/>
                  <a:pt x="3078585" y="5498743"/>
                  <a:pt x="2973781" y="5550237"/>
                </a:cubicBezTo>
                <a:cubicBezTo>
                  <a:pt x="2868977" y="5601731"/>
                  <a:pt x="2501701" y="5544045"/>
                  <a:pt x="2339748" y="5550237"/>
                </a:cubicBezTo>
                <a:cubicBezTo>
                  <a:pt x="2177795" y="5556429"/>
                  <a:pt x="2121475" y="5520848"/>
                  <a:pt x="1997483" y="5550237"/>
                </a:cubicBezTo>
                <a:cubicBezTo>
                  <a:pt x="1873491" y="5579626"/>
                  <a:pt x="1723800" y="5523098"/>
                  <a:pt x="1509334" y="5550237"/>
                </a:cubicBezTo>
                <a:cubicBezTo>
                  <a:pt x="1294868" y="5577376"/>
                  <a:pt x="1153692" y="5524611"/>
                  <a:pt x="1021185" y="5550237"/>
                </a:cubicBezTo>
                <a:cubicBezTo>
                  <a:pt x="888678" y="5575863"/>
                  <a:pt x="651152" y="5544801"/>
                  <a:pt x="533036" y="5550237"/>
                </a:cubicBezTo>
                <a:cubicBezTo>
                  <a:pt x="414920" y="5555673"/>
                  <a:pt x="183982" y="5515875"/>
                  <a:pt x="0" y="5550237"/>
                </a:cubicBezTo>
                <a:cubicBezTo>
                  <a:pt x="-39759" y="5269080"/>
                  <a:pt x="48223" y="5102094"/>
                  <a:pt x="0" y="4884209"/>
                </a:cubicBezTo>
                <a:cubicBezTo>
                  <a:pt x="-48223" y="4666324"/>
                  <a:pt x="27275" y="4361353"/>
                  <a:pt x="0" y="4218180"/>
                </a:cubicBezTo>
                <a:cubicBezTo>
                  <a:pt x="-27275" y="4075007"/>
                  <a:pt x="41616" y="3910229"/>
                  <a:pt x="0" y="3663156"/>
                </a:cubicBezTo>
                <a:cubicBezTo>
                  <a:pt x="-41616" y="3416083"/>
                  <a:pt x="46071" y="3356875"/>
                  <a:pt x="0" y="3108133"/>
                </a:cubicBezTo>
                <a:cubicBezTo>
                  <a:pt x="-46071" y="2859391"/>
                  <a:pt x="40361" y="2759098"/>
                  <a:pt x="0" y="2442104"/>
                </a:cubicBezTo>
                <a:cubicBezTo>
                  <a:pt x="-40361" y="2125110"/>
                  <a:pt x="58622" y="2178062"/>
                  <a:pt x="0" y="1942583"/>
                </a:cubicBezTo>
                <a:cubicBezTo>
                  <a:pt x="-58622" y="1707104"/>
                  <a:pt x="38067" y="1560404"/>
                  <a:pt x="0" y="1443062"/>
                </a:cubicBezTo>
                <a:cubicBezTo>
                  <a:pt x="-38067" y="1325720"/>
                  <a:pt x="38503" y="1165280"/>
                  <a:pt x="0" y="1054545"/>
                </a:cubicBezTo>
                <a:cubicBezTo>
                  <a:pt x="-38503" y="943810"/>
                  <a:pt x="31134" y="656208"/>
                  <a:pt x="0" y="555024"/>
                </a:cubicBezTo>
                <a:cubicBezTo>
                  <a:pt x="-31134" y="453840"/>
                  <a:pt x="41579" y="14382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2138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Psalm 4:2-5</a:t>
            </a:r>
            <a:endParaRPr lang="en-US" sz="2800" b="1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men, how long shall my honor be turned into shame?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long will you love vain words and seek after lies?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Selah</a:t>
            </a:r>
            <a:b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know that the </a:t>
            </a:r>
            <a:r>
              <a:rPr lang="en-US" sz="28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 set apart the godly for himself; the </a:t>
            </a:r>
            <a:r>
              <a:rPr lang="en-US" sz="28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hears when I call to him.</a:t>
            </a:r>
          </a:p>
          <a:p>
            <a:pPr algn="l"/>
            <a:endParaRPr lang="en-US" sz="2800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angry, and do not sin; ponder in your own hearts on your beds, and be silent.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Selah</a:t>
            </a:r>
            <a:b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 right sacrifices,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put your trust in the </a:t>
            </a:r>
            <a:r>
              <a:rPr lang="en-US" sz="28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1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70B04-5964-4AF3-8400-03349A2CFFD8}"/>
              </a:ext>
            </a:extLst>
          </p:cNvPr>
          <p:cNvSpPr txBox="1"/>
          <p:nvPr/>
        </p:nvSpPr>
        <p:spPr>
          <a:xfrm>
            <a:off x="903889" y="1387134"/>
            <a:ext cx="7294179" cy="2964914"/>
          </a:xfrm>
          <a:custGeom>
            <a:avLst/>
            <a:gdLst>
              <a:gd name="connsiteX0" fmla="*/ 0 w 7294179"/>
              <a:gd name="connsiteY0" fmla="*/ 0 h 2964914"/>
              <a:gd name="connsiteX1" fmla="*/ 561091 w 7294179"/>
              <a:gd name="connsiteY1" fmla="*/ 0 h 2964914"/>
              <a:gd name="connsiteX2" fmla="*/ 1049240 w 7294179"/>
              <a:gd name="connsiteY2" fmla="*/ 0 h 2964914"/>
              <a:gd name="connsiteX3" fmla="*/ 1464447 w 7294179"/>
              <a:gd name="connsiteY3" fmla="*/ 0 h 2964914"/>
              <a:gd name="connsiteX4" fmla="*/ 1879654 w 7294179"/>
              <a:gd name="connsiteY4" fmla="*/ 0 h 2964914"/>
              <a:gd name="connsiteX5" fmla="*/ 2513686 w 7294179"/>
              <a:gd name="connsiteY5" fmla="*/ 0 h 2964914"/>
              <a:gd name="connsiteX6" fmla="*/ 2928893 w 7294179"/>
              <a:gd name="connsiteY6" fmla="*/ 0 h 2964914"/>
              <a:gd name="connsiteX7" fmla="*/ 3489984 w 7294179"/>
              <a:gd name="connsiteY7" fmla="*/ 0 h 2964914"/>
              <a:gd name="connsiteX8" fmla="*/ 4051075 w 7294179"/>
              <a:gd name="connsiteY8" fmla="*/ 0 h 2964914"/>
              <a:gd name="connsiteX9" fmla="*/ 4539224 w 7294179"/>
              <a:gd name="connsiteY9" fmla="*/ 0 h 2964914"/>
              <a:gd name="connsiteX10" fmla="*/ 5027373 w 7294179"/>
              <a:gd name="connsiteY10" fmla="*/ 0 h 2964914"/>
              <a:gd name="connsiteX11" fmla="*/ 5661405 w 7294179"/>
              <a:gd name="connsiteY11" fmla="*/ 0 h 2964914"/>
              <a:gd name="connsiteX12" fmla="*/ 6076612 w 7294179"/>
              <a:gd name="connsiteY12" fmla="*/ 0 h 2964914"/>
              <a:gd name="connsiteX13" fmla="*/ 6564761 w 7294179"/>
              <a:gd name="connsiteY13" fmla="*/ 0 h 2964914"/>
              <a:gd name="connsiteX14" fmla="*/ 7294179 w 7294179"/>
              <a:gd name="connsiteY14" fmla="*/ 0 h 2964914"/>
              <a:gd name="connsiteX15" fmla="*/ 7294179 w 7294179"/>
              <a:gd name="connsiteY15" fmla="*/ 622632 h 2964914"/>
              <a:gd name="connsiteX16" fmla="*/ 7294179 w 7294179"/>
              <a:gd name="connsiteY16" fmla="*/ 1126667 h 2964914"/>
              <a:gd name="connsiteX17" fmla="*/ 7294179 w 7294179"/>
              <a:gd name="connsiteY17" fmla="*/ 1719650 h 2964914"/>
              <a:gd name="connsiteX18" fmla="*/ 7294179 w 7294179"/>
              <a:gd name="connsiteY18" fmla="*/ 2253335 h 2964914"/>
              <a:gd name="connsiteX19" fmla="*/ 7294179 w 7294179"/>
              <a:gd name="connsiteY19" fmla="*/ 2964914 h 2964914"/>
              <a:gd name="connsiteX20" fmla="*/ 6587205 w 7294179"/>
              <a:gd name="connsiteY20" fmla="*/ 2964914 h 2964914"/>
              <a:gd name="connsiteX21" fmla="*/ 5880230 w 7294179"/>
              <a:gd name="connsiteY21" fmla="*/ 2964914 h 2964914"/>
              <a:gd name="connsiteX22" fmla="*/ 5319140 w 7294179"/>
              <a:gd name="connsiteY22" fmla="*/ 2964914 h 2964914"/>
              <a:gd name="connsiteX23" fmla="*/ 4685107 w 7294179"/>
              <a:gd name="connsiteY23" fmla="*/ 2964914 h 2964914"/>
              <a:gd name="connsiteX24" fmla="*/ 4051075 w 7294179"/>
              <a:gd name="connsiteY24" fmla="*/ 2964914 h 2964914"/>
              <a:gd name="connsiteX25" fmla="*/ 3562926 w 7294179"/>
              <a:gd name="connsiteY25" fmla="*/ 2964914 h 2964914"/>
              <a:gd name="connsiteX26" fmla="*/ 2855952 w 7294179"/>
              <a:gd name="connsiteY26" fmla="*/ 2964914 h 2964914"/>
              <a:gd name="connsiteX27" fmla="*/ 2294861 w 7294179"/>
              <a:gd name="connsiteY27" fmla="*/ 2964914 h 2964914"/>
              <a:gd name="connsiteX28" fmla="*/ 1879654 w 7294179"/>
              <a:gd name="connsiteY28" fmla="*/ 2964914 h 2964914"/>
              <a:gd name="connsiteX29" fmla="*/ 1537388 w 7294179"/>
              <a:gd name="connsiteY29" fmla="*/ 2964914 h 2964914"/>
              <a:gd name="connsiteX30" fmla="*/ 903356 w 7294179"/>
              <a:gd name="connsiteY30" fmla="*/ 2964914 h 2964914"/>
              <a:gd name="connsiteX31" fmla="*/ 561091 w 7294179"/>
              <a:gd name="connsiteY31" fmla="*/ 2964914 h 2964914"/>
              <a:gd name="connsiteX32" fmla="*/ 0 w 7294179"/>
              <a:gd name="connsiteY32" fmla="*/ 2964914 h 2964914"/>
              <a:gd name="connsiteX33" fmla="*/ 0 w 7294179"/>
              <a:gd name="connsiteY33" fmla="*/ 2401580 h 2964914"/>
              <a:gd name="connsiteX34" fmla="*/ 0 w 7294179"/>
              <a:gd name="connsiteY34" fmla="*/ 1897545 h 2964914"/>
              <a:gd name="connsiteX35" fmla="*/ 0 w 7294179"/>
              <a:gd name="connsiteY35" fmla="*/ 1304562 h 2964914"/>
              <a:gd name="connsiteX36" fmla="*/ 0 w 7294179"/>
              <a:gd name="connsiteY36" fmla="*/ 800527 h 2964914"/>
              <a:gd name="connsiteX37" fmla="*/ 0 w 7294179"/>
              <a:gd name="connsiteY37" fmla="*/ 0 h 29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94179" h="2964914" extrusionOk="0">
                <a:moveTo>
                  <a:pt x="0" y="0"/>
                </a:moveTo>
                <a:cubicBezTo>
                  <a:pt x="202412" y="-40547"/>
                  <a:pt x="338166" y="36170"/>
                  <a:pt x="561091" y="0"/>
                </a:cubicBezTo>
                <a:cubicBezTo>
                  <a:pt x="784016" y="-36170"/>
                  <a:pt x="826012" y="56595"/>
                  <a:pt x="1049240" y="0"/>
                </a:cubicBezTo>
                <a:cubicBezTo>
                  <a:pt x="1272468" y="-56595"/>
                  <a:pt x="1261736" y="31235"/>
                  <a:pt x="1464447" y="0"/>
                </a:cubicBezTo>
                <a:cubicBezTo>
                  <a:pt x="1667158" y="-31235"/>
                  <a:pt x="1791745" y="33840"/>
                  <a:pt x="1879654" y="0"/>
                </a:cubicBezTo>
                <a:cubicBezTo>
                  <a:pt x="1967563" y="-33840"/>
                  <a:pt x="2380808" y="51558"/>
                  <a:pt x="2513686" y="0"/>
                </a:cubicBezTo>
                <a:cubicBezTo>
                  <a:pt x="2646564" y="-51558"/>
                  <a:pt x="2843300" y="44898"/>
                  <a:pt x="2928893" y="0"/>
                </a:cubicBezTo>
                <a:cubicBezTo>
                  <a:pt x="3014486" y="-44898"/>
                  <a:pt x="3226989" y="8979"/>
                  <a:pt x="3489984" y="0"/>
                </a:cubicBezTo>
                <a:cubicBezTo>
                  <a:pt x="3752979" y="-8979"/>
                  <a:pt x="3852288" y="42624"/>
                  <a:pt x="4051075" y="0"/>
                </a:cubicBezTo>
                <a:cubicBezTo>
                  <a:pt x="4249862" y="-42624"/>
                  <a:pt x="4346648" y="29697"/>
                  <a:pt x="4539224" y="0"/>
                </a:cubicBezTo>
                <a:cubicBezTo>
                  <a:pt x="4731800" y="-29697"/>
                  <a:pt x="4835620" y="21377"/>
                  <a:pt x="5027373" y="0"/>
                </a:cubicBezTo>
                <a:cubicBezTo>
                  <a:pt x="5219126" y="-21377"/>
                  <a:pt x="5414693" y="45862"/>
                  <a:pt x="5661405" y="0"/>
                </a:cubicBezTo>
                <a:cubicBezTo>
                  <a:pt x="5908117" y="-45862"/>
                  <a:pt x="5905090" y="2447"/>
                  <a:pt x="6076612" y="0"/>
                </a:cubicBezTo>
                <a:cubicBezTo>
                  <a:pt x="6248134" y="-2447"/>
                  <a:pt x="6386573" y="40407"/>
                  <a:pt x="6564761" y="0"/>
                </a:cubicBezTo>
                <a:cubicBezTo>
                  <a:pt x="6742949" y="-40407"/>
                  <a:pt x="7128958" y="16095"/>
                  <a:pt x="7294179" y="0"/>
                </a:cubicBezTo>
                <a:cubicBezTo>
                  <a:pt x="7312161" y="130573"/>
                  <a:pt x="7219831" y="421820"/>
                  <a:pt x="7294179" y="622632"/>
                </a:cubicBezTo>
                <a:cubicBezTo>
                  <a:pt x="7368527" y="823444"/>
                  <a:pt x="7262887" y="1009824"/>
                  <a:pt x="7294179" y="1126667"/>
                </a:cubicBezTo>
                <a:cubicBezTo>
                  <a:pt x="7325471" y="1243511"/>
                  <a:pt x="7228411" y="1536337"/>
                  <a:pt x="7294179" y="1719650"/>
                </a:cubicBezTo>
                <a:cubicBezTo>
                  <a:pt x="7359947" y="1902963"/>
                  <a:pt x="7241802" y="2136744"/>
                  <a:pt x="7294179" y="2253335"/>
                </a:cubicBezTo>
                <a:cubicBezTo>
                  <a:pt x="7346556" y="2369926"/>
                  <a:pt x="7268640" y="2780024"/>
                  <a:pt x="7294179" y="2964914"/>
                </a:cubicBezTo>
                <a:cubicBezTo>
                  <a:pt x="6949924" y="3037798"/>
                  <a:pt x="6920876" y="2915888"/>
                  <a:pt x="6587205" y="2964914"/>
                </a:cubicBezTo>
                <a:cubicBezTo>
                  <a:pt x="6253534" y="3013940"/>
                  <a:pt x="6036253" y="2956395"/>
                  <a:pt x="5880230" y="2964914"/>
                </a:cubicBezTo>
                <a:cubicBezTo>
                  <a:pt x="5724208" y="2973433"/>
                  <a:pt x="5476996" y="2926140"/>
                  <a:pt x="5319140" y="2964914"/>
                </a:cubicBezTo>
                <a:cubicBezTo>
                  <a:pt x="5161284" y="3003688"/>
                  <a:pt x="4875509" y="2930389"/>
                  <a:pt x="4685107" y="2964914"/>
                </a:cubicBezTo>
                <a:cubicBezTo>
                  <a:pt x="4494705" y="2999439"/>
                  <a:pt x="4256560" y="2901805"/>
                  <a:pt x="4051075" y="2964914"/>
                </a:cubicBezTo>
                <a:cubicBezTo>
                  <a:pt x="3845590" y="3028023"/>
                  <a:pt x="3685138" y="2907417"/>
                  <a:pt x="3562926" y="2964914"/>
                </a:cubicBezTo>
                <a:cubicBezTo>
                  <a:pt x="3440714" y="3022411"/>
                  <a:pt x="3158099" y="2918569"/>
                  <a:pt x="2855952" y="2964914"/>
                </a:cubicBezTo>
                <a:cubicBezTo>
                  <a:pt x="2553805" y="3011259"/>
                  <a:pt x="2421826" y="2956519"/>
                  <a:pt x="2294861" y="2964914"/>
                </a:cubicBezTo>
                <a:cubicBezTo>
                  <a:pt x="2167896" y="2973309"/>
                  <a:pt x="2021841" y="2956039"/>
                  <a:pt x="1879654" y="2964914"/>
                </a:cubicBezTo>
                <a:cubicBezTo>
                  <a:pt x="1737467" y="2973789"/>
                  <a:pt x="1650031" y="2923850"/>
                  <a:pt x="1537388" y="2964914"/>
                </a:cubicBezTo>
                <a:cubicBezTo>
                  <a:pt x="1424745" y="3005978"/>
                  <a:pt x="1128671" y="2933294"/>
                  <a:pt x="903356" y="2964914"/>
                </a:cubicBezTo>
                <a:cubicBezTo>
                  <a:pt x="678041" y="2996534"/>
                  <a:pt x="653479" y="2954919"/>
                  <a:pt x="561091" y="2964914"/>
                </a:cubicBezTo>
                <a:cubicBezTo>
                  <a:pt x="468704" y="2974909"/>
                  <a:pt x="115206" y="2950225"/>
                  <a:pt x="0" y="2964914"/>
                </a:cubicBezTo>
                <a:cubicBezTo>
                  <a:pt x="-13400" y="2807957"/>
                  <a:pt x="66196" y="2593764"/>
                  <a:pt x="0" y="2401580"/>
                </a:cubicBezTo>
                <a:cubicBezTo>
                  <a:pt x="-66196" y="2209396"/>
                  <a:pt x="24346" y="2050335"/>
                  <a:pt x="0" y="1897545"/>
                </a:cubicBezTo>
                <a:cubicBezTo>
                  <a:pt x="-24346" y="1744756"/>
                  <a:pt x="44650" y="1569727"/>
                  <a:pt x="0" y="1304562"/>
                </a:cubicBezTo>
                <a:cubicBezTo>
                  <a:pt x="-44650" y="1039397"/>
                  <a:pt x="43774" y="911626"/>
                  <a:pt x="0" y="800527"/>
                </a:cubicBezTo>
                <a:cubicBezTo>
                  <a:pt x="-43774" y="689428"/>
                  <a:pt x="14514" y="21681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2138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James 1:19-20</a:t>
            </a:r>
            <a:endParaRPr lang="en-US" sz="2800" b="1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 this, my beloved brothers: let every person be quick to hear, slow to speak, slow to anger; </a:t>
            </a:r>
          </a:p>
          <a:p>
            <a:pPr algn="l"/>
            <a:endParaRPr lang="en-US" sz="28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anger of man does not produce 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94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clothes every season isn&amp;#39;t cool. It&amp;#39;s killing the environment | ORF">
            <a:extLst>
              <a:ext uri="{FF2B5EF4-FFF2-40B4-BE49-F238E27FC236}">
                <a16:creationId xmlns:a16="http://schemas.microsoft.com/office/drawing/2014/main" id="{53BB5D8F-2EA5-47B5-924B-E8264994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r="1" b="1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796D-6BAC-4304-A81C-B58EC0A3E87F}"/>
              </a:ext>
            </a:extLst>
          </p:cNvPr>
          <p:cNvSpPr txBox="1"/>
          <p:nvPr/>
        </p:nvSpPr>
        <p:spPr>
          <a:xfrm>
            <a:off x="441433" y="494134"/>
            <a:ext cx="8303173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499999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dishonest deception to integrity of truth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5CCB0-F886-411C-872C-170B4136C3E7}"/>
              </a:ext>
            </a:extLst>
          </p:cNvPr>
          <p:cNvSpPr txBox="1"/>
          <p:nvPr/>
        </p:nvSpPr>
        <p:spPr>
          <a:xfrm>
            <a:off x="441433" y="1596096"/>
            <a:ext cx="8303173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quickly giving in to temptations of anger to quickly resolving anger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26-27)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47C35-60C2-4F93-A910-91C811F96F9A}"/>
              </a:ext>
            </a:extLst>
          </p:cNvPr>
          <p:cNvSpPr txBox="1"/>
          <p:nvPr/>
        </p:nvSpPr>
        <p:spPr>
          <a:xfrm>
            <a:off x="441433" y="2711816"/>
            <a:ext cx="8303173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selfish taking to generous giving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(v. 28)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681B5-4824-4AE5-8DF1-1BF3425884BD}"/>
              </a:ext>
            </a:extLst>
          </p:cNvPr>
          <p:cNvSpPr txBox="1"/>
          <p:nvPr/>
        </p:nvSpPr>
        <p:spPr>
          <a:xfrm>
            <a:off x="441433" y="3342430"/>
            <a:ext cx="8292664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destructive words to spiritually edifying words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29-30)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313E1-6FD6-4783-B5EA-099A5C0DF0F6}"/>
              </a:ext>
            </a:extLst>
          </p:cNvPr>
          <p:cNvSpPr txBox="1"/>
          <p:nvPr/>
        </p:nvSpPr>
        <p:spPr>
          <a:xfrm>
            <a:off x="441433" y="4477548"/>
            <a:ext cx="8261134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change from embittered grudges to compassionate forgiveness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31-32)</a:t>
            </a:r>
          </a:p>
        </p:txBody>
      </p:sp>
    </p:spTree>
    <p:extLst>
      <p:ext uri="{BB962C8B-B14F-4D97-AF65-F5344CB8AC3E}">
        <p14:creationId xmlns:p14="http://schemas.microsoft.com/office/powerpoint/2010/main" val="351012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321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11</cp:revision>
  <dcterms:created xsi:type="dcterms:W3CDTF">2021-07-26T07:39:37Z</dcterms:created>
  <dcterms:modified xsi:type="dcterms:W3CDTF">2021-10-07T08:39:02Z</dcterms:modified>
</cp:coreProperties>
</file>