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  <p:sldId id="257" r:id="rId5"/>
    <p:sldId id="265" r:id="rId6"/>
    <p:sldId id="305" r:id="rId7"/>
    <p:sldId id="306" r:id="rId8"/>
    <p:sldId id="307" r:id="rId9"/>
    <p:sldId id="308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70FC8-40B8-4010-B870-D7EF952CE6E7}" v="32" dt="2021-09-23T08:16:5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B9270FC8-40B8-4010-B870-D7EF952CE6E7}"/>
    <pc:docChg chg="undo custSel addSld delSld modSld sldOrd">
      <pc:chgData name="James" userId="4163935ddb78b774" providerId="LiveId" clId="{B9270FC8-40B8-4010-B870-D7EF952CE6E7}" dt="2021-09-23T08:16:55.689" v="726"/>
      <pc:docMkLst>
        <pc:docMk/>
      </pc:docMkLst>
      <pc:sldChg chg="ord">
        <pc:chgData name="James" userId="4163935ddb78b774" providerId="LiveId" clId="{B9270FC8-40B8-4010-B870-D7EF952CE6E7}" dt="2021-09-23T07:45:13.740" v="3"/>
        <pc:sldMkLst>
          <pc:docMk/>
          <pc:sldMk cId="1287267509" sldId="257"/>
        </pc:sldMkLst>
      </pc:sldChg>
      <pc:sldChg chg="modSp mod">
        <pc:chgData name="James" userId="4163935ddb78b774" providerId="LiveId" clId="{B9270FC8-40B8-4010-B870-D7EF952CE6E7}" dt="2021-09-23T07:51:51.330" v="37" actId="20577"/>
        <pc:sldMkLst>
          <pc:docMk/>
          <pc:sldMk cId="1635866030" sldId="265"/>
        </pc:sldMkLst>
        <pc:spChg chg="mod">
          <ac:chgData name="James" userId="4163935ddb78b774" providerId="LiveId" clId="{B9270FC8-40B8-4010-B870-D7EF952CE6E7}" dt="2021-09-23T07:51:51.330" v="37" actId="20577"/>
          <ac:spMkLst>
            <pc:docMk/>
            <pc:sldMk cId="1635866030" sldId="265"/>
            <ac:spMk id="6" creationId="{DC1BDF4B-F4CB-46F3-ABEA-7658CF1FFBA4}"/>
          </ac:spMkLst>
        </pc:spChg>
      </pc:sldChg>
      <pc:sldChg chg="del">
        <pc:chgData name="James" userId="4163935ddb78b774" providerId="LiveId" clId="{B9270FC8-40B8-4010-B870-D7EF952CE6E7}" dt="2021-09-23T07:51:36.025" v="16" actId="47"/>
        <pc:sldMkLst>
          <pc:docMk/>
          <pc:sldMk cId="3622295515" sldId="278"/>
        </pc:sldMkLst>
      </pc:sldChg>
      <pc:sldChg chg="del">
        <pc:chgData name="James" userId="4163935ddb78b774" providerId="LiveId" clId="{B9270FC8-40B8-4010-B870-D7EF952CE6E7}" dt="2021-09-23T07:45:06.471" v="0" actId="47"/>
        <pc:sldMkLst>
          <pc:docMk/>
          <pc:sldMk cId="2785453310" sldId="290"/>
        </pc:sldMkLst>
      </pc:sldChg>
      <pc:sldChg chg="del">
        <pc:chgData name="James" userId="4163935ddb78b774" providerId="LiveId" clId="{B9270FC8-40B8-4010-B870-D7EF952CE6E7}" dt="2021-09-23T07:53:59.431" v="48" actId="47"/>
        <pc:sldMkLst>
          <pc:docMk/>
          <pc:sldMk cId="1136584195" sldId="296"/>
        </pc:sldMkLst>
      </pc:sldChg>
      <pc:sldChg chg="del">
        <pc:chgData name="James" userId="4163935ddb78b774" providerId="LiveId" clId="{B9270FC8-40B8-4010-B870-D7EF952CE6E7}" dt="2021-09-23T07:54:00.962" v="49" actId="47"/>
        <pc:sldMkLst>
          <pc:docMk/>
          <pc:sldMk cId="3966202082" sldId="297"/>
        </pc:sldMkLst>
      </pc:sldChg>
      <pc:sldChg chg="del">
        <pc:chgData name="James" userId="4163935ddb78b774" providerId="LiveId" clId="{B9270FC8-40B8-4010-B870-D7EF952CE6E7}" dt="2021-09-23T07:54:01.861" v="50" actId="47"/>
        <pc:sldMkLst>
          <pc:docMk/>
          <pc:sldMk cId="278986923" sldId="299"/>
        </pc:sldMkLst>
      </pc:sldChg>
      <pc:sldChg chg="del">
        <pc:chgData name="James" userId="4163935ddb78b774" providerId="LiveId" clId="{B9270FC8-40B8-4010-B870-D7EF952CE6E7}" dt="2021-09-23T07:54:03.142" v="51" actId="47"/>
        <pc:sldMkLst>
          <pc:docMk/>
          <pc:sldMk cId="136576788" sldId="300"/>
        </pc:sldMkLst>
      </pc:sldChg>
      <pc:sldChg chg="del">
        <pc:chgData name="James" userId="4163935ddb78b774" providerId="LiveId" clId="{B9270FC8-40B8-4010-B870-D7EF952CE6E7}" dt="2021-09-23T07:54:04.345" v="52" actId="47"/>
        <pc:sldMkLst>
          <pc:docMk/>
          <pc:sldMk cId="880417304" sldId="301"/>
        </pc:sldMkLst>
      </pc:sldChg>
      <pc:sldChg chg="addSp new">
        <pc:chgData name="James" userId="4163935ddb78b774" providerId="LiveId" clId="{B9270FC8-40B8-4010-B870-D7EF952CE6E7}" dt="2021-09-23T07:46:00.425" v="4"/>
        <pc:sldMkLst>
          <pc:docMk/>
          <pc:sldMk cId="2824192939" sldId="302"/>
        </pc:sldMkLst>
        <pc:picChg chg="add">
          <ac:chgData name="James" userId="4163935ddb78b774" providerId="LiveId" clId="{B9270FC8-40B8-4010-B870-D7EF952CE6E7}" dt="2021-09-23T07:46:00.425" v="4"/>
          <ac:picMkLst>
            <pc:docMk/>
            <pc:sldMk cId="2824192939" sldId="302"/>
            <ac:picMk id="1026" creationId="{DD06C825-FD20-4DA4-82D2-03F20B0EA20F}"/>
          </ac:picMkLst>
        </pc:picChg>
      </pc:sldChg>
      <pc:sldChg chg="addSp modSp new mod setBg">
        <pc:chgData name="James" userId="4163935ddb78b774" providerId="LiveId" clId="{B9270FC8-40B8-4010-B870-D7EF952CE6E7}" dt="2021-09-23T07:47:46.746" v="7" actId="26606"/>
        <pc:sldMkLst>
          <pc:docMk/>
          <pc:sldMk cId="300641077" sldId="303"/>
        </pc:sldMkLst>
        <pc:spChg chg="add">
          <ac:chgData name="James" userId="4163935ddb78b774" providerId="LiveId" clId="{B9270FC8-40B8-4010-B870-D7EF952CE6E7}" dt="2021-09-23T07:47:46.746" v="7" actId="26606"/>
          <ac:spMkLst>
            <pc:docMk/>
            <pc:sldMk cId="300641077" sldId="303"/>
            <ac:spMk id="71" creationId="{42A4FC2C-047E-45A5-965D-8E1E3BF09BC6}"/>
          </ac:spMkLst>
        </pc:spChg>
        <pc:picChg chg="add mod">
          <ac:chgData name="James" userId="4163935ddb78b774" providerId="LiveId" clId="{B9270FC8-40B8-4010-B870-D7EF952CE6E7}" dt="2021-09-23T07:47:46.746" v="7" actId="26606"/>
          <ac:picMkLst>
            <pc:docMk/>
            <pc:sldMk cId="300641077" sldId="303"/>
            <ac:picMk id="2050" creationId="{2BD28AE8-F0F6-408F-A20F-5F5779E03DE1}"/>
          </ac:picMkLst>
        </pc:picChg>
      </pc:sldChg>
      <pc:sldChg chg="addSp modSp new mod">
        <pc:chgData name="James" userId="4163935ddb78b774" providerId="LiveId" clId="{B9270FC8-40B8-4010-B870-D7EF952CE6E7}" dt="2021-09-23T07:51:15.073" v="15" actId="1440"/>
        <pc:sldMkLst>
          <pc:docMk/>
          <pc:sldMk cId="3484529987" sldId="304"/>
        </pc:sldMkLst>
        <pc:spChg chg="add mod ord">
          <ac:chgData name="James" userId="4163935ddb78b774" providerId="LiveId" clId="{B9270FC8-40B8-4010-B870-D7EF952CE6E7}" dt="2021-09-23T07:51:05.249" v="14" actId="13822"/>
          <ac:spMkLst>
            <pc:docMk/>
            <pc:sldMk cId="3484529987" sldId="304"/>
            <ac:spMk id="2" creationId="{B7FAA8A2-DF3F-4905-B1D1-36B12E23477B}"/>
          </ac:spMkLst>
        </pc:spChg>
        <pc:picChg chg="add mod">
          <ac:chgData name="James" userId="4163935ddb78b774" providerId="LiveId" clId="{B9270FC8-40B8-4010-B870-D7EF952CE6E7}" dt="2021-09-23T07:51:15.073" v="15" actId="1440"/>
          <ac:picMkLst>
            <pc:docMk/>
            <pc:sldMk cId="3484529987" sldId="304"/>
            <ac:picMk id="3074" creationId="{A57C4FB8-EE8D-4F15-8A41-35C7375C2E51}"/>
          </ac:picMkLst>
        </pc:picChg>
      </pc:sldChg>
      <pc:sldChg chg="modSp add mod">
        <pc:chgData name="James" userId="4163935ddb78b774" providerId="LiveId" clId="{B9270FC8-40B8-4010-B870-D7EF952CE6E7}" dt="2021-09-23T07:52:46.919" v="47" actId="404"/>
        <pc:sldMkLst>
          <pc:docMk/>
          <pc:sldMk cId="2568633503" sldId="305"/>
        </pc:sldMkLst>
        <pc:spChg chg="mod">
          <ac:chgData name="James" userId="4163935ddb78b774" providerId="LiveId" clId="{B9270FC8-40B8-4010-B870-D7EF952CE6E7}" dt="2021-09-23T07:52:46.919" v="47" actId="404"/>
          <ac:spMkLst>
            <pc:docMk/>
            <pc:sldMk cId="2568633503" sldId="305"/>
            <ac:spMk id="6" creationId="{DC1BDF4B-F4CB-46F3-ABEA-7658CF1FFBA4}"/>
          </ac:spMkLst>
        </pc:spChg>
      </pc:sldChg>
      <pc:sldChg chg="addSp modSp new mod setBg modAnim">
        <pc:chgData name="James" userId="4163935ddb78b774" providerId="LiveId" clId="{B9270FC8-40B8-4010-B870-D7EF952CE6E7}" dt="2021-09-23T08:01:26.449" v="167"/>
        <pc:sldMkLst>
          <pc:docMk/>
          <pc:sldMk cId="3777284776" sldId="306"/>
        </pc:sldMkLst>
        <pc:spChg chg="add mod">
          <ac:chgData name="James" userId="4163935ddb78b774" providerId="LiveId" clId="{B9270FC8-40B8-4010-B870-D7EF952CE6E7}" dt="2021-09-23T07:57:14.953" v="68" actId="1076"/>
          <ac:spMkLst>
            <pc:docMk/>
            <pc:sldMk cId="3777284776" sldId="306"/>
            <ac:spMk id="5" creationId="{E8A51F1D-7B5E-4226-B601-9698FFD9F085}"/>
          </ac:spMkLst>
        </pc:spChg>
        <pc:spChg chg="add mod">
          <ac:chgData name="James" userId="4163935ddb78b774" providerId="LiveId" clId="{B9270FC8-40B8-4010-B870-D7EF952CE6E7}" dt="2021-09-23T07:58:37.624" v="79" actId="1076"/>
          <ac:spMkLst>
            <pc:docMk/>
            <pc:sldMk cId="3777284776" sldId="306"/>
            <ac:spMk id="7" creationId="{13A6C58B-8C9E-4C31-BCDC-100B9FDA8A67}"/>
          </ac:spMkLst>
        </pc:spChg>
        <pc:spChg chg="add mod">
          <ac:chgData name="James" userId="4163935ddb78b774" providerId="LiveId" clId="{B9270FC8-40B8-4010-B870-D7EF952CE6E7}" dt="2021-09-23T08:00:30.318" v="106" actId="1035"/>
          <ac:spMkLst>
            <pc:docMk/>
            <pc:sldMk cId="3777284776" sldId="306"/>
            <ac:spMk id="9" creationId="{9BF7F937-AA4F-49AE-A7BB-7079E449948D}"/>
          </ac:spMkLst>
        </pc:spChg>
        <pc:spChg chg="add mod">
          <ac:chgData name="James" userId="4163935ddb78b774" providerId="LiveId" clId="{B9270FC8-40B8-4010-B870-D7EF952CE6E7}" dt="2021-09-23T08:01:18.563" v="166" actId="1035"/>
          <ac:spMkLst>
            <pc:docMk/>
            <pc:sldMk cId="3777284776" sldId="306"/>
            <ac:spMk id="11" creationId="{E9EF4BB7-DDE1-4F9B-BE7F-7CB7FCA57555}"/>
          </ac:spMkLst>
        </pc:spChg>
        <pc:spChg chg="add">
          <ac:chgData name="James" userId="4163935ddb78b774" providerId="LiveId" clId="{B9270FC8-40B8-4010-B870-D7EF952CE6E7}" dt="2021-09-23T07:55:46.255" v="55" actId="26606"/>
          <ac:spMkLst>
            <pc:docMk/>
            <pc:sldMk cId="3777284776" sldId="306"/>
            <ac:spMk id="71" creationId="{42A4FC2C-047E-45A5-965D-8E1E3BF09BC6}"/>
          </ac:spMkLst>
        </pc:spChg>
        <pc:picChg chg="add mod">
          <ac:chgData name="James" userId="4163935ddb78b774" providerId="LiveId" clId="{B9270FC8-40B8-4010-B870-D7EF952CE6E7}" dt="2021-09-23T07:55:46.255" v="55" actId="26606"/>
          <ac:picMkLst>
            <pc:docMk/>
            <pc:sldMk cId="3777284776" sldId="306"/>
            <ac:picMk id="4098" creationId="{F0386A09-7729-48F7-851B-5ACE11C3BD98}"/>
          </ac:picMkLst>
        </pc:picChg>
      </pc:sldChg>
      <pc:sldChg chg="modSp add modAnim">
        <pc:chgData name="James" userId="4163935ddb78b774" providerId="LiveId" clId="{B9270FC8-40B8-4010-B870-D7EF952CE6E7}" dt="2021-09-23T08:02:16.650" v="177" actId="207"/>
        <pc:sldMkLst>
          <pc:docMk/>
          <pc:sldMk cId="1138436671" sldId="307"/>
        </pc:sldMkLst>
        <pc:spChg chg="mod">
          <ac:chgData name="James" userId="4163935ddb78b774" providerId="LiveId" clId="{B9270FC8-40B8-4010-B870-D7EF952CE6E7}" dt="2021-09-23T08:02:16.650" v="177" actId="207"/>
          <ac:spMkLst>
            <pc:docMk/>
            <pc:sldMk cId="1138436671" sldId="307"/>
            <ac:spMk id="11" creationId="{E9EF4BB7-DDE1-4F9B-BE7F-7CB7FCA57555}"/>
          </ac:spMkLst>
        </pc:spChg>
      </pc:sldChg>
      <pc:sldChg chg="modSp add mod">
        <pc:chgData name="James" userId="4163935ddb78b774" providerId="LiveId" clId="{B9270FC8-40B8-4010-B870-D7EF952CE6E7}" dt="2021-09-23T08:04:09.996" v="186" actId="115"/>
        <pc:sldMkLst>
          <pc:docMk/>
          <pc:sldMk cId="339622493" sldId="308"/>
        </pc:sldMkLst>
        <pc:spChg chg="mod">
          <ac:chgData name="James" userId="4163935ddb78b774" providerId="LiveId" clId="{B9270FC8-40B8-4010-B870-D7EF952CE6E7}" dt="2021-09-23T08:04:09.996" v="186" actId="115"/>
          <ac:spMkLst>
            <pc:docMk/>
            <pc:sldMk cId="339622493" sldId="308"/>
            <ac:spMk id="11" creationId="{E9EF4BB7-DDE1-4F9B-BE7F-7CB7FCA57555}"/>
          </ac:spMkLst>
        </pc:spChg>
      </pc:sldChg>
      <pc:sldChg chg="addSp delSp modSp add mod modAnim">
        <pc:chgData name="James" userId="4163935ddb78b774" providerId="LiveId" clId="{B9270FC8-40B8-4010-B870-D7EF952CE6E7}" dt="2021-09-23T08:11:04.409" v="594"/>
        <pc:sldMkLst>
          <pc:docMk/>
          <pc:sldMk cId="1985418714" sldId="309"/>
        </pc:sldMkLst>
        <pc:spChg chg="add mod">
          <ac:chgData name="James" userId="4163935ddb78b774" providerId="LiveId" clId="{B9270FC8-40B8-4010-B870-D7EF952CE6E7}" dt="2021-09-23T08:09:18.394" v="364" actId="1076"/>
          <ac:spMkLst>
            <pc:docMk/>
            <pc:sldMk cId="1985418714" sldId="309"/>
            <ac:spMk id="10" creationId="{7E8B587D-5252-494F-9319-58E14924B8BD}"/>
          </ac:spMkLst>
        </pc:spChg>
        <pc:spChg chg="del">
          <ac:chgData name="James" userId="4163935ddb78b774" providerId="LiveId" clId="{B9270FC8-40B8-4010-B870-D7EF952CE6E7}" dt="2021-09-23T08:04:32.540" v="188" actId="478"/>
          <ac:spMkLst>
            <pc:docMk/>
            <pc:sldMk cId="1985418714" sldId="309"/>
            <ac:spMk id="11" creationId="{E9EF4BB7-DDE1-4F9B-BE7F-7CB7FCA57555}"/>
          </ac:spMkLst>
        </pc:spChg>
        <pc:spChg chg="add mod">
          <ac:chgData name="James" userId="4163935ddb78b774" providerId="LiveId" clId="{B9270FC8-40B8-4010-B870-D7EF952CE6E7}" dt="2021-09-23T08:05:59.713" v="276" actId="1036"/>
          <ac:spMkLst>
            <pc:docMk/>
            <pc:sldMk cId="1985418714" sldId="309"/>
            <ac:spMk id="12" creationId="{5E1C4821-A967-4DF8-BA3F-4188BDAF1F19}"/>
          </ac:spMkLst>
        </pc:spChg>
        <pc:spChg chg="add del mod">
          <ac:chgData name="James" userId="4163935ddb78b774" providerId="LiveId" clId="{B9270FC8-40B8-4010-B870-D7EF952CE6E7}" dt="2021-09-23T08:08:16.504" v="359" actId="22"/>
          <ac:spMkLst>
            <pc:docMk/>
            <pc:sldMk cId="1985418714" sldId="309"/>
            <ac:spMk id="13" creationId="{7B868264-D94A-4B3D-AD97-DE21FC34ED23}"/>
          </ac:spMkLst>
        </pc:spChg>
        <pc:spChg chg="add del">
          <ac:chgData name="James" userId="4163935ddb78b774" providerId="LiveId" clId="{B9270FC8-40B8-4010-B870-D7EF952CE6E7}" dt="2021-09-23T08:08:47.651" v="361" actId="22"/>
          <ac:spMkLst>
            <pc:docMk/>
            <pc:sldMk cId="1985418714" sldId="309"/>
            <ac:spMk id="15" creationId="{CBCBCC12-8998-4187-A427-3FED52CD5889}"/>
          </ac:spMkLst>
        </pc:spChg>
        <pc:spChg chg="add del">
          <ac:chgData name="James" userId="4163935ddb78b774" providerId="LiveId" clId="{B9270FC8-40B8-4010-B870-D7EF952CE6E7}" dt="2021-09-23T08:08:57.564" v="363" actId="22"/>
          <ac:spMkLst>
            <pc:docMk/>
            <pc:sldMk cId="1985418714" sldId="309"/>
            <ac:spMk id="17" creationId="{4B1FC137-10C2-459D-8495-86B5DC821BFC}"/>
          </ac:spMkLst>
        </pc:spChg>
        <pc:spChg chg="add mod">
          <ac:chgData name="James" userId="4163935ddb78b774" providerId="LiveId" clId="{B9270FC8-40B8-4010-B870-D7EF952CE6E7}" dt="2021-09-23T08:10:58.652" v="593" actId="14100"/>
          <ac:spMkLst>
            <pc:docMk/>
            <pc:sldMk cId="1985418714" sldId="309"/>
            <ac:spMk id="19" creationId="{A6C7306C-E7EF-4EB3-87F8-DE5F1AAC12B1}"/>
          </ac:spMkLst>
        </pc:spChg>
        <pc:picChg chg="mod">
          <ac:chgData name="James" userId="4163935ddb78b774" providerId="LiveId" clId="{B9270FC8-40B8-4010-B870-D7EF952CE6E7}" dt="2021-09-23T08:08:10.089" v="348" actId="1038"/>
          <ac:picMkLst>
            <pc:docMk/>
            <pc:sldMk cId="1985418714" sldId="309"/>
            <ac:picMk id="4098" creationId="{F0386A09-7729-48F7-851B-5ACE11C3BD98}"/>
          </ac:picMkLst>
        </pc:picChg>
      </pc:sldChg>
      <pc:sldChg chg="addSp modSp new mod setBg modAnim">
        <pc:chgData name="James" userId="4163935ddb78b774" providerId="LiveId" clId="{B9270FC8-40B8-4010-B870-D7EF952CE6E7}" dt="2021-09-23T08:16:55.689" v="726"/>
        <pc:sldMkLst>
          <pc:docMk/>
          <pc:sldMk cId="3590476061" sldId="310"/>
        </pc:sldMkLst>
        <pc:spChg chg="add mod">
          <ac:chgData name="James" userId="4163935ddb78b774" providerId="LiveId" clId="{B9270FC8-40B8-4010-B870-D7EF952CE6E7}" dt="2021-09-23T08:14:27.461" v="663" actId="207"/>
          <ac:spMkLst>
            <pc:docMk/>
            <pc:sldMk cId="3590476061" sldId="310"/>
            <ac:spMk id="11" creationId="{11C62AD3-EAAB-47A1-8F2E-20D2906D67FF}"/>
          </ac:spMkLst>
        </pc:spChg>
        <pc:spChg chg="add mod">
          <ac:chgData name="James" userId="4163935ddb78b774" providerId="LiveId" clId="{B9270FC8-40B8-4010-B870-D7EF952CE6E7}" dt="2021-09-23T08:13:13.022" v="654" actId="1076"/>
          <ac:spMkLst>
            <pc:docMk/>
            <pc:sldMk cId="3590476061" sldId="310"/>
            <ac:spMk id="13" creationId="{B79A7B97-512C-4A5E-83FF-DD5C97FF969E}"/>
          </ac:spMkLst>
        </pc:spChg>
        <pc:spChg chg="add mod">
          <ac:chgData name="James" userId="4163935ddb78b774" providerId="LiveId" clId="{B9270FC8-40B8-4010-B870-D7EF952CE6E7}" dt="2021-09-23T08:15:48.046" v="685" actId="1076"/>
          <ac:spMkLst>
            <pc:docMk/>
            <pc:sldMk cId="3590476061" sldId="310"/>
            <ac:spMk id="15" creationId="{A56DF39A-A39B-4671-B058-43E5A5B0A7FA}"/>
          </ac:spMkLst>
        </pc:spChg>
        <pc:spChg chg="add mod">
          <ac:chgData name="James" userId="4163935ddb78b774" providerId="LiveId" clId="{B9270FC8-40B8-4010-B870-D7EF952CE6E7}" dt="2021-09-23T08:16:46.043" v="725" actId="1036"/>
          <ac:spMkLst>
            <pc:docMk/>
            <pc:sldMk cId="3590476061" sldId="310"/>
            <ac:spMk id="17" creationId="{5DCEA635-3E9F-4A50-81D1-E4AD5134603D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71" creationId="{F3060C83-F051-4F0E-ABAD-AA0DFC48B218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73" creationId="{83C98ABE-055B-441F-B07E-44F97F083C39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75" creationId="{29FDB030-9B49-4CED-8CCD-4D99382388AC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77" creationId="{3783CA14-24A1-485C-8B30-D6A5D87987AD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79" creationId="{9A97C86A-04D6-40F7-AE84-31AB43E6A846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81" creationId="{FF9F2414-84E8-453E-B1F3-389FDE8192D9}"/>
          </ac:spMkLst>
        </pc:spChg>
        <pc:spChg chg="add">
          <ac:chgData name="James" userId="4163935ddb78b774" providerId="LiveId" clId="{B9270FC8-40B8-4010-B870-D7EF952CE6E7}" dt="2021-09-23T08:12:22.980" v="597" actId="26606"/>
          <ac:spMkLst>
            <pc:docMk/>
            <pc:sldMk cId="3590476061" sldId="310"/>
            <ac:spMk id="83" creationId="{3ECA69A1-7536-43AC-85EF-C7106179F5ED}"/>
          </ac:spMkLst>
        </pc:spChg>
        <pc:picChg chg="add mod">
          <ac:chgData name="James" userId="4163935ddb78b774" providerId="LiveId" clId="{B9270FC8-40B8-4010-B870-D7EF952CE6E7}" dt="2021-09-23T08:12:22.980" v="597" actId="26606"/>
          <ac:picMkLst>
            <pc:docMk/>
            <pc:sldMk cId="3590476061" sldId="310"/>
            <ac:picMk id="5122" creationId="{E311281C-D1A2-48C1-9001-CE86D3E68B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 jigsaw puzzle sales hit £100m as &amp;#39;people find a balance in their lives&amp;#39;  | Retail industry | The Guardian">
            <a:extLst>
              <a:ext uri="{FF2B5EF4-FFF2-40B4-BE49-F238E27FC236}">
                <a16:creationId xmlns:a16="http://schemas.microsoft.com/office/drawing/2014/main" id="{DD06C825-FD20-4DA4-82D2-03F20B0E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zigzag puzzle OFF 64% - Online Shopping Site for Fashion &amp;amp; Lifestyle.">
            <a:extLst>
              <a:ext uri="{FF2B5EF4-FFF2-40B4-BE49-F238E27FC236}">
                <a16:creationId xmlns:a16="http://schemas.microsoft.com/office/drawing/2014/main" id="{F0386A09-7729-48F7-851B-5ACE11C3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926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1F1D-7B5E-4226-B601-9698FFD9F085}"/>
              </a:ext>
            </a:extLst>
          </p:cNvPr>
          <p:cNvSpPr txBox="1"/>
          <p:nvPr/>
        </p:nvSpPr>
        <p:spPr>
          <a:xfrm>
            <a:off x="307999" y="796266"/>
            <a:ext cx="8528002" cy="622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is a gracious work of Christ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7-10)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C58B-8C9E-4C31-BCDC-100B9FDA8A67}"/>
              </a:ext>
            </a:extLst>
          </p:cNvPr>
          <p:cNvSpPr txBox="1"/>
          <p:nvPr/>
        </p:nvSpPr>
        <p:spPr>
          <a:xfrm>
            <a:off x="307999" y="1764836"/>
            <a:ext cx="8528002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develops our maturity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11-16)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7F937-AA4F-49AE-A7BB-7079E449948D}"/>
              </a:ext>
            </a:extLst>
          </p:cNvPr>
          <p:cNvSpPr txBox="1"/>
          <p:nvPr/>
        </p:nvSpPr>
        <p:spPr>
          <a:xfrm>
            <a:off x="1090448" y="2467314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through leaders who guide by God’s instruction (v. 11)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B587D-5252-494F-9319-58E14924B8BD}"/>
              </a:ext>
            </a:extLst>
          </p:cNvPr>
          <p:cNvSpPr txBox="1"/>
          <p:nvPr/>
        </p:nvSpPr>
        <p:spPr>
          <a:xfrm>
            <a:off x="1088161" y="3566501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by actively ministering to each other (vs. 12-13)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C4821-A967-4DF8-BA3F-4188BDAF1F19}"/>
              </a:ext>
            </a:extLst>
          </p:cNvPr>
          <p:cNvSpPr txBox="1"/>
          <p:nvPr/>
        </p:nvSpPr>
        <p:spPr>
          <a:xfrm>
            <a:off x="1088161" y="4665689"/>
            <a:ext cx="7745553" cy="556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by discerning error (v. 14)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7306C-E7EF-4EB3-87F8-DE5F1AAC12B1}"/>
              </a:ext>
            </a:extLst>
          </p:cNvPr>
          <p:cNvSpPr txBox="1"/>
          <p:nvPr/>
        </p:nvSpPr>
        <p:spPr>
          <a:xfrm>
            <a:off x="1061541" y="5284179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by speaking the truth in love (vs. 15-16)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rack in the ground vector free download">
            <a:extLst>
              <a:ext uri="{FF2B5EF4-FFF2-40B4-BE49-F238E27FC236}">
                <a16:creationId xmlns:a16="http://schemas.microsoft.com/office/drawing/2014/main" id="{E311281C-D1A2-48C1-9001-CE86D3E6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469" y="643467"/>
            <a:ext cx="559906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62AD3-EAAB-47A1-8F2E-20D2906D67FF}"/>
              </a:ext>
            </a:extLst>
          </p:cNvPr>
          <p:cNvSpPr txBox="1"/>
          <p:nvPr/>
        </p:nvSpPr>
        <p:spPr>
          <a:xfrm>
            <a:off x="1310045" y="1751818"/>
            <a:ext cx="5898236" cy="1051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Selfishness = Division			Check: Self-evaluation &amp; confession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A7B97-512C-4A5E-83FF-DD5C97FF969E}"/>
              </a:ext>
            </a:extLst>
          </p:cNvPr>
          <p:cNvSpPr txBox="1"/>
          <p:nvPr/>
        </p:nvSpPr>
        <p:spPr>
          <a:xfrm>
            <a:off x="1746921" y="558469"/>
            <a:ext cx="552770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Vital issues that can cause division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DF39A-A39B-4671-B058-43E5A5B0A7FA}"/>
              </a:ext>
            </a:extLst>
          </p:cNvPr>
          <p:cNvSpPr txBox="1"/>
          <p:nvPr/>
        </p:nvSpPr>
        <p:spPr>
          <a:xfrm>
            <a:off x="910743" y="3042915"/>
            <a:ext cx="6740879" cy="1051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1200"/>
              </a:spcBef>
            </a:pP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Frustration = Division 		Check: Clarify &amp; consider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EA635-3E9F-4A50-81D1-E4AD5134603D}"/>
              </a:ext>
            </a:extLst>
          </p:cNvPr>
          <p:cNvSpPr txBox="1"/>
          <p:nvPr/>
        </p:nvSpPr>
        <p:spPr>
          <a:xfrm>
            <a:off x="928232" y="4338250"/>
            <a:ext cx="6723389" cy="1051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1200"/>
              </a:spcBef>
            </a:pP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Authority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Abuse &amp; rebellion = Division		Check: Biblical balance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his Might be the World&amp;#39;s Hardest Jigsaw Puzzle | Mental Floss">
            <a:extLst>
              <a:ext uri="{FF2B5EF4-FFF2-40B4-BE49-F238E27FC236}">
                <a16:creationId xmlns:a16="http://schemas.microsoft.com/office/drawing/2014/main" id="{2BD28AE8-F0F6-408F-A20F-5F5779E0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r="13325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AA8A2-DF3F-4905-B1D1-36B12E2347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et Jigsaw Puzzle Epic! - Microsoft Store">
            <a:extLst>
              <a:ext uri="{FF2B5EF4-FFF2-40B4-BE49-F238E27FC236}">
                <a16:creationId xmlns:a16="http://schemas.microsoft.com/office/drawing/2014/main" id="{A57C4FB8-EE8D-4F15-8A41-35C7375C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" y="819807"/>
            <a:ext cx="9211733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E6805A-4E1B-45ED-A278-484EA23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243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BDF4B-F4CB-46F3-ABEA-7658CF1FFBA4}"/>
              </a:ext>
            </a:extLst>
          </p:cNvPr>
          <p:cNvSpPr txBox="1"/>
          <p:nvPr/>
        </p:nvSpPr>
        <p:spPr>
          <a:xfrm>
            <a:off x="2288628" y="2192217"/>
            <a:ext cx="4577254" cy="130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Walk in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4:7-16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BDF4B-F4CB-46F3-ABEA-7658CF1FFBA4}"/>
              </a:ext>
            </a:extLst>
          </p:cNvPr>
          <p:cNvSpPr txBox="1"/>
          <p:nvPr/>
        </p:nvSpPr>
        <p:spPr>
          <a:xfrm>
            <a:off x="1890547" y="1939969"/>
            <a:ext cx="5362903" cy="23121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diversity of gifts is not only consistent with unity, but is essential to it.”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Charles Hodges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zigzag puzzle OFF 64% - Online Shopping Site for Fashion &amp;amp; Lifestyle.">
            <a:extLst>
              <a:ext uri="{FF2B5EF4-FFF2-40B4-BE49-F238E27FC236}">
                <a16:creationId xmlns:a16="http://schemas.microsoft.com/office/drawing/2014/main" id="{F0386A09-7729-48F7-851B-5ACE11C3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926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1F1D-7B5E-4226-B601-9698FFD9F085}"/>
              </a:ext>
            </a:extLst>
          </p:cNvPr>
          <p:cNvSpPr txBox="1"/>
          <p:nvPr/>
        </p:nvSpPr>
        <p:spPr>
          <a:xfrm>
            <a:off x="307999" y="796266"/>
            <a:ext cx="8528002" cy="622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is a gracious work of Christ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7-10)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C58B-8C9E-4C31-BCDC-100B9FDA8A67}"/>
              </a:ext>
            </a:extLst>
          </p:cNvPr>
          <p:cNvSpPr txBox="1"/>
          <p:nvPr/>
        </p:nvSpPr>
        <p:spPr>
          <a:xfrm>
            <a:off x="307999" y="1764836"/>
            <a:ext cx="8528002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develops our maturity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11-16)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7F937-AA4F-49AE-A7BB-7079E449948D}"/>
              </a:ext>
            </a:extLst>
          </p:cNvPr>
          <p:cNvSpPr txBox="1"/>
          <p:nvPr/>
        </p:nvSpPr>
        <p:spPr>
          <a:xfrm>
            <a:off x="1090448" y="2467314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through leaders who guide by God’s instruction (v. 11)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F4BB7-DDE1-4F9B-BE7F-7CB7FCA57555}"/>
              </a:ext>
            </a:extLst>
          </p:cNvPr>
          <p:cNvSpPr txBox="1"/>
          <p:nvPr/>
        </p:nvSpPr>
        <p:spPr>
          <a:xfrm>
            <a:off x="307998" y="3862051"/>
            <a:ext cx="8528001" cy="2042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Corinthians 12:12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signs of a true apostle were performed among you with utmost patience, with signs and wonders and mighty works.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zigzag puzzle OFF 64% - Online Shopping Site for Fashion &amp;amp; Lifestyle.">
            <a:extLst>
              <a:ext uri="{FF2B5EF4-FFF2-40B4-BE49-F238E27FC236}">
                <a16:creationId xmlns:a16="http://schemas.microsoft.com/office/drawing/2014/main" id="{F0386A09-7729-48F7-851B-5ACE11C3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926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1F1D-7B5E-4226-B601-9698FFD9F085}"/>
              </a:ext>
            </a:extLst>
          </p:cNvPr>
          <p:cNvSpPr txBox="1"/>
          <p:nvPr/>
        </p:nvSpPr>
        <p:spPr>
          <a:xfrm>
            <a:off x="307999" y="796266"/>
            <a:ext cx="8528002" cy="622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is a gracious work of Christ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7-10)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C58B-8C9E-4C31-BCDC-100B9FDA8A67}"/>
              </a:ext>
            </a:extLst>
          </p:cNvPr>
          <p:cNvSpPr txBox="1"/>
          <p:nvPr/>
        </p:nvSpPr>
        <p:spPr>
          <a:xfrm>
            <a:off x="307999" y="1764836"/>
            <a:ext cx="8528002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develops our maturity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11-16)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7F937-AA4F-49AE-A7BB-7079E449948D}"/>
              </a:ext>
            </a:extLst>
          </p:cNvPr>
          <p:cNvSpPr txBox="1"/>
          <p:nvPr/>
        </p:nvSpPr>
        <p:spPr>
          <a:xfrm>
            <a:off x="1090448" y="2467314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through leaders who guide by God’s instruction (v. 11)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F4BB7-DDE1-4F9B-BE7F-7CB7FCA57555}"/>
              </a:ext>
            </a:extLst>
          </p:cNvPr>
          <p:cNvSpPr txBox="1"/>
          <p:nvPr/>
        </p:nvSpPr>
        <p:spPr>
          <a:xfrm>
            <a:off x="307998" y="3862051"/>
            <a:ext cx="8528001" cy="181588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James 5:14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Is anyone among you sick? Let him call for the </a:t>
            </a:r>
            <a:r>
              <a:rPr lang="en-US" sz="2800" u="sng" dirty="0">
                <a:solidFill>
                  <a:schemeClr val="bg1"/>
                </a:solidFill>
              </a:rPr>
              <a:t>elders of the church</a:t>
            </a:r>
            <a:r>
              <a:rPr lang="en-US" sz="2800" dirty="0">
                <a:solidFill>
                  <a:schemeClr val="bg1"/>
                </a:solidFill>
              </a:rPr>
              <a:t>, and let them pray over him, anointing him with oil in the name of the Lord.</a:t>
            </a:r>
            <a:endParaRPr lang="en-US" sz="2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zigzag puzzle OFF 64% - Online Shopping Site for Fashion &amp;amp; Lifestyle.">
            <a:extLst>
              <a:ext uri="{FF2B5EF4-FFF2-40B4-BE49-F238E27FC236}">
                <a16:creationId xmlns:a16="http://schemas.microsoft.com/office/drawing/2014/main" id="{F0386A09-7729-48F7-851B-5ACE11C3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8926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1F1D-7B5E-4226-B601-9698FFD9F085}"/>
              </a:ext>
            </a:extLst>
          </p:cNvPr>
          <p:cNvSpPr txBox="1"/>
          <p:nvPr/>
        </p:nvSpPr>
        <p:spPr>
          <a:xfrm>
            <a:off x="307999" y="796266"/>
            <a:ext cx="8528002" cy="622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is a gracious work of Christ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7-10)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C58B-8C9E-4C31-BCDC-100B9FDA8A67}"/>
              </a:ext>
            </a:extLst>
          </p:cNvPr>
          <p:cNvSpPr txBox="1"/>
          <p:nvPr/>
        </p:nvSpPr>
        <p:spPr>
          <a:xfrm>
            <a:off x="307999" y="1764836"/>
            <a:ext cx="8528002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diversity develops our maturity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11-16)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7F937-AA4F-49AE-A7BB-7079E449948D}"/>
              </a:ext>
            </a:extLst>
          </p:cNvPr>
          <p:cNvSpPr txBox="1"/>
          <p:nvPr/>
        </p:nvSpPr>
        <p:spPr>
          <a:xfrm>
            <a:off x="1090448" y="2467314"/>
            <a:ext cx="7745553" cy="10519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mature through leaders who guide by God’s instruction (v. 11)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F4BB7-DDE1-4F9B-BE7F-7CB7FCA57555}"/>
              </a:ext>
            </a:extLst>
          </p:cNvPr>
          <p:cNvSpPr txBox="1"/>
          <p:nvPr/>
        </p:nvSpPr>
        <p:spPr>
          <a:xfrm>
            <a:off x="307998" y="3862051"/>
            <a:ext cx="8528001" cy="2034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Titus 1:5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This is why I left you in Crete, so that you might put what remained into order, and </a:t>
            </a:r>
            <a:r>
              <a:rPr lang="en-US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appoint elders in every town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as I directed you</a:t>
            </a:r>
          </a:p>
        </p:txBody>
      </p:sp>
    </p:spTree>
    <p:extLst>
      <p:ext uri="{BB962C8B-B14F-4D97-AF65-F5344CB8AC3E}">
        <p14:creationId xmlns:p14="http://schemas.microsoft.com/office/powerpoint/2010/main" val="3396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346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9</cp:revision>
  <dcterms:created xsi:type="dcterms:W3CDTF">2021-07-26T07:39:37Z</dcterms:created>
  <dcterms:modified xsi:type="dcterms:W3CDTF">2021-09-23T08:16:56Z</dcterms:modified>
</cp:coreProperties>
</file>