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78" r:id="rId4"/>
    <p:sldId id="265" r:id="rId5"/>
    <p:sldId id="296" r:id="rId6"/>
    <p:sldId id="297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AB8C3-1AB7-41C3-94DD-0B8108469E75}" v="106" dt="2021-09-17T04:52:12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2EEAB8C3-1AB7-41C3-94DD-0B8108469E75}"/>
    <pc:docChg chg="undo custSel addSld delSld modSld sldOrd">
      <pc:chgData name="James" userId="4163935ddb78b774" providerId="LiveId" clId="{2EEAB8C3-1AB7-41C3-94DD-0B8108469E75}" dt="2021-09-18T13:02:22.587" v="582" actId="20577"/>
      <pc:docMkLst>
        <pc:docMk/>
      </pc:docMkLst>
      <pc:sldChg chg="addSp delSp modSp mod">
        <pc:chgData name="James" userId="4163935ddb78b774" providerId="LiveId" clId="{2EEAB8C3-1AB7-41C3-94DD-0B8108469E75}" dt="2021-09-17T04:13:58.723" v="195" actId="1036"/>
        <pc:sldMkLst>
          <pc:docMk/>
          <pc:sldMk cId="1635866030" sldId="265"/>
        </pc:sldMkLst>
        <pc:spChg chg="del mod">
          <ac:chgData name="James" userId="4163935ddb78b774" providerId="LiveId" clId="{2EEAB8C3-1AB7-41C3-94DD-0B8108469E75}" dt="2021-09-17T04:12:10.916" v="39" actId="21"/>
          <ac:spMkLst>
            <pc:docMk/>
            <pc:sldMk cId="1635866030" sldId="265"/>
            <ac:spMk id="5" creationId="{970C9532-F673-4622-AC69-1287C31550FD}"/>
          </ac:spMkLst>
        </pc:spChg>
        <pc:spChg chg="add mod">
          <ac:chgData name="James" userId="4163935ddb78b774" providerId="LiveId" clId="{2EEAB8C3-1AB7-41C3-94DD-0B8108469E75}" dt="2021-09-17T04:13:58.723" v="195" actId="1036"/>
          <ac:spMkLst>
            <pc:docMk/>
            <pc:sldMk cId="1635866030" sldId="265"/>
            <ac:spMk id="6" creationId="{DC1BDF4B-F4CB-46F3-ABEA-7658CF1FFBA4}"/>
          </ac:spMkLst>
        </pc:spChg>
      </pc:sldChg>
      <pc:sldChg chg="addSp modSp mod modAnim">
        <pc:chgData name="James" userId="4163935ddb78b774" providerId="LiveId" clId="{2EEAB8C3-1AB7-41C3-94DD-0B8108469E75}" dt="2021-09-17T04:12:59.772" v="142"/>
        <pc:sldMkLst>
          <pc:docMk/>
          <pc:sldMk cId="3622295515" sldId="278"/>
        </pc:sldMkLst>
        <pc:spChg chg="mod">
          <ac:chgData name="James" userId="4163935ddb78b774" providerId="LiveId" clId="{2EEAB8C3-1AB7-41C3-94DD-0B8108469E75}" dt="2021-09-17T04:12:17.712" v="65" actId="1035"/>
          <ac:spMkLst>
            <pc:docMk/>
            <pc:sldMk cId="3622295515" sldId="278"/>
            <ac:spMk id="5" creationId="{970C9532-F673-4622-AC69-1287C31550FD}"/>
          </ac:spMkLst>
        </pc:spChg>
        <pc:spChg chg="mod">
          <ac:chgData name="James" userId="4163935ddb78b774" providerId="LiveId" clId="{2EEAB8C3-1AB7-41C3-94DD-0B8108469E75}" dt="2021-09-17T04:12:23.175" v="90" actId="1036"/>
          <ac:spMkLst>
            <pc:docMk/>
            <pc:sldMk cId="3622295515" sldId="278"/>
            <ac:spMk id="6" creationId="{1E736089-CF4D-4996-BA8A-86A37110B170}"/>
          </ac:spMkLst>
        </pc:spChg>
        <pc:spChg chg="add mod">
          <ac:chgData name="James" userId="4163935ddb78b774" providerId="LiveId" clId="{2EEAB8C3-1AB7-41C3-94DD-0B8108469E75}" dt="2021-09-17T04:12:44.830" v="139" actId="1035"/>
          <ac:spMkLst>
            <pc:docMk/>
            <pc:sldMk cId="3622295515" sldId="278"/>
            <ac:spMk id="7" creationId="{83AA8536-5383-4DFE-B20F-144A0640DD2D}"/>
          </ac:spMkLst>
        </pc:spChg>
      </pc:sldChg>
      <pc:sldChg chg="addSp delSp modSp mod setBg">
        <pc:chgData name="James" userId="4163935ddb78b774" providerId="LiveId" clId="{2EEAB8C3-1AB7-41C3-94DD-0B8108469E75}" dt="2021-09-17T04:18:38.481" v="206" actId="1440"/>
        <pc:sldMkLst>
          <pc:docMk/>
          <pc:sldMk cId="2785453310" sldId="290"/>
        </pc:sldMkLst>
        <pc:spChg chg="add mod ord">
          <ac:chgData name="James" userId="4163935ddb78b774" providerId="LiveId" clId="{2EEAB8C3-1AB7-41C3-94DD-0B8108469E75}" dt="2021-09-17T04:18:30.411" v="205" actId="167"/>
          <ac:spMkLst>
            <pc:docMk/>
            <pc:sldMk cId="2785453310" sldId="290"/>
            <ac:spMk id="3" creationId="{E3CE8C3B-376D-44D3-834B-D652E6F5FF21}"/>
          </ac:spMkLst>
        </pc:spChg>
        <pc:spChg chg="del mod">
          <ac:chgData name="James" userId="4163935ddb78b774" providerId="LiveId" clId="{2EEAB8C3-1AB7-41C3-94DD-0B8108469E75}" dt="2021-09-17T04:17:03.397" v="197" actId="478"/>
          <ac:spMkLst>
            <pc:docMk/>
            <pc:sldMk cId="2785453310" sldId="290"/>
            <ac:spMk id="5" creationId="{2F669C83-84B3-4B72-84E5-AD7120EB9395}"/>
          </ac:spMkLst>
        </pc:spChg>
        <pc:spChg chg="add del">
          <ac:chgData name="James" userId="4163935ddb78b774" providerId="LiveId" clId="{2EEAB8C3-1AB7-41C3-94DD-0B8108469E75}" dt="2021-09-17T04:17:49.747" v="200" actId="26606"/>
          <ac:spMkLst>
            <pc:docMk/>
            <pc:sldMk cId="2785453310" sldId="290"/>
            <ac:spMk id="7" creationId="{42A4FC2C-047E-45A5-965D-8E1E3BF09BC6}"/>
          </ac:spMkLst>
        </pc:spChg>
        <pc:picChg chg="add mod">
          <ac:chgData name="James" userId="4163935ddb78b774" providerId="LiveId" clId="{2EEAB8C3-1AB7-41C3-94DD-0B8108469E75}" dt="2021-09-17T04:18:38.481" v="206" actId="1440"/>
          <ac:picMkLst>
            <pc:docMk/>
            <pc:sldMk cId="2785453310" sldId="290"/>
            <ac:picMk id="2" creationId="{BD952E02-67C4-4686-8EBB-64B0D9C1AF82}"/>
          </ac:picMkLst>
        </pc:picChg>
        <pc:picChg chg="del mod">
          <ac:chgData name="James" userId="4163935ddb78b774" providerId="LiveId" clId="{2EEAB8C3-1AB7-41C3-94DD-0B8108469E75}" dt="2021-09-17T04:10:18.713" v="1" actId="478"/>
          <ac:picMkLst>
            <pc:docMk/>
            <pc:sldMk cId="2785453310" sldId="290"/>
            <ac:picMk id="1026" creationId="{7870F376-33BB-42D3-84C7-5289BDC22EA3}"/>
          </ac:picMkLst>
        </pc:picChg>
      </pc:sldChg>
      <pc:sldChg chg="del">
        <pc:chgData name="James" userId="4163935ddb78b774" providerId="LiveId" clId="{2EEAB8C3-1AB7-41C3-94DD-0B8108469E75}" dt="2021-09-17T04:19:30.232" v="208" actId="47"/>
        <pc:sldMkLst>
          <pc:docMk/>
          <pc:sldMk cId="3685223097" sldId="291"/>
        </pc:sldMkLst>
      </pc:sldChg>
      <pc:sldChg chg="del">
        <pc:chgData name="James" userId="4163935ddb78b774" providerId="LiveId" clId="{2EEAB8C3-1AB7-41C3-94DD-0B8108469E75}" dt="2021-09-17T04:19:31.388" v="209" actId="47"/>
        <pc:sldMkLst>
          <pc:docMk/>
          <pc:sldMk cId="981004056" sldId="292"/>
        </pc:sldMkLst>
      </pc:sldChg>
      <pc:sldChg chg="del">
        <pc:chgData name="James" userId="4163935ddb78b774" providerId="LiveId" clId="{2EEAB8C3-1AB7-41C3-94DD-0B8108469E75}" dt="2021-09-17T04:19:32.450" v="210" actId="47"/>
        <pc:sldMkLst>
          <pc:docMk/>
          <pc:sldMk cId="1303654644" sldId="293"/>
        </pc:sldMkLst>
      </pc:sldChg>
      <pc:sldChg chg="del">
        <pc:chgData name="James" userId="4163935ddb78b774" providerId="LiveId" clId="{2EEAB8C3-1AB7-41C3-94DD-0B8108469E75}" dt="2021-09-17T04:19:33.325" v="211" actId="47"/>
        <pc:sldMkLst>
          <pc:docMk/>
          <pc:sldMk cId="3862720872" sldId="294"/>
        </pc:sldMkLst>
      </pc:sldChg>
      <pc:sldChg chg="del">
        <pc:chgData name="James" userId="4163935ddb78b774" providerId="LiveId" clId="{2EEAB8C3-1AB7-41C3-94DD-0B8108469E75}" dt="2021-09-17T04:19:35.033" v="212" actId="47"/>
        <pc:sldMkLst>
          <pc:docMk/>
          <pc:sldMk cId="1320732378" sldId="295"/>
        </pc:sldMkLst>
      </pc:sldChg>
      <pc:sldChg chg="addSp delSp modSp new mod setBg modAnim">
        <pc:chgData name="James" userId="4163935ddb78b774" providerId="LiveId" clId="{2EEAB8C3-1AB7-41C3-94DD-0B8108469E75}" dt="2021-09-17T04:35:57.426" v="353" actId="167"/>
        <pc:sldMkLst>
          <pc:docMk/>
          <pc:sldMk cId="1136584195" sldId="296"/>
        </pc:sldMkLst>
        <pc:spChg chg="add del">
          <ac:chgData name="James" userId="4163935ddb78b774" providerId="LiveId" clId="{2EEAB8C3-1AB7-41C3-94DD-0B8108469E75}" dt="2021-09-17T04:34:38.751" v="351"/>
          <ac:spMkLst>
            <pc:docMk/>
            <pc:sldMk cId="1136584195" sldId="296"/>
            <ac:spMk id="6" creationId="{A6096DBC-2B6B-4D23-A6D4-230DAD28A032}"/>
          </ac:spMkLst>
        </pc:spChg>
        <pc:spChg chg="add mod">
          <ac:chgData name="James" userId="4163935ddb78b774" providerId="LiveId" clId="{2EEAB8C3-1AB7-41C3-94DD-0B8108469E75}" dt="2021-09-17T04:26:58.599" v="237" actId="1076"/>
          <ac:spMkLst>
            <pc:docMk/>
            <pc:sldMk cId="1136584195" sldId="296"/>
            <ac:spMk id="9" creationId="{1DC85708-29BB-4DD6-95D6-5C8571E204C1}"/>
          </ac:spMkLst>
        </pc:spChg>
        <pc:spChg chg="add mod">
          <ac:chgData name="James" userId="4163935ddb78b774" providerId="LiveId" clId="{2EEAB8C3-1AB7-41C3-94DD-0B8108469E75}" dt="2021-09-17T04:28:37.439" v="294" actId="1035"/>
          <ac:spMkLst>
            <pc:docMk/>
            <pc:sldMk cId="1136584195" sldId="296"/>
            <ac:spMk id="11" creationId="{87BFC3AD-1F45-4029-9544-062A2D796153}"/>
          </ac:spMkLst>
        </pc:spChg>
        <pc:spChg chg="add mod">
          <ac:chgData name="James" userId="4163935ddb78b774" providerId="LiveId" clId="{2EEAB8C3-1AB7-41C3-94DD-0B8108469E75}" dt="2021-09-17T04:30:07.766" v="307" actId="20577"/>
          <ac:spMkLst>
            <pc:docMk/>
            <pc:sldMk cId="1136584195" sldId="296"/>
            <ac:spMk id="13" creationId="{A141AF1E-BC9A-4DDF-966E-8EC4F02634FD}"/>
          </ac:spMkLst>
        </pc:spChg>
        <pc:spChg chg="add mod">
          <ac:chgData name="James" userId="4163935ddb78b774" providerId="LiveId" clId="{2EEAB8C3-1AB7-41C3-94DD-0B8108469E75}" dt="2021-09-17T04:30:31.104" v="315" actId="1076"/>
          <ac:spMkLst>
            <pc:docMk/>
            <pc:sldMk cId="1136584195" sldId="296"/>
            <ac:spMk id="15" creationId="{568C7C8C-42C1-4712-AC1F-7EAC80644050}"/>
          </ac:spMkLst>
        </pc:spChg>
        <pc:spChg chg="add del">
          <ac:chgData name="James" userId="4163935ddb78b774" providerId="LiveId" clId="{2EEAB8C3-1AB7-41C3-94DD-0B8108469E75}" dt="2021-09-17T04:24:04.570" v="215" actId="26606"/>
          <ac:spMkLst>
            <pc:docMk/>
            <pc:sldMk cId="1136584195" sldId="296"/>
            <ac:spMk id="71" creationId="{42A4FC2C-047E-45A5-965D-8E1E3BF09BC6}"/>
          </ac:spMkLst>
        </pc:spChg>
        <pc:spChg chg="add del">
          <ac:chgData name="James" userId="4163935ddb78b774" providerId="LiveId" clId="{2EEAB8C3-1AB7-41C3-94DD-0B8108469E75}" dt="2021-09-17T04:25:53.876" v="221" actId="26606"/>
          <ac:spMkLst>
            <pc:docMk/>
            <pc:sldMk cId="1136584195" sldId="296"/>
            <ac:spMk id="73" creationId="{42A4FC2C-047E-45A5-965D-8E1E3BF09BC6}"/>
          </ac:spMkLst>
        </pc:spChg>
        <pc:spChg chg="add">
          <ac:chgData name="James" userId="4163935ddb78b774" providerId="LiveId" clId="{2EEAB8C3-1AB7-41C3-94DD-0B8108469E75}" dt="2021-09-17T04:25:53.876" v="221" actId="26606"/>
          <ac:spMkLst>
            <pc:docMk/>
            <pc:sldMk cId="1136584195" sldId="296"/>
            <ac:spMk id="139" creationId="{42A4FC2C-047E-45A5-965D-8E1E3BF09BC6}"/>
          </ac:spMkLst>
        </pc:spChg>
        <pc:picChg chg="add del mod">
          <ac:chgData name="James" userId="4163935ddb78b774" providerId="LiveId" clId="{2EEAB8C3-1AB7-41C3-94DD-0B8108469E75}" dt="2021-09-17T04:24:06.621" v="216" actId="478"/>
          <ac:picMkLst>
            <pc:docMk/>
            <pc:sldMk cId="1136584195" sldId="296"/>
            <ac:picMk id="2050" creationId="{884D210A-644A-4D80-8A38-831151CE7B7B}"/>
          </ac:picMkLst>
        </pc:picChg>
        <pc:picChg chg="add del mod">
          <ac:chgData name="James" userId="4163935ddb78b774" providerId="LiveId" clId="{2EEAB8C3-1AB7-41C3-94DD-0B8108469E75}" dt="2021-09-17T04:24:47.555" v="219" actId="478"/>
          <ac:picMkLst>
            <pc:docMk/>
            <pc:sldMk cId="1136584195" sldId="296"/>
            <ac:picMk id="2052" creationId="{5AF75E8F-5F1E-410C-AB44-3AAD15C638C9}"/>
          </ac:picMkLst>
        </pc:picChg>
        <pc:picChg chg="add del mod">
          <ac:chgData name="James" userId="4163935ddb78b774" providerId="LiveId" clId="{2EEAB8C3-1AB7-41C3-94DD-0B8108469E75}" dt="2021-09-17T04:34:24.745" v="349" actId="478"/>
          <ac:picMkLst>
            <pc:docMk/>
            <pc:sldMk cId="1136584195" sldId="296"/>
            <ac:picMk id="2054" creationId="{2C8543C5-0860-4E57-B162-8721133A83D9}"/>
          </ac:picMkLst>
        </pc:picChg>
        <pc:picChg chg="add mod">
          <ac:chgData name="James" userId="4163935ddb78b774" providerId="LiveId" clId="{2EEAB8C3-1AB7-41C3-94DD-0B8108469E75}" dt="2021-09-17T04:35:57.426" v="353" actId="167"/>
          <ac:picMkLst>
            <pc:docMk/>
            <pc:sldMk cId="1136584195" sldId="296"/>
            <ac:picMk id="2058" creationId="{1A1BA7A9-EE4A-403F-9426-00F0DEA92F9E}"/>
          </ac:picMkLst>
        </pc:picChg>
      </pc:sldChg>
      <pc:sldChg chg="addSp modSp new mod">
        <pc:chgData name="James" userId="4163935ddb78b774" providerId="LiveId" clId="{2EEAB8C3-1AB7-41C3-94DD-0B8108469E75}" dt="2021-09-18T13:02:22.587" v="582" actId="20577"/>
        <pc:sldMkLst>
          <pc:docMk/>
          <pc:sldMk cId="3966202082" sldId="297"/>
        </pc:sldMkLst>
        <pc:spChg chg="add mod">
          <ac:chgData name="James" userId="4163935ddb78b774" providerId="LiveId" clId="{2EEAB8C3-1AB7-41C3-94DD-0B8108469E75}" dt="2021-09-18T13:02:22.587" v="582" actId="20577"/>
          <ac:spMkLst>
            <pc:docMk/>
            <pc:sldMk cId="3966202082" sldId="297"/>
            <ac:spMk id="4" creationId="{DAC21051-DE53-40B8-9ED1-B1C2E6CA61B4}"/>
          </ac:spMkLst>
        </pc:spChg>
        <pc:picChg chg="add mod">
          <ac:chgData name="James" userId="4163935ddb78b774" providerId="LiveId" clId="{2EEAB8C3-1AB7-41C3-94DD-0B8108469E75}" dt="2021-09-17T04:36:35.444" v="355" actId="1076"/>
          <ac:picMkLst>
            <pc:docMk/>
            <pc:sldMk cId="3966202082" sldId="297"/>
            <ac:picMk id="3074" creationId="{742E7BB9-0309-4EC0-BA45-4818CC41FEF4}"/>
          </ac:picMkLst>
        </pc:picChg>
      </pc:sldChg>
      <pc:sldChg chg="addSp modSp new del mod">
        <pc:chgData name="James" userId="4163935ddb78b774" providerId="LiveId" clId="{2EEAB8C3-1AB7-41C3-94DD-0B8108469E75}" dt="2021-09-17T04:42:13.313" v="424" actId="47"/>
        <pc:sldMkLst>
          <pc:docMk/>
          <pc:sldMk cId="2337856573" sldId="298"/>
        </pc:sldMkLst>
        <pc:spChg chg="add mod ord">
          <ac:chgData name="James" userId="4163935ddb78b774" providerId="LiveId" clId="{2EEAB8C3-1AB7-41C3-94DD-0B8108469E75}" dt="2021-09-17T04:39:33.463" v="390" actId="167"/>
          <ac:spMkLst>
            <pc:docMk/>
            <pc:sldMk cId="2337856573" sldId="298"/>
            <ac:spMk id="2" creationId="{CFE68F59-E1D1-47BC-BDDE-217C348C82CE}"/>
          </ac:spMkLst>
        </pc:spChg>
        <pc:picChg chg="add mod">
          <ac:chgData name="James" userId="4163935ddb78b774" providerId="LiveId" clId="{2EEAB8C3-1AB7-41C3-94DD-0B8108469E75}" dt="2021-09-17T04:39:06.854" v="387" actId="1440"/>
          <ac:picMkLst>
            <pc:docMk/>
            <pc:sldMk cId="2337856573" sldId="298"/>
            <ac:picMk id="4098" creationId="{B79F6B18-2142-4120-8309-0D0A0D389395}"/>
          </ac:picMkLst>
        </pc:picChg>
      </pc:sldChg>
      <pc:sldChg chg="addSp delSp modSp add">
        <pc:chgData name="James" userId="4163935ddb78b774" providerId="LiveId" clId="{2EEAB8C3-1AB7-41C3-94DD-0B8108469E75}" dt="2021-09-17T04:41:58.793" v="423" actId="1037"/>
        <pc:sldMkLst>
          <pc:docMk/>
          <pc:sldMk cId="278986923" sldId="299"/>
        </pc:sldMkLst>
        <pc:picChg chg="del">
          <ac:chgData name="James" userId="4163935ddb78b774" providerId="LiveId" clId="{2EEAB8C3-1AB7-41C3-94DD-0B8108469E75}" dt="2021-09-17T04:41:00.696" v="392" actId="478"/>
          <ac:picMkLst>
            <pc:docMk/>
            <pc:sldMk cId="278986923" sldId="299"/>
            <ac:picMk id="4098" creationId="{B79F6B18-2142-4120-8309-0D0A0D389395}"/>
          </ac:picMkLst>
        </pc:picChg>
        <pc:picChg chg="add mod">
          <ac:chgData name="James" userId="4163935ddb78b774" providerId="LiveId" clId="{2EEAB8C3-1AB7-41C3-94DD-0B8108469E75}" dt="2021-09-17T04:41:58.793" v="423" actId="1037"/>
          <ac:picMkLst>
            <pc:docMk/>
            <pc:sldMk cId="278986923" sldId="299"/>
            <ac:picMk id="5122" creationId="{B3922E33-EB9D-4C42-AE78-1DA390A4D171}"/>
          </ac:picMkLst>
        </pc:picChg>
      </pc:sldChg>
      <pc:sldChg chg="addSp modSp add mod ord modAnim">
        <pc:chgData name="James" userId="4163935ddb78b774" providerId="LiveId" clId="{2EEAB8C3-1AB7-41C3-94DD-0B8108469E75}" dt="2021-09-17T04:52:16.930" v="572" actId="14100"/>
        <pc:sldMkLst>
          <pc:docMk/>
          <pc:sldMk cId="136576788" sldId="300"/>
        </pc:sldMkLst>
        <pc:spChg chg="add mod">
          <ac:chgData name="James" userId="4163935ddb78b774" providerId="LiveId" clId="{2EEAB8C3-1AB7-41C3-94DD-0B8108469E75}" dt="2021-09-17T04:52:05.948" v="565" actId="14100"/>
          <ac:spMkLst>
            <pc:docMk/>
            <pc:sldMk cId="136576788" sldId="300"/>
            <ac:spMk id="10" creationId="{6C35EFD1-507D-45E2-B65E-B29F40F55792}"/>
          </ac:spMkLst>
        </pc:spChg>
        <pc:spChg chg="add mod">
          <ac:chgData name="James" userId="4163935ddb78b774" providerId="LiveId" clId="{2EEAB8C3-1AB7-41C3-94DD-0B8108469E75}" dt="2021-09-17T04:52:16.930" v="572" actId="14100"/>
          <ac:spMkLst>
            <pc:docMk/>
            <pc:sldMk cId="136576788" sldId="300"/>
            <ac:spMk id="12" creationId="{9E3EC902-0881-4BE3-BD54-27A640CDC760}"/>
          </ac:spMkLst>
        </pc:spChg>
        <pc:spChg chg="mod">
          <ac:chgData name="James" userId="4163935ddb78b774" providerId="LiveId" clId="{2EEAB8C3-1AB7-41C3-94DD-0B8108469E75}" dt="2021-09-17T04:43:22.335" v="447" actId="20577"/>
          <ac:spMkLst>
            <pc:docMk/>
            <pc:sldMk cId="136576788" sldId="300"/>
            <ac:spMk id="15" creationId="{568C7C8C-42C1-4712-AC1F-7EAC80644050}"/>
          </ac:spMkLst>
        </pc:spChg>
      </pc:sldChg>
      <pc:sldChg chg="addSp delSp modSp add mod delAnim modAnim">
        <pc:chgData name="James" userId="4163935ddb78b774" providerId="LiveId" clId="{2EEAB8C3-1AB7-41C3-94DD-0B8108469E75}" dt="2021-09-17T04:50:28.453" v="558"/>
        <pc:sldMkLst>
          <pc:docMk/>
          <pc:sldMk cId="880417304" sldId="301"/>
        </pc:sldMkLst>
        <pc:spChg chg="del">
          <ac:chgData name="James" userId="4163935ddb78b774" providerId="LiveId" clId="{2EEAB8C3-1AB7-41C3-94DD-0B8108469E75}" dt="2021-09-17T04:49:24.694" v="504" actId="478"/>
          <ac:spMkLst>
            <pc:docMk/>
            <pc:sldMk cId="880417304" sldId="301"/>
            <ac:spMk id="10" creationId="{6C35EFD1-507D-45E2-B65E-B29F40F55792}"/>
          </ac:spMkLst>
        </pc:spChg>
        <pc:spChg chg="del mod">
          <ac:chgData name="James" userId="4163935ddb78b774" providerId="LiveId" clId="{2EEAB8C3-1AB7-41C3-94DD-0B8108469E75}" dt="2021-09-17T04:49:32.915" v="507" actId="478"/>
          <ac:spMkLst>
            <pc:docMk/>
            <pc:sldMk cId="880417304" sldId="301"/>
            <ac:spMk id="12" creationId="{9E3EC902-0881-4BE3-BD54-27A640CDC760}"/>
          </ac:spMkLst>
        </pc:spChg>
        <pc:spChg chg="del">
          <ac:chgData name="James" userId="4163935ddb78b774" providerId="LiveId" clId="{2EEAB8C3-1AB7-41C3-94DD-0B8108469E75}" dt="2021-09-17T04:49:19.677" v="502" actId="478"/>
          <ac:spMkLst>
            <pc:docMk/>
            <pc:sldMk cId="880417304" sldId="301"/>
            <ac:spMk id="13" creationId="{A141AF1E-BC9A-4DDF-966E-8EC4F02634FD}"/>
          </ac:spMkLst>
        </pc:spChg>
        <pc:spChg chg="add mod">
          <ac:chgData name="James" userId="4163935ddb78b774" providerId="LiveId" clId="{2EEAB8C3-1AB7-41C3-94DD-0B8108469E75}" dt="2021-09-17T04:50:20.373" v="556" actId="1037"/>
          <ac:spMkLst>
            <pc:docMk/>
            <pc:sldMk cId="880417304" sldId="301"/>
            <ac:spMk id="14" creationId="{CC3A3047-95A0-4FAC-B1BA-D3791358EF8D}"/>
          </ac:spMkLst>
        </pc:spChg>
        <pc:spChg chg="del">
          <ac:chgData name="James" userId="4163935ddb78b774" providerId="LiveId" clId="{2EEAB8C3-1AB7-41C3-94DD-0B8108469E75}" dt="2021-09-17T04:49:22.376" v="503" actId="478"/>
          <ac:spMkLst>
            <pc:docMk/>
            <pc:sldMk cId="880417304" sldId="301"/>
            <ac:spMk id="15" creationId="{568C7C8C-42C1-4712-AC1F-7EAC80644050}"/>
          </ac:spMkLst>
        </pc:spChg>
        <pc:picChg chg="mod">
          <ac:chgData name="James" userId="4163935ddb78b774" providerId="LiveId" clId="{2EEAB8C3-1AB7-41C3-94DD-0B8108469E75}" dt="2021-09-17T04:49:29.007" v="505" actId="1076"/>
          <ac:picMkLst>
            <pc:docMk/>
            <pc:sldMk cId="880417304" sldId="301"/>
            <ac:picMk id="2058" creationId="{1A1BA7A9-EE4A-403F-9426-00F0DEA92F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472-175C-4D90-BAB9-6058F7994B6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0FE9-FBB2-4A9C-ADFB-D4799C4E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CE8C3B-376D-44D3-834B-D652E6F5FF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nline Drivers Education Course Reviews &amp;amp; Discounts For 2021">
            <a:extLst>
              <a:ext uri="{FF2B5EF4-FFF2-40B4-BE49-F238E27FC236}">
                <a16:creationId xmlns:a16="http://schemas.microsoft.com/office/drawing/2014/main" id="{BD952E02-67C4-4686-8EBB-64B0D9C1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4" y="859631"/>
            <a:ext cx="7702831" cy="5138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E6805A-4E1B-45ED-A278-484EA23F7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2437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A5A2-AC3D-450B-837E-55C5ECF630A4}"/>
              </a:ext>
            </a:extLst>
          </p:cNvPr>
          <p:cNvSpPr/>
          <p:nvPr/>
        </p:nvSpPr>
        <p:spPr>
          <a:xfrm rot="16200000">
            <a:off x="1647825" y="-514509"/>
            <a:ext cx="5848349" cy="80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C9532-F673-4622-AC69-1287C31550FD}"/>
              </a:ext>
            </a:extLst>
          </p:cNvPr>
          <p:cNvSpPr txBox="1"/>
          <p:nvPr/>
        </p:nvSpPr>
        <p:spPr>
          <a:xfrm>
            <a:off x="1079304" y="1097982"/>
            <a:ext cx="698539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am I?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a blessed demonstration of God’s power</a:t>
            </a:r>
            <a:endParaRPr lang="en-US" sz="4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36089-CF4D-4996-BA8A-86A37110B170}"/>
              </a:ext>
            </a:extLst>
          </p:cNvPr>
          <p:cNvSpPr txBox="1"/>
          <p:nvPr/>
        </p:nvSpPr>
        <p:spPr>
          <a:xfrm>
            <a:off x="1095069" y="2164779"/>
            <a:ext cx="698539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are we?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dead people made alive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ody of people in Christ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God’s radical plan for His glory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an impossible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A8536-5383-4DFE-B20F-144A0640DD2D}"/>
              </a:ext>
            </a:extLst>
          </p:cNvPr>
          <p:cNvSpPr txBox="1"/>
          <p:nvPr/>
        </p:nvSpPr>
        <p:spPr>
          <a:xfrm>
            <a:off x="1095069" y="4534858"/>
            <a:ext cx="6953862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We Glorify God as New People?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EF0ED-F7E2-4D99-BD1F-A3C79E0EC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7A5A2-AC3D-450B-837E-55C5ECF630A4}"/>
              </a:ext>
            </a:extLst>
          </p:cNvPr>
          <p:cNvSpPr/>
          <p:nvPr/>
        </p:nvSpPr>
        <p:spPr>
          <a:xfrm rot="16200000">
            <a:off x="1647825" y="-514509"/>
            <a:ext cx="5848349" cy="80203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BDF4B-F4CB-46F3-ABEA-7658CF1FFBA4}"/>
              </a:ext>
            </a:extLst>
          </p:cNvPr>
          <p:cNvSpPr txBox="1"/>
          <p:nvPr/>
        </p:nvSpPr>
        <p:spPr>
          <a:xfrm>
            <a:off x="2288628" y="2192217"/>
            <a:ext cx="4577254" cy="130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Walk in Unity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4:1-6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uy Ceramic Mosaic Tiles for Crafts Bulk, Various Sizes Mosaic Pieces for  Mosaic Making Supplies(Mixed Colors, 1 Pound) Online in Indonesia.  B08DFR8W8B">
            <a:extLst>
              <a:ext uri="{FF2B5EF4-FFF2-40B4-BE49-F238E27FC236}">
                <a16:creationId xmlns:a16="http://schemas.microsoft.com/office/drawing/2014/main" id="{1A1BA7A9-EE4A-403F-9426-00F0DEA9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0"/>
            <a:ext cx="704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85708-29BB-4DD6-95D6-5C8571E204C1}"/>
              </a:ext>
            </a:extLst>
          </p:cNvPr>
          <p:cNvSpPr txBox="1"/>
          <p:nvPr/>
        </p:nvSpPr>
        <p:spPr>
          <a:xfrm>
            <a:off x="567558" y="883010"/>
            <a:ext cx="7598979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remind ourselves of our new identity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(v.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FC3AD-1F45-4029-9544-062A2D796153}"/>
              </a:ext>
            </a:extLst>
          </p:cNvPr>
          <p:cNvSpPr txBox="1"/>
          <p:nvPr/>
        </p:nvSpPr>
        <p:spPr>
          <a:xfrm>
            <a:off x="567558" y="1639758"/>
            <a:ext cx="7598978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work hard to keep the Spirit’s unity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1AF1E-BC9A-4DDF-966E-8EC4F02634FD}"/>
              </a:ext>
            </a:extLst>
          </p:cNvPr>
          <p:cNvSpPr txBox="1"/>
          <p:nvPr/>
        </p:nvSpPr>
        <p:spPr>
          <a:xfrm>
            <a:off x="1119352" y="2534752"/>
            <a:ext cx="4572000" cy="548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to be humble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(2a)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C7C8C-42C1-4712-AC1F-7EAC80644050}"/>
              </a:ext>
            </a:extLst>
          </p:cNvPr>
          <p:cNvSpPr txBox="1"/>
          <p:nvPr/>
        </p:nvSpPr>
        <p:spPr>
          <a:xfrm>
            <a:off x="1119352" y="3253283"/>
            <a:ext cx="4572000" cy="548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to be meek (v. 2b)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phesians - Philemon (12) (The Expositor&amp;#39;s Bible Commentary): Zondervan,  Longman III, Tremper, Garland, David E., Klein, William W., Still, Todd D.,  Thomas, Robert L., Kostenberger, Andreas J., Rupprecht, Arthur A.:  Amazon.com: Books">
            <a:extLst>
              <a:ext uri="{FF2B5EF4-FFF2-40B4-BE49-F238E27FC236}">
                <a16:creationId xmlns:a16="http://schemas.microsoft.com/office/drawing/2014/main" id="{742E7BB9-0309-4EC0-BA45-4818CC41F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r="9909"/>
          <a:stretch/>
        </p:blipFill>
        <p:spPr bwMode="auto">
          <a:xfrm>
            <a:off x="562303" y="1338994"/>
            <a:ext cx="3295361" cy="410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21051-DE53-40B8-9ED1-B1C2E6CA61B4}"/>
              </a:ext>
            </a:extLst>
          </p:cNvPr>
          <p:cNvSpPr txBox="1"/>
          <p:nvPr/>
        </p:nvSpPr>
        <p:spPr>
          <a:xfrm>
            <a:off x="4314498" y="1769917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“this quality does not suggest weakness but characterizes the person who does not need to assert or dominate and is not touchy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resentful,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retaliatory.”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Klein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E68F59-E1D1-47BC-BDDE-217C348C82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hould children learn to ride on horses or ponies? - Good Horse">
            <a:extLst>
              <a:ext uri="{FF2B5EF4-FFF2-40B4-BE49-F238E27FC236}">
                <a16:creationId xmlns:a16="http://schemas.microsoft.com/office/drawing/2014/main" id="{B3922E33-EB9D-4C42-AE78-1DA390A4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 b="8157"/>
          <a:stretch/>
        </p:blipFill>
        <p:spPr bwMode="auto">
          <a:xfrm>
            <a:off x="1098334" y="546537"/>
            <a:ext cx="7010400" cy="58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uy Ceramic Mosaic Tiles for Crafts Bulk, Various Sizes Mosaic Pieces for  Mosaic Making Supplies(Mixed Colors, 1 Pound) Online in Indonesia.  B08DFR8W8B">
            <a:extLst>
              <a:ext uri="{FF2B5EF4-FFF2-40B4-BE49-F238E27FC236}">
                <a16:creationId xmlns:a16="http://schemas.microsoft.com/office/drawing/2014/main" id="{1A1BA7A9-EE4A-403F-9426-00F0DEA9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0"/>
            <a:ext cx="704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85708-29BB-4DD6-95D6-5C8571E204C1}"/>
              </a:ext>
            </a:extLst>
          </p:cNvPr>
          <p:cNvSpPr txBox="1"/>
          <p:nvPr/>
        </p:nvSpPr>
        <p:spPr>
          <a:xfrm>
            <a:off x="567558" y="883010"/>
            <a:ext cx="7598979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remind ourselves of our new identity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(v.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FC3AD-1F45-4029-9544-062A2D796153}"/>
              </a:ext>
            </a:extLst>
          </p:cNvPr>
          <p:cNvSpPr txBox="1"/>
          <p:nvPr/>
        </p:nvSpPr>
        <p:spPr>
          <a:xfrm>
            <a:off x="567558" y="1639758"/>
            <a:ext cx="7598978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work hard to keep the Spirit’s unity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1AF1E-BC9A-4DDF-966E-8EC4F02634FD}"/>
              </a:ext>
            </a:extLst>
          </p:cNvPr>
          <p:cNvSpPr txBox="1"/>
          <p:nvPr/>
        </p:nvSpPr>
        <p:spPr>
          <a:xfrm>
            <a:off x="1119352" y="2534752"/>
            <a:ext cx="4572000" cy="548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to be humble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(2a)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C7C8C-42C1-4712-AC1F-7EAC80644050}"/>
              </a:ext>
            </a:extLst>
          </p:cNvPr>
          <p:cNvSpPr txBox="1"/>
          <p:nvPr/>
        </p:nvSpPr>
        <p:spPr>
          <a:xfrm>
            <a:off x="1119352" y="3253283"/>
            <a:ext cx="4572000" cy="548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to be meek (2b)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5EFD1-507D-45E2-B65E-B29F40F55792}"/>
              </a:ext>
            </a:extLst>
          </p:cNvPr>
          <p:cNvSpPr txBox="1"/>
          <p:nvPr/>
        </p:nvSpPr>
        <p:spPr>
          <a:xfrm>
            <a:off x="1119352" y="3974829"/>
            <a:ext cx="7278414" cy="548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to be patient and endure each other (2c)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EC902-0881-4BE3-BD54-27A640CDC760}"/>
              </a:ext>
            </a:extLst>
          </p:cNvPr>
          <p:cNvSpPr txBox="1"/>
          <p:nvPr/>
        </p:nvSpPr>
        <p:spPr>
          <a:xfrm>
            <a:off x="1119351" y="4666589"/>
            <a:ext cx="5134303" cy="548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to be eager for peace (3)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uy Ceramic Mosaic Tiles for Crafts Bulk, Various Sizes Mosaic Pieces for  Mosaic Making Supplies(Mixed Colors, 1 Pound) Online in Indonesia.  B08DFR8W8B">
            <a:extLst>
              <a:ext uri="{FF2B5EF4-FFF2-40B4-BE49-F238E27FC236}">
                <a16:creationId xmlns:a16="http://schemas.microsoft.com/office/drawing/2014/main" id="{1A1BA7A9-EE4A-403F-9426-00F0DEA9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" y="0"/>
            <a:ext cx="704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85708-29BB-4DD6-95D6-5C8571E204C1}"/>
              </a:ext>
            </a:extLst>
          </p:cNvPr>
          <p:cNvSpPr txBox="1"/>
          <p:nvPr/>
        </p:nvSpPr>
        <p:spPr>
          <a:xfrm>
            <a:off x="567558" y="883010"/>
            <a:ext cx="7598979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remind ourselves of our new identity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(v.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FC3AD-1F45-4029-9544-062A2D796153}"/>
              </a:ext>
            </a:extLst>
          </p:cNvPr>
          <p:cNvSpPr txBox="1"/>
          <p:nvPr/>
        </p:nvSpPr>
        <p:spPr>
          <a:xfrm>
            <a:off x="567558" y="1639758"/>
            <a:ext cx="7598978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work hard to keep the Spirit’s unity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A3047-95A0-4FAC-B1BA-D3791358EF8D}"/>
              </a:ext>
            </a:extLst>
          </p:cNvPr>
          <p:cNvSpPr txBox="1"/>
          <p:nvPr/>
        </p:nvSpPr>
        <p:spPr>
          <a:xfrm>
            <a:off x="578068" y="2398122"/>
            <a:ext cx="7506877" cy="5480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represent God’s unity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5-6)</a:t>
            </a:r>
          </a:p>
        </p:txBody>
      </p:sp>
    </p:spTree>
    <p:extLst>
      <p:ext uri="{BB962C8B-B14F-4D97-AF65-F5344CB8AC3E}">
        <p14:creationId xmlns:p14="http://schemas.microsoft.com/office/powerpoint/2010/main" val="8804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230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8</cp:revision>
  <dcterms:created xsi:type="dcterms:W3CDTF">2021-07-26T07:39:37Z</dcterms:created>
  <dcterms:modified xsi:type="dcterms:W3CDTF">2021-09-18T13:02:34Z</dcterms:modified>
</cp:coreProperties>
</file>