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7" r:id="rId3"/>
    <p:sldId id="278" r:id="rId4"/>
    <p:sldId id="265" r:id="rId5"/>
    <p:sldId id="291" r:id="rId6"/>
    <p:sldId id="292" r:id="rId7"/>
    <p:sldId id="293" r:id="rId8"/>
    <p:sldId id="294" r:id="rId9"/>
    <p:sldId id="29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134D5-746B-436B-AD18-8EC54DB79232}" v="41" dt="2021-09-10T03:24:00.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4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712134D5-746B-436B-AD18-8EC54DB79232}"/>
    <pc:docChg chg="undo custSel addSld delSld modSld sldOrd">
      <pc:chgData name="James" userId="4163935ddb78b774" providerId="LiveId" clId="{712134D5-746B-436B-AD18-8EC54DB79232}" dt="2021-09-10T03:54:10.685" v="731" actId="1035"/>
      <pc:docMkLst>
        <pc:docMk/>
      </pc:docMkLst>
      <pc:sldChg chg="ord">
        <pc:chgData name="James" userId="4163935ddb78b774" providerId="LiveId" clId="{712134D5-746B-436B-AD18-8EC54DB79232}" dt="2021-09-10T02:59:51.271" v="77"/>
        <pc:sldMkLst>
          <pc:docMk/>
          <pc:sldMk cId="1287267509" sldId="257"/>
        </pc:sldMkLst>
      </pc:sldChg>
      <pc:sldChg chg="modSp mod">
        <pc:chgData name="James" userId="4163935ddb78b774" providerId="LiveId" clId="{712134D5-746B-436B-AD18-8EC54DB79232}" dt="2021-09-10T02:57:56.600" v="74" actId="20577"/>
        <pc:sldMkLst>
          <pc:docMk/>
          <pc:sldMk cId="1635866030" sldId="265"/>
        </pc:sldMkLst>
        <pc:spChg chg="mod">
          <ac:chgData name="James" userId="4163935ddb78b774" providerId="LiveId" clId="{712134D5-746B-436B-AD18-8EC54DB79232}" dt="2021-09-10T02:57:56.600" v="74" actId="20577"/>
          <ac:spMkLst>
            <pc:docMk/>
            <pc:sldMk cId="1635866030" sldId="265"/>
            <ac:spMk id="5" creationId="{970C9532-F673-4622-AC69-1287C31550FD}"/>
          </ac:spMkLst>
        </pc:spChg>
      </pc:sldChg>
      <pc:sldChg chg="del">
        <pc:chgData name="James" userId="4163935ddb78b774" providerId="LiveId" clId="{712134D5-746B-436B-AD18-8EC54DB79232}" dt="2021-09-10T02:57:01.080" v="0" actId="47"/>
        <pc:sldMkLst>
          <pc:docMk/>
          <pc:sldMk cId="1393875995" sldId="276"/>
        </pc:sldMkLst>
      </pc:sldChg>
      <pc:sldChg chg="modSp mod">
        <pc:chgData name="James" userId="4163935ddb78b774" providerId="LiveId" clId="{712134D5-746B-436B-AD18-8EC54DB79232}" dt="2021-09-10T02:57:43.622" v="48" actId="20577"/>
        <pc:sldMkLst>
          <pc:docMk/>
          <pc:sldMk cId="3622295515" sldId="278"/>
        </pc:sldMkLst>
        <pc:spChg chg="mod">
          <ac:chgData name="James" userId="4163935ddb78b774" providerId="LiveId" clId="{712134D5-746B-436B-AD18-8EC54DB79232}" dt="2021-09-10T02:57:43.622" v="48" actId="20577"/>
          <ac:spMkLst>
            <pc:docMk/>
            <pc:sldMk cId="3622295515" sldId="278"/>
            <ac:spMk id="6" creationId="{1E736089-CF4D-4996-BA8A-86A37110B170}"/>
          </ac:spMkLst>
        </pc:spChg>
      </pc:sldChg>
      <pc:sldChg chg="del">
        <pc:chgData name="James" userId="4163935ddb78b774" providerId="LiveId" clId="{712134D5-746B-436B-AD18-8EC54DB79232}" dt="2021-09-10T03:11:28.721" v="348" actId="47"/>
        <pc:sldMkLst>
          <pc:docMk/>
          <pc:sldMk cId="1083630624" sldId="279"/>
        </pc:sldMkLst>
      </pc:sldChg>
      <pc:sldChg chg="del">
        <pc:chgData name="James" userId="4163935ddb78b774" providerId="LiveId" clId="{712134D5-746B-436B-AD18-8EC54DB79232}" dt="2021-09-10T03:11:32.668" v="349" actId="47"/>
        <pc:sldMkLst>
          <pc:docMk/>
          <pc:sldMk cId="1009470560" sldId="280"/>
        </pc:sldMkLst>
      </pc:sldChg>
      <pc:sldChg chg="del">
        <pc:chgData name="James" userId="4163935ddb78b774" providerId="LiveId" clId="{712134D5-746B-436B-AD18-8EC54DB79232}" dt="2021-09-10T03:11:33.422" v="350" actId="47"/>
        <pc:sldMkLst>
          <pc:docMk/>
          <pc:sldMk cId="2549857690" sldId="281"/>
        </pc:sldMkLst>
      </pc:sldChg>
      <pc:sldChg chg="del">
        <pc:chgData name="James" userId="4163935ddb78b774" providerId="LiveId" clId="{712134D5-746B-436B-AD18-8EC54DB79232}" dt="2021-09-10T03:11:34.101" v="351" actId="47"/>
        <pc:sldMkLst>
          <pc:docMk/>
          <pc:sldMk cId="3913679076" sldId="282"/>
        </pc:sldMkLst>
      </pc:sldChg>
      <pc:sldChg chg="del">
        <pc:chgData name="James" userId="4163935ddb78b774" providerId="LiveId" clId="{712134D5-746B-436B-AD18-8EC54DB79232}" dt="2021-09-10T03:11:34.841" v="352" actId="47"/>
        <pc:sldMkLst>
          <pc:docMk/>
          <pc:sldMk cId="2715197502" sldId="283"/>
        </pc:sldMkLst>
      </pc:sldChg>
      <pc:sldChg chg="del">
        <pc:chgData name="James" userId="4163935ddb78b774" providerId="LiveId" clId="{712134D5-746B-436B-AD18-8EC54DB79232}" dt="2021-09-10T03:11:37.153" v="355" actId="47"/>
        <pc:sldMkLst>
          <pc:docMk/>
          <pc:sldMk cId="4101494998" sldId="284"/>
        </pc:sldMkLst>
      </pc:sldChg>
      <pc:sldChg chg="del">
        <pc:chgData name="James" userId="4163935ddb78b774" providerId="LiveId" clId="{712134D5-746B-436B-AD18-8EC54DB79232}" dt="2021-09-10T03:11:35.528" v="353" actId="47"/>
        <pc:sldMkLst>
          <pc:docMk/>
          <pc:sldMk cId="4201613572" sldId="285"/>
        </pc:sldMkLst>
      </pc:sldChg>
      <pc:sldChg chg="del">
        <pc:chgData name="James" userId="4163935ddb78b774" providerId="LiveId" clId="{712134D5-746B-436B-AD18-8EC54DB79232}" dt="2021-09-10T03:11:36.232" v="354" actId="47"/>
        <pc:sldMkLst>
          <pc:docMk/>
          <pc:sldMk cId="3915081883" sldId="286"/>
        </pc:sldMkLst>
      </pc:sldChg>
      <pc:sldChg chg="del">
        <pc:chgData name="James" userId="4163935ddb78b774" providerId="LiveId" clId="{712134D5-746B-436B-AD18-8EC54DB79232}" dt="2021-09-10T03:11:37.871" v="356" actId="47"/>
        <pc:sldMkLst>
          <pc:docMk/>
          <pc:sldMk cId="1011826280" sldId="287"/>
        </pc:sldMkLst>
      </pc:sldChg>
      <pc:sldChg chg="del">
        <pc:chgData name="James" userId="4163935ddb78b774" providerId="LiveId" clId="{712134D5-746B-436B-AD18-8EC54DB79232}" dt="2021-09-10T03:11:39.841" v="357" actId="47"/>
        <pc:sldMkLst>
          <pc:docMk/>
          <pc:sldMk cId="1762645505" sldId="288"/>
        </pc:sldMkLst>
      </pc:sldChg>
      <pc:sldChg chg="del">
        <pc:chgData name="James" userId="4163935ddb78b774" providerId="LiveId" clId="{712134D5-746B-436B-AD18-8EC54DB79232}" dt="2021-09-10T03:11:41.455" v="358" actId="47"/>
        <pc:sldMkLst>
          <pc:docMk/>
          <pc:sldMk cId="1626782097" sldId="289"/>
        </pc:sldMkLst>
      </pc:sldChg>
      <pc:sldChg chg="addSp delSp modSp new mod setBg">
        <pc:chgData name="James" userId="4163935ddb78b774" providerId="LiveId" clId="{712134D5-746B-436B-AD18-8EC54DB79232}" dt="2021-09-10T03:05:39.585" v="157" actId="1036"/>
        <pc:sldMkLst>
          <pc:docMk/>
          <pc:sldMk cId="2785453310" sldId="290"/>
        </pc:sldMkLst>
        <pc:spChg chg="add mod">
          <ac:chgData name="James" userId="4163935ddb78b774" providerId="LiveId" clId="{712134D5-746B-436B-AD18-8EC54DB79232}" dt="2021-09-10T03:05:39.585" v="157" actId="1036"/>
          <ac:spMkLst>
            <pc:docMk/>
            <pc:sldMk cId="2785453310" sldId="290"/>
            <ac:spMk id="5" creationId="{2F669C83-84B3-4B72-84E5-AD7120EB9395}"/>
          </ac:spMkLst>
        </pc:spChg>
        <pc:spChg chg="add del">
          <ac:chgData name="James" userId="4163935ddb78b774" providerId="LiveId" clId="{712134D5-746B-436B-AD18-8EC54DB79232}" dt="2021-09-10T03:00:27.038" v="80" actId="26606"/>
          <ac:spMkLst>
            <pc:docMk/>
            <pc:sldMk cId="2785453310" sldId="290"/>
            <ac:spMk id="71" creationId="{42A4FC2C-047E-45A5-965D-8E1E3BF09BC6}"/>
          </ac:spMkLst>
        </pc:spChg>
        <pc:picChg chg="add mod">
          <ac:chgData name="James" userId="4163935ddb78b774" providerId="LiveId" clId="{712134D5-746B-436B-AD18-8EC54DB79232}" dt="2021-09-10T03:05:32.761" v="147" actId="1076"/>
          <ac:picMkLst>
            <pc:docMk/>
            <pc:sldMk cId="2785453310" sldId="290"/>
            <ac:picMk id="1026" creationId="{7870F376-33BB-42D3-84C7-5289BDC22EA3}"/>
          </ac:picMkLst>
        </pc:picChg>
      </pc:sldChg>
      <pc:sldChg chg="addSp delSp modSp new mod modAnim">
        <pc:chgData name="James" userId="4163935ddb78b774" providerId="LiveId" clId="{712134D5-746B-436B-AD18-8EC54DB79232}" dt="2021-09-10T03:11:11.185" v="347"/>
        <pc:sldMkLst>
          <pc:docMk/>
          <pc:sldMk cId="3685223097" sldId="291"/>
        </pc:sldMkLst>
        <pc:spChg chg="add mod">
          <ac:chgData name="James" userId="4163935ddb78b774" providerId="LiveId" clId="{712134D5-746B-436B-AD18-8EC54DB79232}" dt="2021-09-10T03:10:44.427" v="344" actId="1076"/>
          <ac:spMkLst>
            <pc:docMk/>
            <pc:sldMk cId="3685223097" sldId="291"/>
            <ac:spMk id="2" creationId="{7018B5AC-F8C0-4174-933F-C1F24D142FBF}"/>
          </ac:spMkLst>
        </pc:spChg>
        <pc:picChg chg="add">
          <ac:chgData name="James" userId="4163935ddb78b774" providerId="LiveId" clId="{712134D5-746B-436B-AD18-8EC54DB79232}" dt="2021-09-10T03:06:44.702" v="159"/>
          <ac:picMkLst>
            <pc:docMk/>
            <pc:sldMk cId="3685223097" sldId="291"/>
            <ac:picMk id="2050" creationId="{8F3FD37C-E073-4322-9C25-AFCEE31DD56B}"/>
          </ac:picMkLst>
        </pc:picChg>
        <pc:picChg chg="add del">
          <ac:chgData name="James" userId="4163935ddb78b774" providerId="LiveId" clId="{712134D5-746B-436B-AD18-8EC54DB79232}" dt="2021-09-10T03:08:20.001" v="161"/>
          <ac:picMkLst>
            <pc:docMk/>
            <pc:sldMk cId="3685223097" sldId="291"/>
            <ac:picMk id="2052" creationId="{024C9F1D-8215-4AF6-A27A-B89A66844004}"/>
          </ac:picMkLst>
        </pc:picChg>
        <pc:cxnChg chg="add mod">
          <ac:chgData name="James" userId="4163935ddb78b774" providerId="LiveId" clId="{712134D5-746B-436B-AD18-8EC54DB79232}" dt="2021-09-10T03:10:32.252" v="343" actId="692"/>
          <ac:cxnSpMkLst>
            <pc:docMk/>
            <pc:sldMk cId="3685223097" sldId="291"/>
            <ac:cxnSpMk id="4" creationId="{E856FB50-44E7-4BCB-8A49-1444EC546CE5}"/>
          </ac:cxnSpMkLst>
        </pc:cxnChg>
      </pc:sldChg>
      <pc:sldChg chg="addSp modSp new mod setBg modAnim">
        <pc:chgData name="James" userId="4163935ddb78b774" providerId="LiveId" clId="{712134D5-746B-436B-AD18-8EC54DB79232}" dt="2021-09-10T03:17:23.928" v="463"/>
        <pc:sldMkLst>
          <pc:docMk/>
          <pc:sldMk cId="981004056" sldId="292"/>
        </pc:sldMkLst>
        <pc:spChg chg="add mod">
          <ac:chgData name="James" userId="4163935ddb78b774" providerId="LiveId" clId="{712134D5-746B-436B-AD18-8EC54DB79232}" dt="2021-09-10T03:14:10.688" v="388" actId="1037"/>
          <ac:spMkLst>
            <pc:docMk/>
            <pc:sldMk cId="981004056" sldId="292"/>
            <ac:spMk id="6" creationId="{0ED057BB-F65E-4185-AA96-F022637BF9D6}"/>
          </ac:spMkLst>
        </pc:spChg>
        <pc:spChg chg="add mod">
          <ac:chgData name="James" userId="4163935ddb78b774" providerId="LiveId" clId="{712134D5-746B-436B-AD18-8EC54DB79232}" dt="2021-09-10T03:16:11.318" v="417" actId="1035"/>
          <ac:spMkLst>
            <pc:docMk/>
            <pc:sldMk cId="981004056" sldId="292"/>
            <ac:spMk id="8" creationId="{0A949545-B248-4A66-BFF3-3DE187A5F7B9}"/>
          </ac:spMkLst>
        </pc:spChg>
        <pc:spChg chg="add mod">
          <ac:chgData name="James" userId="4163935ddb78b774" providerId="LiveId" clId="{712134D5-746B-436B-AD18-8EC54DB79232}" dt="2021-09-10T03:17:18.409" v="462" actId="1035"/>
          <ac:spMkLst>
            <pc:docMk/>
            <pc:sldMk cId="981004056" sldId="292"/>
            <ac:spMk id="10" creationId="{22584194-F6A5-4B7A-BB6F-FF90BEE9919E}"/>
          </ac:spMkLst>
        </pc:spChg>
        <pc:spChg chg="add">
          <ac:chgData name="James" userId="4163935ddb78b774" providerId="LiveId" clId="{712134D5-746B-436B-AD18-8EC54DB79232}" dt="2021-09-10T03:13:01.169" v="361" actId="26606"/>
          <ac:spMkLst>
            <pc:docMk/>
            <pc:sldMk cId="981004056" sldId="292"/>
            <ac:spMk id="71" creationId="{A2509F26-B5DC-4BA7-B476-4CB044237A2E}"/>
          </ac:spMkLst>
        </pc:spChg>
        <pc:spChg chg="add">
          <ac:chgData name="James" userId="4163935ddb78b774" providerId="LiveId" clId="{712134D5-746B-436B-AD18-8EC54DB79232}" dt="2021-09-10T03:13:01.169" v="361" actId="26606"/>
          <ac:spMkLst>
            <pc:docMk/>
            <pc:sldMk cId="981004056" sldId="292"/>
            <ac:spMk id="73" creationId="{DB103EB1-B135-4526-B883-33228FC27FF1}"/>
          </ac:spMkLst>
        </pc:spChg>
        <pc:picChg chg="add mod">
          <ac:chgData name="James" userId="4163935ddb78b774" providerId="LiveId" clId="{712134D5-746B-436B-AD18-8EC54DB79232}" dt="2021-09-10T03:13:01.169" v="361" actId="26606"/>
          <ac:picMkLst>
            <pc:docMk/>
            <pc:sldMk cId="981004056" sldId="292"/>
            <ac:picMk id="3074" creationId="{99CDFE7E-4EC2-4EAC-8D66-8E2AC4AEA116}"/>
          </ac:picMkLst>
        </pc:picChg>
      </pc:sldChg>
      <pc:sldChg chg="addSp delSp modSp new mod setBg">
        <pc:chgData name="James" userId="4163935ddb78b774" providerId="LiveId" clId="{712134D5-746B-436B-AD18-8EC54DB79232}" dt="2021-09-10T03:21:09.940" v="525" actId="1076"/>
        <pc:sldMkLst>
          <pc:docMk/>
          <pc:sldMk cId="1303654644" sldId="293"/>
        </pc:sldMkLst>
        <pc:spChg chg="add mod ord">
          <ac:chgData name="James" userId="4163935ddb78b774" providerId="LiveId" clId="{712134D5-746B-436B-AD18-8EC54DB79232}" dt="2021-09-10T03:21:09.940" v="525" actId="1076"/>
          <ac:spMkLst>
            <pc:docMk/>
            <pc:sldMk cId="1303654644" sldId="293"/>
            <ac:spMk id="3" creationId="{45399E8E-E0D5-475D-AFA0-F9EC51489617}"/>
          </ac:spMkLst>
        </pc:spChg>
        <pc:spChg chg="add del">
          <ac:chgData name="James" userId="4163935ddb78b774" providerId="LiveId" clId="{712134D5-746B-436B-AD18-8EC54DB79232}" dt="2021-09-10T03:20:37.998" v="496" actId="26606"/>
          <ac:spMkLst>
            <pc:docMk/>
            <pc:sldMk cId="1303654644" sldId="293"/>
            <ac:spMk id="71" creationId="{04812C46-200A-4DEB-A05E-3ED6C68C2387}"/>
          </ac:spMkLst>
        </pc:spChg>
        <pc:spChg chg="add del">
          <ac:chgData name="James" userId="4163935ddb78b774" providerId="LiveId" clId="{712134D5-746B-436B-AD18-8EC54DB79232}" dt="2021-09-10T03:20:37.998" v="496" actId="26606"/>
          <ac:spMkLst>
            <pc:docMk/>
            <pc:sldMk cId="1303654644" sldId="293"/>
            <ac:spMk id="73" creationId="{D1EA859B-E555-4109-94F3-6700E046E008}"/>
          </ac:spMkLst>
        </pc:spChg>
        <pc:spChg chg="add">
          <ac:chgData name="James" userId="4163935ddb78b774" providerId="LiveId" clId="{712134D5-746B-436B-AD18-8EC54DB79232}" dt="2021-09-10T03:20:37.998" v="496" actId="26606"/>
          <ac:spMkLst>
            <pc:docMk/>
            <pc:sldMk cId="1303654644" sldId="293"/>
            <ac:spMk id="135" creationId="{73AD41DB-DF9F-49BC-85AE-6AB1840AD517}"/>
          </ac:spMkLst>
        </pc:spChg>
        <pc:grpChg chg="add">
          <ac:chgData name="James" userId="4163935ddb78b774" providerId="LiveId" clId="{712134D5-746B-436B-AD18-8EC54DB79232}" dt="2021-09-10T03:20:37.998" v="496" actId="26606"/>
          <ac:grpSpMkLst>
            <pc:docMk/>
            <pc:sldMk cId="1303654644" sldId="293"/>
            <ac:grpSpMk id="137" creationId="{A4AE1828-51FD-4AD7-BCF6-9AF5C696CE5D}"/>
          </ac:grpSpMkLst>
        </pc:grpChg>
        <pc:picChg chg="add mod">
          <ac:chgData name="James" userId="4163935ddb78b774" providerId="LiveId" clId="{712134D5-746B-436B-AD18-8EC54DB79232}" dt="2021-09-10T03:20:37.998" v="496" actId="26606"/>
          <ac:picMkLst>
            <pc:docMk/>
            <pc:sldMk cId="1303654644" sldId="293"/>
            <ac:picMk id="4098" creationId="{EF2BA529-8FE7-4C85-B590-1D4DF652890C}"/>
          </ac:picMkLst>
        </pc:picChg>
      </pc:sldChg>
      <pc:sldChg chg="addSp modSp add mod ord modAnim">
        <pc:chgData name="James" userId="4163935ddb78b774" providerId="LiveId" clId="{712134D5-746B-436B-AD18-8EC54DB79232}" dt="2021-09-10T03:24:00.736" v="654"/>
        <pc:sldMkLst>
          <pc:docMk/>
          <pc:sldMk cId="3862720872" sldId="294"/>
        </pc:sldMkLst>
        <pc:spChg chg="add mod">
          <ac:chgData name="James" userId="4163935ddb78b774" providerId="LiveId" clId="{712134D5-746B-436B-AD18-8EC54DB79232}" dt="2021-09-10T03:22:43.465" v="588" actId="20577"/>
          <ac:spMkLst>
            <pc:docMk/>
            <pc:sldMk cId="3862720872" sldId="294"/>
            <ac:spMk id="9" creationId="{155AD343-4149-4FC4-89FB-0F095D3D31D5}"/>
          </ac:spMkLst>
        </pc:spChg>
        <pc:spChg chg="add mod">
          <ac:chgData name="James" userId="4163935ddb78b774" providerId="LiveId" clId="{712134D5-746B-436B-AD18-8EC54DB79232}" dt="2021-09-10T03:23:51.453" v="653" actId="20577"/>
          <ac:spMkLst>
            <pc:docMk/>
            <pc:sldMk cId="3862720872" sldId="294"/>
            <ac:spMk id="11" creationId="{AE1981F5-2AB9-4303-8ECF-6A727457C840}"/>
          </ac:spMkLst>
        </pc:spChg>
      </pc:sldChg>
      <pc:sldChg chg="modSp add mod ord">
        <pc:chgData name="James" userId="4163935ddb78b774" providerId="LiveId" clId="{712134D5-746B-436B-AD18-8EC54DB79232}" dt="2021-09-10T03:54:10.685" v="731" actId="1035"/>
        <pc:sldMkLst>
          <pc:docMk/>
          <pc:sldMk cId="1320732378" sldId="295"/>
        </pc:sldMkLst>
        <pc:spChg chg="mod">
          <ac:chgData name="James" userId="4163935ddb78b774" providerId="LiveId" clId="{712134D5-746B-436B-AD18-8EC54DB79232}" dt="2021-09-10T03:54:10.685" v="731" actId="1035"/>
          <ac:spMkLst>
            <pc:docMk/>
            <pc:sldMk cId="1320732378" sldId="295"/>
            <ac:spMk id="5" creationId="{970C9532-F673-4622-AC69-1287C31550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39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23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41847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CB9472-175C-4D90-BAB9-6058F7994B6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894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CB9472-175C-4D90-BAB9-6058F7994B6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7824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CB9472-175C-4D90-BAB9-6058F7994B6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0621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CB9472-175C-4D90-BAB9-6058F7994B64}"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151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CB9472-175C-4D90-BAB9-6058F7994B64}"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45901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370573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CB9472-175C-4D90-BAB9-6058F7994B6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22539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9/10/2021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dership and the art of the impossible">
            <a:extLst>
              <a:ext uri="{FF2B5EF4-FFF2-40B4-BE49-F238E27FC236}">
                <a16:creationId xmlns:a16="http://schemas.microsoft.com/office/drawing/2014/main" id="{7870F376-33BB-42D3-84C7-5289BDC22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08" y="582199"/>
            <a:ext cx="7432784" cy="4247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669C83-84B3-4B72-84E5-AD7120EB9395}"/>
              </a:ext>
            </a:extLst>
          </p:cNvPr>
          <p:cNvSpPr txBox="1"/>
          <p:nvPr/>
        </p:nvSpPr>
        <p:spPr>
          <a:xfrm>
            <a:off x="2286000" y="4623811"/>
            <a:ext cx="4572000" cy="1107996"/>
          </a:xfrm>
          <a:prstGeom prst="rect">
            <a:avLst/>
          </a:prstGeom>
          <a:noFill/>
        </p:spPr>
        <p:txBody>
          <a:bodyPr wrap="square">
            <a:spAutoFit/>
          </a:bodyPr>
          <a:lstStyle/>
          <a:p>
            <a:pPr algn="ctr"/>
            <a:r>
              <a:rPr lang="en-US" sz="6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Impossible </a:t>
            </a:r>
            <a:endParaRPr lang="en-US" sz="6600" dirty="0">
              <a:solidFill>
                <a:srgbClr val="FF0000"/>
              </a:solidFill>
            </a:endParaRPr>
          </a:p>
        </p:txBody>
      </p:sp>
    </p:spTree>
    <p:extLst>
      <p:ext uri="{BB962C8B-B14F-4D97-AF65-F5344CB8AC3E}">
        <p14:creationId xmlns:p14="http://schemas.microsoft.com/office/powerpoint/2010/main" val="27854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 letter&#10;&#10;Description automatically generated">
            <a:extLst>
              <a:ext uri="{FF2B5EF4-FFF2-40B4-BE49-F238E27FC236}">
                <a16:creationId xmlns:a16="http://schemas.microsoft.com/office/drawing/2014/main" id="{E7E6805A-4E1B-45ED-A278-484EA23F7CF8}"/>
              </a:ext>
            </a:extLst>
          </p:cNvPr>
          <p:cNvPicPr>
            <a:picLocks noChangeAspect="1"/>
          </p:cNvPicPr>
          <p:nvPr/>
        </p:nvPicPr>
        <p:blipFill rotWithShape="1">
          <a:blip r:embed="rId2">
            <a:extLst>
              <a:ext uri="{28A0092B-C50C-407E-A947-70E740481C1C}">
                <a14:useLocalDpi xmlns:a14="http://schemas.microsoft.com/office/drawing/2010/main" val="0"/>
              </a:ext>
            </a:extLst>
          </a:blip>
          <a:srcRect l="1213" r="2437" b="1"/>
          <a:stretch/>
        </p:blipFill>
        <p:spPr>
          <a:xfrm>
            <a:off x="20" y="1282"/>
            <a:ext cx="9143980" cy="6856718"/>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079304" y="1812684"/>
            <a:ext cx="6985390" cy="954107"/>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am I?</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am a blessed demonstration of God’s power</a:t>
            </a:r>
            <a:endPar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736089-CF4D-4996-BA8A-86A37110B170}"/>
              </a:ext>
            </a:extLst>
          </p:cNvPr>
          <p:cNvSpPr txBox="1"/>
          <p:nvPr/>
        </p:nvSpPr>
        <p:spPr>
          <a:xfrm>
            <a:off x="1095069" y="2942544"/>
            <a:ext cx="6985390" cy="1815882"/>
          </a:xfrm>
          <a:prstGeom prst="rect">
            <a:avLst/>
          </a:prstGeom>
          <a:solidFill>
            <a:schemeClr val="bg1"/>
          </a:solidFill>
        </p:spPr>
        <p:txBody>
          <a:bodyPr wrap="square">
            <a:spAutoFit/>
          </a:bodyPr>
          <a:lstStyle/>
          <a:p>
            <a:pPr algn="ct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are we?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dead people made alive</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new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ody of people in Christ</a:t>
            </a:r>
          </a:p>
          <a:p>
            <a:pPr algn="ct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God’s radical plan for His glory</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1349311" y="2306670"/>
            <a:ext cx="6445376" cy="1197507"/>
          </a:xfrm>
          <a:prstGeom prst="rect">
            <a:avLst/>
          </a:prstGeom>
          <a:solidFill>
            <a:schemeClr val="bg1"/>
          </a:solidFill>
        </p:spPr>
        <p:txBody>
          <a:bodyPr wrap="square">
            <a:spAutoFit/>
          </a:bodyPr>
          <a:lstStyle/>
          <a:p>
            <a:pPr marL="0" marR="0" algn="ctr">
              <a:lnSpc>
                <a:spcPct val="115000"/>
              </a:lnSpc>
              <a:spcBef>
                <a:spcPts val="1200"/>
              </a:spcBef>
              <a:spcAft>
                <a:spcPts val="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an Impossible Project</a:t>
            </a:r>
          </a:p>
          <a:p>
            <a:pPr marL="0" marR="0" algn="ctr">
              <a:lnSpc>
                <a:spcPct val="115000"/>
              </a:lnSpc>
              <a:spcBef>
                <a:spcPts val="1200"/>
              </a:spcBef>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Ephesians 3:14-21</a:t>
            </a:r>
            <a:endPar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 impossible ideas that Israelis turned into reality - ISRAEL21c">
            <a:extLst>
              <a:ext uri="{FF2B5EF4-FFF2-40B4-BE49-F238E27FC236}">
                <a16:creationId xmlns:a16="http://schemas.microsoft.com/office/drawing/2014/main" id="{8F3FD37C-E073-4322-9C25-AFCEE31DD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018B5AC-F8C0-4174-933F-C1F24D142FBF}"/>
              </a:ext>
            </a:extLst>
          </p:cNvPr>
          <p:cNvSpPr/>
          <p:nvPr/>
        </p:nvSpPr>
        <p:spPr>
          <a:xfrm>
            <a:off x="1524000" y="341585"/>
            <a:ext cx="6096000" cy="5686097"/>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856FB50-44E7-4BCB-8A49-1444EC546CE5}"/>
              </a:ext>
            </a:extLst>
          </p:cNvPr>
          <p:cNvCxnSpPr/>
          <p:nvPr/>
        </p:nvCxnSpPr>
        <p:spPr>
          <a:xfrm>
            <a:off x="2816772" y="1019503"/>
            <a:ext cx="3647090" cy="4330263"/>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2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Top 10 Mountains To Climb Around The World | The Gentleman&amp;#39;s Journal">
            <a:extLst>
              <a:ext uri="{FF2B5EF4-FFF2-40B4-BE49-F238E27FC236}">
                <a16:creationId xmlns:a16="http://schemas.microsoft.com/office/drawing/2014/main" id="{99CDFE7E-4EC2-4EAC-8D66-8E2AC4AEA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r="2" b="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D057BB-F65E-4185-AA96-F022637BF9D6}"/>
              </a:ext>
            </a:extLst>
          </p:cNvPr>
          <p:cNvSpPr txBox="1"/>
          <p:nvPr/>
        </p:nvSpPr>
        <p:spPr>
          <a:xfrm>
            <a:off x="319921" y="633918"/>
            <a:ext cx="8477238"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bend the knee before our Father in heaven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14-15)</a:t>
            </a:r>
          </a:p>
        </p:txBody>
      </p:sp>
      <p:sp>
        <p:nvSpPr>
          <p:cNvPr id="8" name="TextBox 7">
            <a:extLst>
              <a:ext uri="{FF2B5EF4-FFF2-40B4-BE49-F238E27FC236}">
                <a16:creationId xmlns:a16="http://schemas.microsoft.com/office/drawing/2014/main" id="{0A949545-B248-4A66-BFF3-3DE187A5F7B9}"/>
              </a:ext>
            </a:extLst>
          </p:cNvPr>
          <p:cNvSpPr txBox="1"/>
          <p:nvPr/>
        </p:nvSpPr>
        <p:spPr>
          <a:xfrm>
            <a:off x="319920" y="1338950"/>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are strengthened by the Holy Spirit in our heart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16-17a)</a:t>
            </a:r>
          </a:p>
        </p:txBody>
      </p:sp>
      <p:sp>
        <p:nvSpPr>
          <p:cNvPr id="10" name="TextBox 9">
            <a:extLst>
              <a:ext uri="{FF2B5EF4-FFF2-40B4-BE49-F238E27FC236}">
                <a16:creationId xmlns:a16="http://schemas.microsoft.com/office/drawing/2014/main" id="{22584194-F6A5-4B7A-BB6F-FF90BEE9919E}"/>
              </a:ext>
            </a:extLst>
          </p:cNvPr>
          <p:cNvSpPr txBox="1"/>
          <p:nvPr/>
        </p:nvSpPr>
        <p:spPr>
          <a:xfrm>
            <a:off x="319919" y="2533139"/>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He deepens and solidifies us in the love of Christ</a:t>
            </a:r>
            <a:r>
              <a:rPr lang="en-US" sz="2800" dirty="0">
                <a:solidFill>
                  <a:schemeClr val="bg1"/>
                </a:solidFill>
                <a:effectLst/>
                <a:latin typeface="Times New Roman" panose="02020603050405020304" pitchFamily="18" charset="0"/>
                <a:ea typeface="Times New Roman" panose="02020603050405020304" pitchFamily="18" charset="0"/>
              </a:rPr>
              <a:t> (vs. 17b-19)</a:t>
            </a:r>
          </a:p>
        </p:txBody>
      </p:sp>
    </p:spTree>
    <p:extLst>
      <p:ext uri="{BB962C8B-B14F-4D97-AF65-F5344CB8AC3E}">
        <p14:creationId xmlns:p14="http://schemas.microsoft.com/office/powerpoint/2010/main" val="98100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9 Types of Roots Found on Trees, Plants and Flowers - Home Stratosphere">
            <a:extLst>
              <a:ext uri="{FF2B5EF4-FFF2-40B4-BE49-F238E27FC236}">
                <a16:creationId xmlns:a16="http://schemas.microsoft.com/office/drawing/2014/main" id="{EF2BA529-8FE7-4C85-B590-1D4DF65289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3" b="24149"/>
          <a:stretch/>
        </p:blipFill>
        <p:spPr bwMode="auto">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137" name="Group 136">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8" name="Freeform: Shape 137">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45399E8E-E0D5-475D-AFA0-F9EC51489617}"/>
              </a:ext>
            </a:extLst>
          </p:cNvPr>
          <p:cNvSpPr txBox="1"/>
          <p:nvPr/>
        </p:nvSpPr>
        <p:spPr>
          <a:xfrm>
            <a:off x="1080389" y="4347161"/>
            <a:ext cx="6983222" cy="2154621"/>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a:solidFill>
                  <a:schemeClr val="bg1">
                    <a:alpha val="80000"/>
                  </a:schemeClr>
                </a:solidFill>
                <a:effectLst/>
              </a:rPr>
              <a:t>“The definite goal to which the Christian life must move, and for which therefore the apostle prays, is for his readers </a:t>
            </a:r>
            <a:r>
              <a:rPr lang="en-US" sz="2400" i="1" dirty="0">
                <a:solidFill>
                  <a:schemeClr val="bg1">
                    <a:alpha val="80000"/>
                  </a:schemeClr>
                </a:solidFill>
                <a:effectLst/>
              </a:rPr>
              <a:t>to know the love of Christ</a:t>
            </a:r>
            <a:r>
              <a:rPr lang="en-US" sz="2400" dirty="0">
                <a:solidFill>
                  <a:schemeClr val="bg1">
                    <a:alpha val="80000"/>
                  </a:schemeClr>
                </a:solidFill>
                <a:effectLst/>
              </a:rPr>
              <a:t>, to know how He loved and loves, and to experience His love in loving Him and loving others for His sake.”</a:t>
            </a:r>
          </a:p>
          <a:p>
            <a:pPr indent="-228600" defTabSz="914400">
              <a:lnSpc>
                <a:spcPct val="90000"/>
              </a:lnSpc>
              <a:spcAft>
                <a:spcPts val="600"/>
              </a:spcAft>
              <a:buFont typeface="Arial" panose="020B0604020202020204" pitchFamily="34" charset="0"/>
              <a:buChar char="•"/>
            </a:pPr>
            <a:r>
              <a:rPr lang="en-US" sz="2400" b="1" dirty="0">
                <a:solidFill>
                  <a:schemeClr val="bg1">
                    <a:alpha val="80000"/>
                  </a:schemeClr>
                </a:solidFill>
                <a:effectLst/>
              </a:rPr>
              <a:t>Francis Foulkes</a:t>
            </a:r>
            <a:endParaRPr lang="en-US" sz="2400" dirty="0">
              <a:solidFill>
                <a:schemeClr val="bg1">
                  <a:alpha val="80000"/>
                </a:schemeClr>
              </a:solidFill>
            </a:endParaRPr>
          </a:p>
        </p:txBody>
      </p:sp>
    </p:spTree>
    <p:extLst>
      <p:ext uri="{BB962C8B-B14F-4D97-AF65-F5344CB8AC3E}">
        <p14:creationId xmlns:p14="http://schemas.microsoft.com/office/powerpoint/2010/main" val="13036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Top 10 Mountains To Climb Around The World | The Gentleman&amp;#39;s Journal">
            <a:extLst>
              <a:ext uri="{FF2B5EF4-FFF2-40B4-BE49-F238E27FC236}">
                <a16:creationId xmlns:a16="http://schemas.microsoft.com/office/drawing/2014/main" id="{99CDFE7E-4EC2-4EAC-8D66-8E2AC4AEA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83" r="2" b="2"/>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ED057BB-F65E-4185-AA96-F022637BF9D6}"/>
              </a:ext>
            </a:extLst>
          </p:cNvPr>
          <p:cNvSpPr txBox="1"/>
          <p:nvPr/>
        </p:nvSpPr>
        <p:spPr>
          <a:xfrm>
            <a:off x="319921" y="633918"/>
            <a:ext cx="8477238"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bend the knee before our Father in heaven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14-15)</a:t>
            </a:r>
          </a:p>
        </p:txBody>
      </p:sp>
      <p:sp>
        <p:nvSpPr>
          <p:cNvPr id="8" name="TextBox 7">
            <a:extLst>
              <a:ext uri="{FF2B5EF4-FFF2-40B4-BE49-F238E27FC236}">
                <a16:creationId xmlns:a16="http://schemas.microsoft.com/office/drawing/2014/main" id="{0A949545-B248-4A66-BFF3-3DE187A5F7B9}"/>
              </a:ext>
            </a:extLst>
          </p:cNvPr>
          <p:cNvSpPr txBox="1"/>
          <p:nvPr/>
        </p:nvSpPr>
        <p:spPr>
          <a:xfrm>
            <a:off x="319920" y="1338950"/>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are strengthened by the Holy Spirit in our heart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16-17a)</a:t>
            </a:r>
          </a:p>
        </p:txBody>
      </p:sp>
      <p:sp>
        <p:nvSpPr>
          <p:cNvPr id="10" name="TextBox 9">
            <a:extLst>
              <a:ext uri="{FF2B5EF4-FFF2-40B4-BE49-F238E27FC236}">
                <a16:creationId xmlns:a16="http://schemas.microsoft.com/office/drawing/2014/main" id="{22584194-F6A5-4B7A-BB6F-FF90BEE9919E}"/>
              </a:ext>
            </a:extLst>
          </p:cNvPr>
          <p:cNvSpPr txBox="1"/>
          <p:nvPr/>
        </p:nvSpPr>
        <p:spPr>
          <a:xfrm>
            <a:off x="319919" y="2533139"/>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He deepens and solidifies us in the love of Christ</a:t>
            </a:r>
            <a:r>
              <a:rPr lang="en-US" sz="2800" dirty="0">
                <a:solidFill>
                  <a:schemeClr val="bg1"/>
                </a:solidFill>
                <a:effectLst/>
                <a:latin typeface="Times New Roman" panose="02020603050405020304" pitchFamily="18" charset="0"/>
                <a:ea typeface="Times New Roman" panose="02020603050405020304" pitchFamily="18" charset="0"/>
              </a:rPr>
              <a:t> (vs. 17b-19)</a:t>
            </a:r>
          </a:p>
        </p:txBody>
      </p:sp>
      <p:sp>
        <p:nvSpPr>
          <p:cNvPr id="9" name="TextBox 8">
            <a:extLst>
              <a:ext uri="{FF2B5EF4-FFF2-40B4-BE49-F238E27FC236}">
                <a16:creationId xmlns:a16="http://schemas.microsoft.com/office/drawing/2014/main" id="{155AD343-4149-4FC4-89FB-0F095D3D31D5}"/>
              </a:ext>
            </a:extLst>
          </p:cNvPr>
          <p:cNvSpPr txBox="1"/>
          <p:nvPr/>
        </p:nvSpPr>
        <p:spPr>
          <a:xfrm>
            <a:off x="315311" y="3740202"/>
            <a:ext cx="847723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We rely on God to go beyond what we can do and accomplish what we never thought about doing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a:t>
            </a:r>
            <a:r>
              <a:rPr lang="en-US" sz="2800" dirty="0">
                <a:solidFill>
                  <a:schemeClr val="bg1"/>
                </a:solidFill>
                <a:effectLst/>
                <a:latin typeface="Times New Roman" panose="02020603050405020304" pitchFamily="18" charset="0"/>
                <a:ea typeface="Times New Roman" panose="02020603050405020304" pitchFamily="18" charset="0"/>
              </a:rPr>
              <a:t> 20)</a:t>
            </a:r>
          </a:p>
        </p:txBody>
      </p:sp>
      <p:sp>
        <p:nvSpPr>
          <p:cNvPr id="11" name="TextBox 10">
            <a:extLst>
              <a:ext uri="{FF2B5EF4-FFF2-40B4-BE49-F238E27FC236}">
                <a16:creationId xmlns:a16="http://schemas.microsoft.com/office/drawing/2014/main" id="{AE1981F5-2AB9-4303-8ECF-6A727457C840}"/>
              </a:ext>
            </a:extLst>
          </p:cNvPr>
          <p:cNvSpPr txBox="1"/>
          <p:nvPr/>
        </p:nvSpPr>
        <p:spPr>
          <a:xfrm>
            <a:off x="346840" y="4939999"/>
            <a:ext cx="8445707" cy="104361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God receives the glory to realize an impossible idea</a:t>
            </a:r>
            <a:r>
              <a:rPr lang="en-US" sz="2800" dirty="0">
                <a:solidFill>
                  <a:schemeClr val="bg1"/>
                </a:solidFill>
                <a:effectLst/>
                <a:latin typeface="Times New Roman" panose="02020603050405020304" pitchFamily="18" charset="0"/>
                <a:ea typeface="Times New Roman" panose="02020603050405020304" pitchFamily="18" charset="0"/>
              </a:rPr>
              <a:t> (v. 21)</a:t>
            </a:r>
          </a:p>
        </p:txBody>
      </p:sp>
    </p:spTree>
    <p:extLst>
      <p:ext uri="{BB962C8B-B14F-4D97-AF65-F5344CB8AC3E}">
        <p14:creationId xmlns:p14="http://schemas.microsoft.com/office/powerpoint/2010/main" val="3862720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EF0ED-F7E2-4D99-BD1F-A3C79E0EC799}"/>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7A5A2-AC3D-450B-837E-55C5ECF630A4}"/>
              </a:ext>
            </a:extLst>
          </p:cNvPr>
          <p:cNvSpPr/>
          <p:nvPr/>
        </p:nvSpPr>
        <p:spPr>
          <a:xfrm rot="16200000">
            <a:off x="1647825" y="-514509"/>
            <a:ext cx="5848349" cy="8020370"/>
          </a:xfrm>
          <a:prstGeom prst="rect">
            <a:avLst/>
          </a:prstGeom>
          <a:blipFill dpi="0" rotWithShape="1">
            <a:blip r:embed="rId2">
              <a:extLst>
                <a:ext uri="{28A0092B-C50C-407E-A947-70E740481C1C}">
                  <a14:useLocalDpi xmlns:a14="http://schemas.microsoft.com/office/drawing/2010/main" val="0"/>
                </a:ext>
              </a:extLst>
            </a:blip>
            <a:srcRect/>
            <a:stretch>
              <a:fillRect l="-83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970C9532-F673-4622-AC69-1287C31550FD}"/>
              </a:ext>
            </a:extLst>
          </p:cNvPr>
          <p:cNvSpPr txBox="1"/>
          <p:nvPr/>
        </p:nvSpPr>
        <p:spPr>
          <a:xfrm>
            <a:off x="672664" y="646040"/>
            <a:ext cx="7756635" cy="5730864"/>
          </a:xfrm>
          <a:prstGeom prst="rect">
            <a:avLst/>
          </a:prstGeom>
          <a:solidFill>
            <a:schemeClr val="bg1"/>
          </a:solidFill>
        </p:spPr>
        <p:txBody>
          <a:bodyPr wrap="square">
            <a:spAutoFit/>
          </a:bodyPr>
          <a:lstStyle/>
          <a:p>
            <a:pPr>
              <a:lnSpc>
                <a:spcPct val="115000"/>
              </a:lnSpc>
              <a:spcBef>
                <a:spcPts val="1200"/>
              </a:spcBef>
            </a:pPr>
            <a:r>
              <a:rPr lang="en-US" sz="2600" dirty="0">
                <a:solidFill>
                  <a:srgbClr val="000000"/>
                </a:solidFill>
                <a:effectLst/>
                <a:latin typeface="Times New Roman" panose="02020603050405020304" pitchFamily="18" charset="0"/>
                <a:ea typeface="Times New Roman" panose="02020603050405020304" pitchFamily="18" charset="0"/>
              </a:rPr>
              <a:t>Great God in Heaven,</a:t>
            </a:r>
            <a:endParaRPr lang="en-US" sz="2600" dirty="0">
              <a:effectLst/>
              <a:latin typeface="Times New Roman" panose="02020603050405020304" pitchFamily="18" charset="0"/>
              <a:ea typeface="Times New Roman" panose="02020603050405020304" pitchFamily="18" charset="0"/>
            </a:endParaRPr>
          </a:p>
          <a:p>
            <a:pPr>
              <a:lnSpc>
                <a:spcPct val="115000"/>
              </a:lnSpc>
              <a:spcBef>
                <a:spcPts val="1200"/>
              </a:spcBef>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bend our knee before you because you are our Father in heaven and can do all things. You have transformed our lives through Christ and he is alive in us. Help us to grow in understanding his love for us and be empowered by your Spirit so we can in turn love each other. Do an incredible work in this church body beyond anything we could possibly accomplish. Do something we never considered before so that everyone will know you are the one who did it. We ask that you glorify your name in this church through Christ who teaches us how to love. Amen.</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732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TotalTime>
  <Words>347</Words>
  <Application>Microsoft Office PowerPoint</Application>
  <PresentationFormat>On-screen Show (4:3)</PresentationFormat>
  <Paragraphs>21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cp:revision>
  <dcterms:created xsi:type="dcterms:W3CDTF">2021-07-26T07:39:37Z</dcterms:created>
  <dcterms:modified xsi:type="dcterms:W3CDTF">2021-09-10T03:54:36Z</dcterms:modified>
</cp:coreProperties>
</file>