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7" r:id="rId3"/>
    <p:sldId id="278" r:id="rId4"/>
    <p:sldId id="265" r:id="rId5"/>
    <p:sldId id="279" r:id="rId6"/>
    <p:sldId id="280" r:id="rId7"/>
    <p:sldId id="281" r:id="rId8"/>
    <p:sldId id="282" r:id="rId9"/>
    <p:sldId id="283" r:id="rId10"/>
    <p:sldId id="285" r:id="rId11"/>
    <p:sldId id="286" r:id="rId12"/>
    <p:sldId id="284" r:id="rId13"/>
    <p:sldId id="287" r:id="rId14"/>
    <p:sldId id="288" r:id="rId15"/>
    <p:sldId id="28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66581-C9F9-44C9-9FDB-F0C7F42A01C3}" v="151" dt="2021-09-03T08:43:16.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14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4163935ddb78b774" providerId="LiveId" clId="{28666581-C9F9-44C9-9FDB-F0C7F42A01C3}"/>
    <pc:docChg chg="custSel addSld delSld modSld sldOrd">
      <pc:chgData name="James" userId="4163935ddb78b774" providerId="LiveId" clId="{28666581-C9F9-44C9-9FDB-F0C7F42A01C3}" dt="2021-09-03T08:43:16.054" v="1154" actId="1036"/>
      <pc:docMkLst>
        <pc:docMk/>
      </pc:docMkLst>
      <pc:sldChg chg="modSp mod">
        <pc:chgData name="James" userId="4163935ddb78b774" providerId="LiveId" clId="{28666581-C9F9-44C9-9FDB-F0C7F42A01C3}" dt="2021-09-02T13:55:47.349" v="61" actId="20577"/>
        <pc:sldMkLst>
          <pc:docMk/>
          <pc:sldMk cId="1635866030" sldId="265"/>
        </pc:sldMkLst>
        <pc:spChg chg="mod">
          <ac:chgData name="James" userId="4163935ddb78b774" providerId="LiveId" clId="{28666581-C9F9-44C9-9FDB-F0C7F42A01C3}" dt="2021-09-02T13:55:47.349" v="61" actId="20577"/>
          <ac:spMkLst>
            <pc:docMk/>
            <pc:sldMk cId="1635866030" sldId="265"/>
            <ac:spMk id="5" creationId="{970C9532-F673-4622-AC69-1287C31550FD}"/>
          </ac:spMkLst>
        </pc:spChg>
      </pc:sldChg>
      <pc:sldChg chg="addSp delSp modSp mod">
        <pc:chgData name="James" userId="4163935ddb78b774" providerId="LiveId" clId="{28666581-C9F9-44C9-9FDB-F0C7F42A01C3}" dt="2021-09-02T13:58:24.181" v="64" actId="26606"/>
        <pc:sldMkLst>
          <pc:docMk/>
          <pc:sldMk cId="1393875995" sldId="276"/>
        </pc:sldMkLst>
        <pc:spChg chg="del">
          <ac:chgData name="James" userId="4163935ddb78b774" providerId="LiveId" clId="{28666581-C9F9-44C9-9FDB-F0C7F42A01C3}" dt="2021-09-02T13:58:24.181" v="64" actId="26606"/>
          <ac:spMkLst>
            <pc:docMk/>
            <pc:sldMk cId="1393875995" sldId="276"/>
            <ac:spMk id="71" creationId="{42A4FC2C-047E-45A5-965D-8E1E3BF09BC6}"/>
          </ac:spMkLst>
        </pc:spChg>
        <pc:spChg chg="add">
          <ac:chgData name="James" userId="4163935ddb78b774" providerId="LiveId" clId="{28666581-C9F9-44C9-9FDB-F0C7F42A01C3}" dt="2021-09-02T13:58:24.181" v="64" actId="26606"/>
          <ac:spMkLst>
            <pc:docMk/>
            <pc:sldMk cId="1393875995" sldId="276"/>
            <ac:spMk id="76" creationId="{42A4FC2C-047E-45A5-965D-8E1E3BF09BC6}"/>
          </ac:spMkLst>
        </pc:spChg>
        <pc:picChg chg="add mod">
          <ac:chgData name="James" userId="4163935ddb78b774" providerId="LiveId" clId="{28666581-C9F9-44C9-9FDB-F0C7F42A01C3}" dt="2021-09-02T13:58:24.181" v="64" actId="26606"/>
          <ac:picMkLst>
            <pc:docMk/>
            <pc:sldMk cId="1393875995" sldId="276"/>
            <ac:picMk id="2" creationId="{E7C4E1AB-5C28-4DA7-9290-277A027F5CBC}"/>
          </ac:picMkLst>
        </pc:picChg>
        <pc:picChg chg="del">
          <ac:chgData name="James" userId="4163935ddb78b774" providerId="LiveId" clId="{28666581-C9F9-44C9-9FDB-F0C7F42A01C3}" dt="2021-09-02T13:58:18.447" v="62" actId="478"/>
          <ac:picMkLst>
            <pc:docMk/>
            <pc:sldMk cId="1393875995" sldId="276"/>
            <ac:picMk id="1026" creationId="{97969D61-7D3F-4079-B498-49E529D7C006}"/>
          </ac:picMkLst>
        </pc:picChg>
      </pc:sldChg>
      <pc:sldChg chg="modSp mod">
        <pc:chgData name="James" userId="4163935ddb78b774" providerId="LiveId" clId="{28666581-C9F9-44C9-9FDB-F0C7F42A01C3}" dt="2021-09-02T13:48:17.626" v="20" actId="20577"/>
        <pc:sldMkLst>
          <pc:docMk/>
          <pc:sldMk cId="3622295515" sldId="278"/>
        </pc:sldMkLst>
        <pc:spChg chg="mod">
          <ac:chgData name="James" userId="4163935ddb78b774" providerId="LiveId" clId="{28666581-C9F9-44C9-9FDB-F0C7F42A01C3}" dt="2021-09-02T13:48:17.626" v="20" actId="20577"/>
          <ac:spMkLst>
            <pc:docMk/>
            <pc:sldMk cId="3622295515" sldId="278"/>
            <ac:spMk id="6" creationId="{1E736089-CF4D-4996-BA8A-86A37110B170}"/>
          </ac:spMkLst>
        </pc:spChg>
      </pc:sldChg>
      <pc:sldChg chg="addSp delSp modSp new mod setBg modAnim">
        <pc:chgData name="James" userId="4163935ddb78b774" providerId="LiveId" clId="{28666581-C9F9-44C9-9FDB-F0C7F42A01C3}" dt="2021-09-02T14:53:53.679" v="1036" actId="1582"/>
        <pc:sldMkLst>
          <pc:docMk/>
          <pc:sldMk cId="1083630624" sldId="279"/>
        </pc:sldMkLst>
        <pc:spChg chg="add mod">
          <ac:chgData name="James" userId="4163935ddb78b774" providerId="LiveId" clId="{28666581-C9F9-44C9-9FDB-F0C7F42A01C3}" dt="2021-09-02T14:02:27.806" v="147" actId="20577"/>
          <ac:spMkLst>
            <pc:docMk/>
            <pc:sldMk cId="1083630624" sldId="279"/>
            <ac:spMk id="5" creationId="{A2BBC546-5261-45CC-8ED9-5FB1440CDF47}"/>
          </ac:spMkLst>
        </pc:spChg>
        <pc:spChg chg="add mod">
          <ac:chgData name="James" userId="4163935ddb78b774" providerId="LiveId" clId="{28666581-C9F9-44C9-9FDB-F0C7F42A01C3}" dt="2021-09-02T14:02:17.774" v="131" actId="1076"/>
          <ac:spMkLst>
            <pc:docMk/>
            <pc:sldMk cId="1083630624" sldId="279"/>
            <ac:spMk id="7" creationId="{108C1401-B7C3-4C8C-A380-44000A64520E}"/>
          </ac:spMkLst>
        </pc:spChg>
        <pc:spChg chg="add">
          <ac:chgData name="James" userId="4163935ddb78b774" providerId="LiveId" clId="{28666581-C9F9-44C9-9FDB-F0C7F42A01C3}" dt="2021-09-02T14:00:15.588" v="73" actId="26606"/>
          <ac:spMkLst>
            <pc:docMk/>
            <pc:sldMk cId="1083630624" sldId="279"/>
            <ac:spMk id="71" creationId="{42A4FC2C-047E-45A5-965D-8E1E3BF09BC6}"/>
          </ac:spMkLst>
        </pc:spChg>
        <pc:picChg chg="add del mod">
          <ac:chgData name="James" userId="4163935ddb78b774" providerId="LiveId" clId="{28666581-C9F9-44C9-9FDB-F0C7F42A01C3}" dt="2021-09-02T14:43:38.054" v="990" actId="478"/>
          <ac:picMkLst>
            <pc:docMk/>
            <pc:sldMk cId="1083630624" sldId="279"/>
            <ac:picMk id="2050" creationId="{38203372-8888-4E9E-86BF-1EB4DC022EFB}"/>
          </ac:picMkLst>
        </pc:picChg>
        <pc:picChg chg="add del mod">
          <ac:chgData name="James" userId="4163935ddb78b774" providerId="LiveId" clId="{28666581-C9F9-44C9-9FDB-F0C7F42A01C3}" dt="2021-09-02T14:44:01.810" v="993" actId="478"/>
          <ac:picMkLst>
            <pc:docMk/>
            <pc:sldMk cId="1083630624" sldId="279"/>
            <ac:picMk id="2052" creationId="{EB8FA954-4E2B-422F-A218-27EFDFF94897}"/>
          </ac:picMkLst>
        </pc:picChg>
        <pc:picChg chg="add del">
          <ac:chgData name="James" userId="4163935ddb78b774" providerId="LiveId" clId="{28666581-C9F9-44C9-9FDB-F0C7F42A01C3}" dt="2021-09-02T14:49:33.843" v="995" actId="478"/>
          <ac:picMkLst>
            <pc:docMk/>
            <pc:sldMk cId="1083630624" sldId="279"/>
            <ac:picMk id="2054" creationId="{4E58E099-5CB8-4002-98A5-7728939EA1AF}"/>
          </ac:picMkLst>
        </pc:picChg>
        <pc:picChg chg="add mod">
          <ac:chgData name="James" userId="4163935ddb78b774" providerId="LiveId" clId="{28666581-C9F9-44C9-9FDB-F0C7F42A01C3}" dt="2021-09-02T14:53:53.679" v="1036" actId="1582"/>
          <ac:picMkLst>
            <pc:docMk/>
            <pc:sldMk cId="1083630624" sldId="279"/>
            <ac:picMk id="2056" creationId="{A985AE19-1E09-44EF-8FFC-09063CFE9BC5}"/>
          </ac:picMkLst>
        </pc:picChg>
      </pc:sldChg>
      <pc:sldChg chg="del">
        <pc:chgData name="James" userId="4163935ddb78b774" providerId="LiveId" clId="{28666581-C9F9-44C9-9FDB-F0C7F42A01C3}" dt="2021-09-02T13:59:21.177" v="65" actId="47"/>
        <pc:sldMkLst>
          <pc:docMk/>
          <pc:sldMk cId="2700539361" sldId="279"/>
        </pc:sldMkLst>
      </pc:sldChg>
      <pc:sldChg chg="addSp modSp new mod">
        <pc:chgData name="James" userId="4163935ddb78b774" providerId="LiveId" clId="{28666581-C9F9-44C9-9FDB-F0C7F42A01C3}" dt="2021-09-02T14:08:06.209" v="257" actId="14100"/>
        <pc:sldMkLst>
          <pc:docMk/>
          <pc:sldMk cId="1009470560" sldId="280"/>
        </pc:sldMkLst>
        <pc:spChg chg="add mod">
          <ac:chgData name="James" userId="4163935ddb78b774" providerId="LiveId" clId="{28666581-C9F9-44C9-9FDB-F0C7F42A01C3}" dt="2021-09-02T14:04:20.054" v="154"/>
          <ac:spMkLst>
            <pc:docMk/>
            <pc:sldMk cId="1009470560" sldId="280"/>
            <ac:spMk id="2" creationId="{DA6DBE72-C803-44B0-BB83-B6BEEC12984E}"/>
          </ac:spMkLst>
        </pc:spChg>
        <pc:spChg chg="add mod">
          <ac:chgData name="James" userId="4163935ddb78b774" providerId="LiveId" clId="{28666581-C9F9-44C9-9FDB-F0C7F42A01C3}" dt="2021-09-02T14:08:06.209" v="257" actId="14100"/>
          <ac:spMkLst>
            <pc:docMk/>
            <pc:sldMk cId="1009470560" sldId="280"/>
            <ac:spMk id="4" creationId="{18EF699B-A153-4E10-89FC-DDAA8A906AE2}"/>
          </ac:spMkLst>
        </pc:spChg>
        <pc:spChg chg="add mod">
          <ac:chgData name="James" userId="4163935ddb78b774" providerId="LiveId" clId="{28666581-C9F9-44C9-9FDB-F0C7F42A01C3}" dt="2021-09-02T14:07:53.571" v="255" actId="1076"/>
          <ac:spMkLst>
            <pc:docMk/>
            <pc:sldMk cId="1009470560" sldId="280"/>
            <ac:spMk id="6" creationId="{4F9FA725-5C0C-45E0-9577-B12B883093C5}"/>
          </ac:spMkLst>
        </pc:spChg>
      </pc:sldChg>
      <pc:sldChg chg="del">
        <pc:chgData name="James" userId="4163935ddb78b774" providerId="LiveId" clId="{28666581-C9F9-44C9-9FDB-F0C7F42A01C3}" dt="2021-09-02T13:59:21.708" v="66" actId="47"/>
        <pc:sldMkLst>
          <pc:docMk/>
          <pc:sldMk cId="4201613572" sldId="280"/>
        </pc:sldMkLst>
      </pc:sldChg>
      <pc:sldChg chg="delSp modSp add mod">
        <pc:chgData name="James" userId="4163935ddb78b774" providerId="LiveId" clId="{28666581-C9F9-44C9-9FDB-F0C7F42A01C3}" dt="2021-09-02T14:11:51.199" v="357" actId="1036"/>
        <pc:sldMkLst>
          <pc:docMk/>
          <pc:sldMk cId="2549857690" sldId="281"/>
        </pc:sldMkLst>
        <pc:spChg chg="mod">
          <ac:chgData name="James" userId="4163935ddb78b774" providerId="LiveId" clId="{28666581-C9F9-44C9-9FDB-F0C7F42A01C3}" dt="2021-09-02T14:11:51.199" v="357" actId="1036"/>
          <ac:spMkLst>
            <pc:docMk/>
            <pc:sldMk cId="2549857690" sldId="281"/>
            <ac:spMk id="4" creationId="{18EF699B-A153-4E10-89FC-DDAA8A906AE2}"/>
          </ac:spMkLst>
        </pc:spChg>
        <pc:spChg chg="del mod">
          <ac:chgData name="James" userId="4163935ddb78b774" providerId="LiveId" clId="{28666581-C9F9-44C9-9FDB-F0C7F42A01C3}" dt="2021-09-02T14:09:44.623" v="275" actId="478"/>
          <ac:spMkLst>
            <pc:docMk/>
            <pc:sldMk cId="2549857690" sldId="281"/>
            <ac:spMk id="6" creationId="{4F9FA725-5C0C-45E0-9577-B12B883093C5}"/>
          </ac:spMkLst>
        </pc:spChg>
      </pc:sldChg>
      <pc:sldChg chg="del">
        <pc:chgData name="James" userId="4163935ddb78b774" providerId="LiveId" clId="{28666581-C9F9-44C9-9FDB-F0C7F42A01C3}" dt="2021-09-02T13:59:22.286" v="67" actId="47"/>
        <pc:sldMkLst>
          <pc:docMk/>
          <pc:sldMk cId="2951951397" sldId="281"/>
        </pc:sldMkLst>
      </pc:sldChg>
      <pc:sldChg chg="del">
        <pc:chgData name="James" userId="4163935ddb78b774" providerId="LiveId" clId="{28666581-C9F9-44C9-9FDB-F0C7F42A01C3}" dt="2021-09-02T13:59:22.895" v="68" actId="47"/>
        <pc:sldMkLst>
          <pc:docMk/>
          <pc:sldMk cId="2755425514" sldId="282"/>
        </pc:sldMkLst>
      </pc:sldChg>
      <pc:sldChg chg="delSp modSp add mod">
        <pc:chgData name="James" userId="4163935ddb78b774" providerId="LiveId" clId="{28666581-C9F9-44C9-9FDB-F0C7F42A01C3}" dt="2021-09-02T14:11:40.522" v="339" actId="20577"/>
        <pc:sldMkLst>
          <pc:docMk/>
          <pc:sldMk cId="3913679076" sldId="282"/>
        </pc:sldMkLst>
        <pc:spChg chg="del">
          <ac:chgData name="James" userId="4163935ddb78b774" providerId="LiveId" clId="{28666581-C9F9-44C9-9FDB-F0C7F42A01C3}" dt="2021-09-02T14:10:01.513" v="276" actId="478"/>
          <ac:spMkLst>
            <pc:docMk/>
            <pc:sldMk cId="3913679076" sldId="282"/>
            <ac:spMk id="4" creationId="{18EF699B-A153-4E10-89FC-DDAA8A906AE2}"/>
          </ac:spMkLst>
        </pc:spChg>
        <pc:spChg chg="mod">
          <ac:chgData name="James" userId="4163935ddb78b774" providerId="LiveId" clId="{28666581-C9F9-44C9-9FDB-F0C7F42A01C3}" dt="2021-09-02T14:11:40.522" v="339" actId="20577"/>
          <ac:spMkLst>
            <pc:docMk/>
            <pc:sldMk cId="3913679076" sldId="282"/>
            <ac:spMk id="6" creationId="{4F9FA725-5C0C-45E0-9577-B12B883093C5}"/>
          </ac:spMkLst>
        </pc:spChg>
      </pc:sldChg>
      <pc:sldChg chg="addSp delSp modSp add mod ord modAnim">
        <pc:chgData name="James" userId="4163935ddb78b774" providerId="LiveId" clId="{28666581-C9F9-44C9-9FDB-F0C7F42A01C3}" dt="2021-09-02T14:52:34.331" v="1017" actId="1582"/>
        <pc:sldMkLst>
          <pc:docMk/>
          <pc:sldMk cId="2715197502" sldId="283"/>
        </pc:sldMkLst>
        <pc:spChg chg="add mod">
          <ac:chgData name="James" userId="4163935ddb78b774" providerId="LiveId" clId="{28666581-C9F9-44C9-9FDB-F0C7F42A01C3}" dt="2021-09-02T14:12:58.803" v="381" actId="1035"/>
          <ac:spMkLst>
            <pc:docMk/>
            <pc:sldMk cId="2715197502" sldId="283"/>
            <ac:spMk id="8" creationId="{1FBAD7FC-3DFA-46A1-A5D9-744013CB1B0B}"/>
          </ac:spMkLst>
        </pc:spChg>
        <pc:spChg chg="add mod">
          <ac:chgData name="James" userId="4163935ddb78b774" providerId="LiveId" clId="{28666581-C9F9-44C9-9FDB-F0C7F42A01C3}" dt="2021-09-02T14:17:36.801" v="414" actId="1076"/>
          <ac:spMkLst>
            <pc:docMk/>
            <pc:sldMk cId="2715197502" sldId="283"/>
            <ac:spMk id="9" creationId="{63092D0D-1E64-4CB6-9153-F516E781B872}"/>
          </ac:spMkLst>
        </pc:spChg>
        <pc:picChg chg="add mod">
          <ac:chgData name="James" userId="4163935ddb78b774" providerId="LiveId" clId="{28666581-C9F9-44C9-9FDB-F0C7F42A01C3}" dt="2021-09-02T14:52:34.331" v="1017" actId="1582"/>
          <ac:picMkLst>
            <pc:docMk/>
            <pc:sldMk cId="2715197502" sldId="283"/>
            <ac:picMk id="10" creationId="{EBA037E3-BC19-4E7D-8A97-012504ABD2C4}"/>
          </ac:picMkLst>
        </pc:picChg>
        <pc:picChg chg="del">
          <ac:chgData name="James" userId="4163935ddb78b774" providerId="LiveId" clId="{28666581-C9F9-44C9-9FDB-F0C7F42A01C3}" dt="2021-09-02T14:51:34.532" v="1013" actId="478"/>
          <ac:picMkLst>
            <pc:docMk/>
            <pc:sldMk cId="2715197502" sldId="283"/>
            <ac:picMk id="2050" creationId="{38203372-8888-4E9E-86BF-1EB4DC022EFB}"/>
          </ac:picMkLst>
        </pc:picChg>
      </pc:sldChg>
      <pc:sldChg chg="del">
        <pc:chgData name="James" userId="4163935ddb78b774" providerId="LiveId" clId="{28666581-C9F9-44C9-9FDB-F0C7F42A01C3}" dt="2021-09-02T13:59:23.442" v="69" actId="47"/>
        <pc:sldMkLst>
          <pc:docMk/>
          <pc:sldMk cId="3677857369" sldId="283"/>
        </pc:sldMkLst>
      </pc:sldChg>
      <pc:sldChg chg="del">
        <pc:chgData name="James" userId="4163935ddb78b774" providerId="LiveId" clId="{28666581-C9F9-44C9-9FDB-F0C7F42A01C3}" dt="2021-09-02T13:59:24.207" v="70" actId="47"/>
        <pc:sldMkLst>
          <pc:docMk/>
          <pc:sldMk cId="3107371611" sldId="284"/>
        </pc:sldMkLst>
      </pc:sldChg>
      <pc:sldChg chg="addSp modSp new mod setBg">
        <pc:chgData name="James" userId="4163935ddb78b774" providerId="LiveId" clId="{28666581-C9F9-44C9-9FDB-F0C7F42A01C3}" dt="2021-09-03T08:43:16.054" v="1154" actId="1036"/>
        <pc:sldMkLst>
          <pc:docMk/>
          <pc:sldMk cId="4101494998" sldId="284"/>
        </pc:sldMkLst>
        <pc:spChg chg="add mod ord">
          <ac:chgData name="James" userId="4163935ddb78b774" providerId="LiveId" clId="{28666581-C9F9-44C9-9FDB-F0C7F42A01C3}" dt="2021-09-03T08:42:35.846" v="1131" actId="1036"/>
          <ac:spMkLst>
            <pc:docMk/>
            <pc:sldMk cId="4101494998" sldId="284"/>
            <ac:spMk id="3" creationId="{FC660CEC-1D36-406C-923E-10AF68E47757}"/>
          </ac:spMkLst>
        </pc:spChg>
        <pc:spChg chg="add mod">
          <ac:chgData name="James" userId="4163935ddb78b774" providerId="LiveId" clId="{28666581-C9F9-44C9-9FDB-F0C7F42A01C3}" dt="2021-09-03T08:42:44.870" v="1139" actId="1035"/>
          <ac:spMkLst>
            <pc:docMk/>
            <pc:sldMk cId="4101494998" sldId="284"/>
            <ac:spMk id="7" creationId="{E8CA1A8E-733A-4D07-9405-B0C0D01BC54D}"/>
          </ac:spMkLst>
        </pc:spChg>
        <pc:spChg chg="add">
          <ac:chgData name="James" userId="4163935ddb78b774" providerId="LiveId" clId="{28666581-C9F9-44C9-9FDB-F0C7F42A01C3}" dt="2021-09-02T14:31:40.904" v="682" actId="26606"/>
          <ac:spMkLst>
            <pc:docMk/>
            <pc:sldMk cId="4101494998" sldId="284"/>
            <ac:spMk id="71" creationId="{66E48AFA-8884-4F68-A44F-D2C1E8609C5A}"/>
          </ac:spMkLst>
        </pc:spChg>
        <pc:spChg chg="add">
          <ac:chgData name="James" userId="4163935ddb78b774" providerId="LiveId" clId="{28666581-C9F9-44C9-9FDB-F0C7F42A01C3}" dt="2021-09-02T14:31:40.904" v="682" actId="26606"/>
          <ac:spMkLst>
            <pc:docMk/>
            <pc:sldMk cId="4101494998" sldId="284"/>
            <ac:spMk id="73" creationId="{969D19A6-08CB-498C-93EC-3FFB021FC68A}"/>
          </ac:spMkLst>
        </pc:spChg>
        <pc:picChg chg="add mod">
          <ac:chgData name="James" userId="4163935ddb78b774" providerId="LiveId" clId="{28666581-C9F9-44C9-9FDB-F0C7F42A01C3}" dt="2021-09-03T08:43:16.054" v="1154" actId="1036"/>
          <ac:picMkLst>
            <pc:docMk/>
            <pc:sldMk cId="4101494998" sldId="284"/>
            <ac:picMk id="3074" creationId="{F844A3BE-540A-4927-BB05-F0C46E39A87E}"/>
          </ac:picMkLst>
        </pc:picChg>
      </pc:sldChg>
      <pc:sldChg chg="addSp delSp modSp add mod ord delAnim modAnim">
        <pc:chgData name="James" userId="4163935ddb78b774" providerId="LiveId" clId="{28666581-C9F9-44C9-9FDB-F0C7F42A01C3}" dt="2021-09-02T14:42:04.869" v="988"/>
        <pc:sldMkLst>
          <pc:docMk/>
          <pc:sldMk cId="4201613572" sldId="285"/>
        </pc:sldMkLst>
        <pc:spChg chg="add mod">
          <ac:chgData name="James" userId="4163935ddb78b774" providerId="LiveId" clId="{28666581-C9F9-44C9-9FDB-F0C7F42A01C3}" dt="2021-09-02T14:21:53.474" v="457" actId="1076"/>
          <ac:spMkLst>
            <pc:docMk/>
            <pc:sldMk cId="4201613572" sldId="285"/>
            <ac:spMk id="2" creationId="{46B71CFF-E710-4759-9EC9-23C674DA5FF8}"/>
          </ac:spMkLst>
        </pc:spChg>
        <pc:spChg chg="mod">
          <ac:chgData name="James" userId="4163935ddb78b774" providerId="LiveId" clId="{28666581-C9F9-44C9-9FDB-F0C7F42A01C3}" dt="2021-09-02T14:22:22.866" v="490" actId="1035"/>
          <ac:spMkLst>
            <pc:docMk/>
            <pc:sldMk cId="4201613572" sldId="285"/>
            <ac:spMk id="3" creationId="{0F775F2E-AA4D-4045-8839-26E67C85A5D8}"/>
          </ac:spMkLst>
        </pc:spChg>
        <pc:spChg chg="mod">
          <ac:chgData name="James" userId="4163935ddb78b774" providerId="LiveId" clId="{28666581-C9F9-44C9-9FDB-F0C7F42A01C3}" dt="2021-09-02T14:22:17.911" v="483" actId="1036"/>
          <ac:spMkLst>
            <pc:docMk/>
            <pc:sldMk cId="4201613572" sldId="285"/>
            <ac:spMk id="4" creationId="{8CB71FAC-67B9-4A5E-A769-C845105CA544}"/>
          </ac:spMkLst>
        </pc:spChg>
        <pc:spChg chg="del">
          <ac:chgData name="James" userId="4163935ddb78b774" providerId="LiveId" clId="{28666581-C9F9-44C9-9FDB-F0C7F42A01C3}" dt="2021-09-02T14:19:59.278" v="421" actId="478"/>
          <ac:spMkLst>
            <pc:docMk/>
            <pc:sldMk cId="4201613572" sldId="285"/>
            <ac:spMk id="5" creationId="{14C7E67E-30D5-4C67-977B-3D362E6DE0C1}"/>
          </ac:spMkLst>
        </pc:spChg>
        <pc:spChg chg="mod">
          <ac:chgData name="James" userId="4163935ddb78b774" providerId="LiveId" clId="{28666581-C9F9-44C9-9FDB-F0C7F42A01C3}" dt="2021-09-02T14:22:08.710" v="460" actId="1035"/>
          <ac:spMkLst>
            <pc:docMk/>
            <pc:sldMk cId="4201613572" sldId="285"/>
            <ac:spMk id="9" creationId="{F0311827-4413-4BE5-93C3-7D505FD027C6}"/>
          </ac:spMkLst>
        </pc:spChg>
        <pc:spChg chg="del">
          <ac:chgData name="James" userId="4163935ddb78b774" providerId="LiveId" clId="{28666581-C9F9-44C9-9FDB-F0C7F42A01C3}" dt="2021-09-02T14:19:56.396" v="420" actId="478"/>
          <ac:spMkLst>
            <pc:docMk/>
            <pc:sldMk cId="4201613572" sldId="285"/>
            <ac:spMk id="11" creationId="{A0A19982-268A-4D06-938E-624C87D50398}"/>
          </ac:spMkLst>
        </pc:spChg>
        <pc:picChg chg="del">
          <ac:chgData name="James" userId="4163935ddb78b774" providerId="LiveId" clId="{28666581-C9F9-44C9-9FDB-F0C7F42A01C3}" dt="2021-09-02T14:20:22.949" v="428" actId="478"/>
          <ac:picMkLst>
            <pc:docMk/>
            <pc:sldMk cId="4201613572" sldId="285"/>
            <ac:picMk id="3074" creationId="{66E5DD3A-B53E-445E-9F74-EF1B5E290A34}"/>
          </ac:picMkLst>
        </pc:picChg>
      </pc:sldChg>
      <pc:sldChg chg="delSp modSp add mod modAnim">
        <pc:chgData name="James" userId="4163935ddb78b774" providerId="LiveId" clId="{28666581-C9F9-44C9-9FDB-F0C7F42A01C3}" dt="2021-09-02T14:42:13.464" v="989"/>
        <pc:sldMkLst>
          <pc:docMk/>
          <pc:sldMk cId="3915081883" sldId="286"/>
        </pc:sldMkLst>
        <pc:spChg chg="del">
          <ac:chgData name="James" userId="4163935ddb78b774" providerId="LiveId" clId="{28666581-C9F9-44C9-9FDB-F0C7F42A01C3}" dt="2021-09-02T14:23:34.211" v="508" actId="478"/>
          <ac:spMkLst>
            <pc:docMk/>
            <pc:sldMk cId="3915081883" sldId="286"/>
            <ac:spMk id="2" creationId="{46B71CFF-E710-4759-9EC9-23C674DA5FF8}"/>
          </ac:spMkLst>
        </pc:spChg>
        <pc:spChg chg="del mod">
          <ac:chgData name="James" userId="4163935ddb78b774" providerId="LiveId" clId="{28666581-C9F9-44C9-9FDB-F0C7F42A01C3}" dt="2021-09-02T14:23:41.209" v="510" actId="478"/>
          <ac:spMkLst>
            <pc:docMk/>
            <pc:sldMk cId="3915081883" sldId="286"/>
            <ac:spMk id="3" creationId="{0F775F2E-AA4D-4045-8839-26E67C85A5D8}"/>
          </ac:spMkLst>
        </pc:spChg>
        <pc:spChg chg="mod">
          <ac:chgData name="James" userId="4163935ddb78b774" providerId="LiveId" clId="{28666581-C9F9-44C9-9FDB-F0C7F42A01C3}" dt="2021-09-02T14:24:59.567" v="590" actId="1035"/>
          <ac:spMkLst>
            <pc:docMk/>
            <pc:sldMk cId="3915081883" sldId="286"/>
            <ac:spMk id="4" creationId="{8CB71FAC-67B9-4A5E-A769-C845105CA544}"/>
          </ac:spMkLst>
        </pc:spChg>
        <pc:spChg chg="mod">
          <ac:chgData name="James" userId="4163935ddb78b774" providerId="LiveId" clId="{28666581-C9F9-44C9-9FDB-F0C7F42A01C3}" dt="2021-09-02T14:24:16.397" v="531" actId="1076"/>
          <ac:spMkLst>
            <pc:docMk/>
            <pc:sldMk cId="3915081883" sldId="286"/>
            <ac:spMk id="9" creationId="{F0311827-4413-4BE5-93C3-7D505FD027C6}"/>
          </ac:spMkLst>
        </pc:spChg>
      </pc:sldChg>
      <pc:sldChg chg="addSp delSp modSp add mod ord delAnim modAnim">
        <pc:chgData name="James" userId="4163935ddb78b774" providerId="LiveId" clId="{28666581-C9F9-44C9-9FDB-F0C7F42A01C3}" dt="2021-09-02T14:53:01.982" v="1022" actId="1582"/>
        <pc:sldMkLst>
          <pc:docMk/>
          <pc:sldMk cId="1011826280" sldId="287"/>
        </pc:sldMkLst>
        <pc:spChg chg="mod">
          <ac:chgData name="James" userId="4163935ddb78b774" providerId="LiveId" clId="{28666581-C9F9-44C9-9FDB-F0C7F42A01C3}" dt="2021-09-02T14:34:40.037" v="798" actId="2710"/>
          <ac:spMkLst>
            <pc:docMk/>
            <pc:sldMk cId="1011826280" sldId="287"/>
            <ac:spMk id="5" creationId="{A2BBC546-5261-45CC-8ED9-5FB1440CDF47}"/>
          </ac:spMkLst>
        </pc:spChg>
        <pc:spChg chg="del">
          <ac:chgData name="James" userId="4163935ddb78b774" providerId="LiveId" clId="{28666581-C9F9-44C9-9FDB-F0C7F42A01C3}" dt="2021-09-02T14:33:27.119" v="774" actId="478"/>
          <ac:spMkLst>
            <pc:docMk/>
            <pc:sldMk cId="1011826280" sldId="287"/>
            <ac:spMk id="7" creationId="{108C1401-B7C3-4C8C-A380-44000A64520E}"/>
          </ac:spMkLst>
        </pc:spChg>
        <pc:spChg chg="del">
          <ac:chgData name="James" userId="4163935ddb78b774" providerId="LiveId" clId="{28666581-C9F9-44C9-9FDB-F0C7F42A01C3}" dt="2021-09-02T14:33:30.826" v="775" actId="478"/>
          <ac:spMkLst>
            <pc:docMk/>
            <pc:sldMk cId="1011826280" sldId="287"/>
            <ac:spMk id="8" creationId="{1FBAD7FC-3DFA-46A1-A5D9-744013CB1B0B}"/>
          </ac:spMkLst>
        </pc:spChg>
        <pc:spChg chg="del">
          <ac:chgData name="James" userId="4163935ddb78b774" providerId="LiveId" clId="{28666581-C9F9-44C9-9FDB-F0C7F42A01C3}" dt="2021-09-02T14:33:23.066" v="773" actId="478"/>
          <ac:spMkLst>
            <pc:docMk/>
            <pc:sldMk cId="1011826280" sldId="287"/>
            <ac:spMk id="9" creationId="{63092D0D-1E64-4CB6-9153-F516E781B872}"/>
          </ac:spMkLst>
        </pc:spChg>
        <pc:spChg chg="add mod">
          <ac:chgData name="James" userId="4163935ddb78b774" providerId="LiveId" clId="{28666581-C9F9-44C9-9FDB-F0C7F42A01C3}" dt="2021-09-02T14:34:51.899" v="822" actId="1035"/>
          <ac:spMkLst>
            <pc:docMk/>
            <pc:sldMk cId="1011826280" sldId="287"/>
            <ac:spMk id="10" creationId="{A2D76ADC-183A-4CC0-97D5-15A65C3DFBC0}"/>
          </ac:spMkLst>
        </pc:spChg>
        <pc:spChg chg="add mod">
          <ac:chgData name="James" userId="4163935ddb78b774" providerId="LiveId" clId="{28666581-C9F9-44C9-9FDB-F0C7F42A01C3}" dt="2021-09-02T14:36:09.971" v="861" actId="1076"/>
          <ac:spMkLst>
            <pc:docMk/>
            <pc:sldMk cId="1011826280" sldId="287"/>
            <ac:spMk id="11" creationId="{A5638F2F-1C85-419F-894C-F59A910CD808}"/>
          </ac:spMkLst>
        </pc:spChg>
        <pc:spChg chg="add mod">
          <ac:chgData name="James" userId="4163935ddb78b774" providerId="LiveId" clId="{28666581-C9F9-44C9-9FDB-F0C7F42A01C3}" dt="2021-09-02T14:37:07.609" v="896" actId="1036"/>
          <ac:spMkLst>
            <pc:docMk/>
            <pc:sldMk cId="1011826280" sldId="287"/>
            <ac:spMk id="13" creationId="{9E98CA62-EEEF-4219-B8E1-1001525A4E79}"/>
          </ac:spMkLst>
        </pc:spChg>
        <pc:picChg chg="add mod">
          <ac:chgData name="James" userId="4163935ddb78b774" providerId="LiveId" clId="{28666581-C9F9-44C9-9FDB-F0C7F42A01C3}" dt="2021-09-02T14:53:01.982" v="1022" actId="1582"/>
          <ac:picMkLst>
            <pc:docMk/>
            <pc:sldMk cId="1011826280" sldId="287"/>
            <ac:picMk id="14" creationId="{CEBD1CD6-A066-4339-B4C5-0C31D67C05B9}"/>
          </ac:picMkLst>
        </pc:picChg>
        <pc:picChg chg="del">
          <ac:chgData name="James" userId="4163935ddb78b774" providerId="LiveId" clId="{28666581-C9F9-44C9-9FDB-F0C7F42A01C3}" dt="2021-09-02T14:52:43.832" v="1018" actId="478"/>
          <ac:picMkLst>
            <pc:docMk/>
            <pc:sldMk cId="1011826280" sldId="287"/>
            <ac:picMk id="2050" creationId="{38203372-8888-4E9E-86BF-1EB4DC022EFB}"/>
          </ac:picMkLst>
        </pc:picChg>
      </pc:sldChg>
      <pc:sldChg chg="modSp add mod ord">
        <pc:chgData name="James" userId="4163935ddb78b774" providerId="LiveId" clId="{28666581-C9F9-44C9-9FDB-F0C7F42A01C3}" dt="2021-09-02T14:40:11.491" v="938" actId="1076"/>
        <pc:sldMkLst>
          <pc:docMk/>
          <pc:sldMk cId="1762645505" sldId="288"/>
        </pc:sldMkLst>
        <pc:spChg chg="mod">
          <ac:chgData name="James" userId="4163935ddb78b774" providerId="LiveId" clId="{28666581-C9F9-44C9-9FDB-F0C7F42A01C3}" dt="2021-09-02T14:40:11.491" v="938" actId="1076"/>
          <ac:spMkLst>
            <pc:docMk/>
            <pc:sldMk cId="1762645505" sldId="288"/>
            <ac:spMk id="5" creationId="{970C9532-F673-4622-AC69-1287C31550FD}"/>
          </ac:spMkLst>
        </pc:spChg>
      </pc:sldChg>
      <pc:sldChg chg="addSp delSp modSp add mod ord modAnim">
        <pc:chgData name="James" userId="4163935ddb78b774" providerId="LiveId" clId="{28666581-C9F9-44C9-9FDB-F0C7F42A01C3}" dt="2021-09-02T14:53:27.190" v="1027" actId="1582"/>
        <pc:sldMkLst>
          <pc:docMk/>
          <pc:sldMk cId="1626782097" sldId="289"/>
        </pc:sldMkLst>
        <pc:spChg chg="add mod">
          <ac:chgData name="James" userId="4163935ddb78b774" providerId="LiveId" clId="{28666581-C9F9-44C9-9FDB-F0C7F42A01C3}" dt="2021-09-02T14:41:10.506" v="982" actId="1036"/>
          <ac:spMkLst>
            <pc:docMk/>
            <pc:sldMk cId="1626782097" sldId="289"/>
            <ac:spMk id="9" creationId="{B473D64A-277C-47BB-BF54-86DDEAFFF417}"/>
          </ac:spMkLst>
        </pc:spChg>
        <pc:picChg chg="add mod">
          <ac:chgData name="James" userId="4163935ddb78b774" providerId="LiveId" clId="{28666581-C9F9-44C9-9FDB-F0C7F42A01C3}" dt="2021-09-02T14:53:27.190" v="1027" actId="1582"/>
          <ac:picMkLst>
            <pc:docMk/>
            <pc:sldMk cId="1626782097" sldId="289"/>
            <ac:picMk id="12" creationId="{2D43EFDD-A31E-49C2-A35A-BEAC7C8503BB}"/>
          </ac:picMkLst>
        </pc:picChg>
        <pc:picChg chg="del">
          <ac:chgData name="James" userId="4163935ddb78b774" providerId="LiveId" clId="{28666581-C9F9-44C9-9FDB-F0C7F42A01C3}" dt="2021-09-02T14:53:07.557" v="1023" actId="478"/>
          <ac:picMkLst>
            <pc:docMk/>
            <pc:sldMk cId="1626782097" sldId="289"/>
            <ac:picMk id="2050" creationId="{38203372-8888-4E9E-86BF-1EB4DC022EF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39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23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41847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8941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B9472-175C-4D90-BAB9-6058F7994B64}"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7824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CB9472-175C-4D90-BAB9-6058F7994B64}" type="datetimeFigureOut">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0621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CB9472-175C-4D90-BAB9-6058F7994B64}" type="datetimeFigureOut">
              <a:rPr lang="en-US" smtClean="0"/>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151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CB9472-175C-4D90-BAB9-6058F7994B64}" type="datetimeFigureOut">
              <a:rPr lang="en-US" smtClean="0"/>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4590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9472-175C-4D90-BAB9-6058F7994B64}" type="datetimeFigureOut">
              <a:rPr lang="en-US" smtClean="0"/>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65252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573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25393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9472-175C-4D90-BAB9-6058F7994B64}" type="datetimeFigureOut">
              <a:rPr lang="en-US" smtClean="0"/>
              <a:t>9/3/2021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10FE9-FBB2-4A9C-ADFB-D4799C4E07CC}" type="slidenum">
              <a:rPr lang="en-US" smtClean="0"/>
              <a:t>‹#›</a:t>
            </a:fld>
            <a:endParaRPr lang="en-US"/>
          </a:p>
        </p:txBody>
      </p:sp>
    </p:spTree>
    <p:extLst>
      <p:ext uri="{BB962C8B-B14F-4D97-AF65-F5344CB8AC3E}">
        <p14:creationId xmlns:p14="http://schemas.microsoft.com/office/powerpoint/2010/main" val="250509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Plot Twist - Plot Twist - Sticker | TeePublic">
            <a:extLst>
              <a:ext uri="{FF2B5EF4-FFF2-40B4-BE49-F238E27FC236}">
                <a16:creationId xmlns:a16="http://schemas.microsoft.com/office/drawing/2014/main" id="{E7C4E1AB-5C28-4DA7-9290-277A027F5C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53" b="1166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87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775F2E-AA4D-4045-8839-26E67C85A5D8}"/>
              </a:ext>
            </a:extLst>
          </p:cNvPr>
          <p:cNvSpPr txBox="1"/>
          <p:nvPr/>
        </p:nvSpPr>
        <p:spPr>
          <a:xfrm>
            <a:off x="3369879" y="339018"/>
            <a:ext cx="2593428" cy="1446550"/>
          </a:xfrm>
          <a:prstGeom prst="rect">
            <a:avLst/>
          </a:prstGeom>
          <a:noFill/>
        </p:spPr>
        <p:txBody>
          <a:bodyPr wrap="square">
            <a:spAutoFit/>
          </a:bodyPr>
          <a:lstStyle/>
          <a:p>
            <a:pPr algn="ctr"/>
            <a:r>
              <a:rPr lang="en-US" sz="8800" b="1" dirty="0">
                <a:solidFill>
                  <a:srgbClr val="000000"/>
                </a:solidFill>
                <a:effectLst/>
                <a:latin typeface="Times New Roman" panose="02020603050405020304" pitchFamily="18" charset="0"/>
                <a:ea typeface="Calibri" panose="020F0502020204030204" pitchFamily="34" charset="0"/>
              </a:rPr>
              <a:t>God</a:t>
            </a:r>
            <a:r>
              <a:rPr lang="en-US" sz="4800" dirty="0">
                <a:solidFill>
                  <a:srgbClr val="000000"/>
                </a:solidFill>
                <a:effectLst/>
                <a:latin typeface="Times New Roman" panose="02020603050405020304" pitchFamily="18" charset="0"/>
                <a:ea typeface="Calibri" panose="020F0502020204030204" pitchFamily="34" charset="0"/>
              </a:rPr>
              <a:t> </a:t>
            </a:r>
            <a:endParaRPr lang="en-US" sz="4800" dirty="0"/>
          </a:p>
        </p:txBody>
      </p:sp>
      <p:sp>
        <p:nvSpPr>
          <p:cNvPr id="4" name="TextBox 3">
            <a:extLst>
              <a:ext uri="{FF2B5EF4-FFF2-40B4-BE49-F238E27FC236}">
                <a16:creationId xmlns:a16="http://schemas.microsoft.com/office/drawing/2014/main" id="{8CB71FAC-67B9-4A5E-A769-C845105CA544}"/>
              </a:ext>
            </a:extLst>
          </p:cNvPr>
          <p:cNvSpPr txBox="1"/>
          <p:nvPr/>
        </p:nvSpPr>
        <p:spPr>
          <a:xfrm>
            <a:off x="2289942" y="6126031"/>
            <a:ext cx="4753302" cy="523220"/>
          </a:xfrm>
          <a:prstGeom prst="rect">
            <a:avLst/>
          </a:prstGeom>
          <a:noFill/>
        </p:spPr>
        <p:txBody>
          <a:bodyPr wrap="square">
            <a:spAutoFit/>
          </a:bodyPr>
          <a:lstStyle/>
          <a:p>
            <a:pPr algn="ctr"/>
            <a:r>
              <a:rPr lang="en-US" sz="2800" b="1" dirty="0">
                <a:solidFill>
                  <a:srgbClr val="000000"/>
                </a:solidFill>
                <a:effectLst/>
                <a:latin typeface="Times New Roman" panose="02020603050405020304" pitchFamily="18" charset="0"/>
                <a:ea typeface="Calibri" panose="020F0502020204030204" pitchFamily="34" charset="0"/>
              </a:rPr>
              <a:t>Gentiles</a:t>
            </a:r>
            <a:endParaRPr lang="en-US" sz="1200" dirty="0"/>
          </a:p>
        </p:txBody>
      </p:sp>
      <p:sp>
        <p:nvSpPr>
          <p:cNvPr id="9" name="TextBox 8">
            <a:extLst>
              <a:ext uri="{FF2B5EF4-FFF2-40B4-BE49-F238E27FC236}">
                <a16:creationId xmlns:a16="http://schemas.microsoft.com/office/drawing/2014/main" id="{F0311827-4413-4BE5-93C3-7D505FD027C6}"/>
              </a:ext>
            </a:extLst>
          </p:cNvPr>
          <p:cNvSpPr txBox="1"/>
          <p:nvPr/>
        </p:nvSpPr>
        <p:spPr>
          <a:xfrm>
            <a:off x="3879630" y="2185855"/>
            <a:ext cx="1573924" cy="707886"/>
          </a:xfrm>
          <a:prstGeom prst="rect">
            <a:avLst/>
          </a:prstGeom>
          <a:solidFill>
            <a:schemeClr val="accent1">
              <a:lumMod val="40000"/>
              <a:lumOff val="60000"/>
            </a:schemeClr>
          </a:solidFill>
        </p:spPr>
        <p:txBody>
          <a:bodyPr wrap="square">
            <a:spAutoFit/>
          </a:bodyPr>
          <a:lstStyle/>
          <a:p>
            <a:pPr algn="ctr"/>
            <a:r>
              <a:rPr lang="en-US" sz="4000" b="1" dirty="0">
                <a:solidFill>
                  <a:srgbClr val="000000"/>
                </a:solidFill>
                <a:effectLst/>
                <a:latin typeface="Times New Roman" panose="02020603050405020304" pitchFamily="18" charset="0"/>
                <a:ea typeface="Calibri" panose="020F0502020204030204" pitchFamily="34" charset="0"/>
              </a:rPr>
              <a:t>Jews</a:t>
            </a:r>
            <a:endParaRPr lang="en-US" sz="2800" dirty="0"/>
          </a:p>
        </p:txBody>
      </p:sp>
      <p:sp>
        <p:nvSpPr>
          <p:cNvPr id="2" name="Arrow: Down 1">
            <a:extLst>
              <a:ext uri="{FF2B5EF4-FFF2-40B4-BE49-F238E27FC236}">
                <a16:creationId xmlns:a16="http://schemas.microsoft.com/office/drawing/2014/main" id="{46B71CFF-E710-4759-9EC9-23C674DA5FF8}"/>
              </a:ext>
            </a:extLst>
          </p:cNvPr>
          <p:cNvSpPr/>
          <p:nvPr/>
        </p:nvSpPr>
        <p:spPr>
          <a:xfrm>
            <a:off x="4288220" y="3073528"/>
            <a:ext cx="756745" cy="26320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61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B71FAC-67B9-4A5E-A769-C845105CA544}"/>
              </a:ext>
            </a:extLst>
          </p:cNvPr>
          <p:cNvSpPr txBox="1"/>
          <p:nvPr/>
        </p:nvSpPr>
        <p:spPr>
          <a:xfrm>
            <a:off x="2195349" y="2520984"/>
            <a:ext cx="4753302" cy="1384995"/>
          </a:xfrm>
          <a:prstGeom prst="rect">
            <a:avLst/>
          </a:prstGeom>
          <a:noFill/>
        </p:spPr>
        <p:txBody>
          <a:bodyPr wrap="square">
            <a:spAutoFit/>
          </a:bodyPr>
          <a:lstStyle/>
          <a:p>
            <a:pPr algn="ctr"/>
            <a:r>
              <a:rPr lang="en-US" sz="2800" b="1" dirty="0">
                <a:solidFill>
                  <a:srgbClr val="000000"/>
                </a:solidFill>
                <a:effectLst/>
                <a:latin typeface="Times New Roman" panose="02020603050405020304" pitchFamily="18" charset="0"/>
                <a:ea typeface="Calibri" panose="020F0502020204030204" pitchFamily="34" charset="0"/>
              </a:rPr>
              <a:t>Same reward</a:t>
            </a:r>
          </a:p>
          <a:p>
            <a:pPr algn="ctr"/>
            <a:r>
              <a:rPr lang="en-US" sz="2800" b="1" dirty="0">
                <a:solidFill>
                  <a:srgbClr val="000000"/>
                </a:solidFill>
                <a:latin typeface="Times New Roman" panose="02020603050405020304" pitchFamily="18" charset="0"/>
                <a:ea typeface="Calibri" panose="020F0502020204030204" pitchFamily="34" charset="0"/>
              </a:rPr>
              <a:t>Same body</a:t>
            </a:r>
          </a:p>
          <a:p>
            <a:pPr algn="ctr"/>
            <a:r>
              <a:rPr lang="en-US" sz="2800" b="1" dirty="0">
                <a:solidFill>
                  <a:srgbClr val="000000"/>
                </a:solidFill>
                <a:effectLst/>
                <a:latin typeface="Times New Roman" panose="02020603050405020304" pitchFamily="18" charset="0"/>
                <a:ea typeface="Calibri" panose="020F0502020204030204" pitchFamily="34" charset="0"/>
              </a:rPr>
              <a:t>Same promise</a:t>
            </a:r>
          </a:p>
        </p:txBody>
      </p:sp>
      <p:sp>
        <p:nvSpPr>
          <p:cNvPr id="9" name="TextBox 8">
            <a:extLst>
              <a:ext uri="{FF2B5EF4-FFF2-40B4-BE49-F238E27FC236}">
                <a16:creationId xmlns:a16="http://schemas.microsoft.com/office/drawing/2014/main" id="{F0311827-4413-4BE5-93C3-7D505FD027C6}"/>
              </a:ext>
            </a:extLst>
          </p:cNvPr>
          <p:cNvSpPr txBox="1"/>
          <p:nvPr/>
        </p:nvSpPr>
        <p:spPr>
          <a:xfrm>
            <a:off x="2665028" y="1113800"/>
            <a:ext cx="4003130" cy="1323439"/>
          </a:xfrm>
          <a:prstGeom prst="rect">
            <a:avLst/>
          </a:prstGeom>
          <a:solidFill>
            <a:srgbClr val="FFFF00"/>
          </a:solidFill>
        </p:spPr>
        <p:txBody>
          <a:bodyPr wrap="square">
            <a:spAutoFit/>
          </a:bodyPr>
          <a:lstStyle/>
          <a:p>
            <a:pPr algn="ctr"/>
            <a:r>
              <a:rPr lang="en-US" sz="4000" b="1" dirty="0">
                <a:solidFill>
                  <a:srgbClr val="000000"/>
                </a:solidFill>
                <a:effectLst/>
                <a:latin typeface="Times New Roman" panose="02020603050405020304" pitchFamily="18" charset="0"/>
                <a:ea typeface="Calibri" panose="020F0502020204030204" pitchFamily="34" charset="0"/>
              </a:rPr>
              <a:t>Jew/Gentile body of Christ</a:t>
            </a:r>
            <a:endParaRPr lang="en-US" sz="2800" dirty="0"/>
          </a:p>
        </p:txBody>
      </p:sp>
    </p:spTree>
    <p:extLst>
      <p:ext uri="{BB962C8B-B14F-4D97-AF65-F5344CB8AC3E}">
        <p14:creationId xmlns:p14="http://schemas.microsoft.com/office/powerpoint/2010/main" val="391508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Arc 72">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6164896" y="3712762"/>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074" name="Picture 2" descr="Rope Frayed In Tension – Risk Of Breaking | Society for the Advancement of  Psychotherapy">
            <a:extLst>
              <a:ext uri="{FF2B5EF4-FFF2-40B4-BE49-F238E27FC236}">
                <a16:creationId xmlns:a16="http://schemas.microsoft.com/office/drawing/2014/main" id="{F844A3BE-540A-4927-BB05-F0C46E39A8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709" b="25208"/>
          <a:stretch/>
        </p:blipFill>
        <p:spPr bwMode="auto">
          <a:xfrm>
            <a:off x="927995" y="620107"/>
            <a:ext cx="7288009" cy="2533701"/>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660CEC-1D36-406C-923E-10AF68E47757}"/>
              </a:ext>
            </a:extLst>
          </p:cNvPr>
          <p:cNvSpPr txBox="1"/>
          <p:nvPr/>
        </p:nvSpPr>
        <p:spPr>
          <a:xfrm>
            <a:off x="1502976" y="3327221"/>
            <a:ext cx="7062952" cy="3672665"/>
          </a:xfrm>
          <a:prstGeom prst="rect">
            <a:avLst/>
          </a:prstGeom>
        </p:spPr>
        <p:txBody>
          <a:bodyPr vert="horz" lIns="91440" tIns="45720" rIns="91440" bIns="45720" rtlCol="0">
            <a:normAutofit fontScale="92500" lnSpcReduction="20000"/>
          </a:bodyPr>
          <a:lstStyle/>
          <a:p>
            <a:pPr marL="457200" indent="-228600" defTabSz="914400">
              <a:lnSpc>
                <a:spcPct val="90000"/>
              </a:lnSpc>
              <a:spcBef>
                <a:spcPts val="1200"/>
              </a:spcBef>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Paul’s riot (Acts 22)</a:t>
            </a:r>
          </a:p>
          <a:p>
            <a:pPr marL="457200" indent="-228600" defTabSz="914400">
              <a:lnSpc>
                <a:spcPct val="90000"/>
              </a:lnSpc>
              <a:spcBef>
                <a:spcPts val="120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a:t>
            </a:r>
            <a:r>
              <a:rPr lang="en-US" sz="2800" dirty="0">
                <a:effectLst/>
                <a:latin typeface="Times New Roman" panose="02020603050405020304" pitchFamily="18" charset="0"/>
                <a:cs typeface="Times New Roman" panose="02020603050405020304" pitchFamily="18" charset="0"/>
              </a:rPr>
              <a:t>arly church councils (Acts 11:1-18; 15:1-29)</a:t>
            </a:r>
          </a:p>
          <a:p>
            <a:pPr marL="457200" indent="-228600" defTabSz="914400">
              <a:lnSpc>
                <a:spcPct val="90000"/>
              </a:lnSpc>
              <a:spcBef>
                <a:spcPts val="1200"/>
              </a:spcBef>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Paul circumcised Timothy (Acts 16:1-5)</a:t>
            </a:r>
          </a:p>
          <a:p>
            <a:pPr marL="457200" indent="-228600" defTabSz="914400">
              <a:lnSpc>
                <a:spcPct val="90000"/>
              </a:lnSpc>
              <a:spcBef>
                <a:spcPts val="1200"/>
              </a:spcBef>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Rome (Romans 14-15)</a:t>
            </a:r>
          </a:p>
          <a:p>
            <a:pPr marL="457200" indent="-228600" defTabSz="914400">
              <a:lnSpc>
                <a:spcPct val="90000"/>
              </a:lnSpc>
              <a:spcBef>
                <a:spcPts val="1200"/>
              </a:spcBef>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Corinth (1 Corinthians 8, 10)</a:t>
            </a:r>
          </a:p>
          <a:p>
            <a:pPr marL="457200" indent="-228600" defTabSz="914400">
              <a:lnSpc>
                <a:spcPct val="90000"/>
              </a:lnSpc>
              <a:spcBef>
                <a:spcPts val="1200"/>
              </a:spcBef>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Galatia (Galatians 1-3)</a:t>
            </a:r>
          </a:p>
          <a:p>
            <a:pPr marL="457200" indent="-228600" defTabSz="914400">
              <a:lnSpc>
                <a:spcPct val="90000"/>
              </a:lnSpc>
              <a:spcBef>
                <a:spcPts val="1200"/>
              </a:spcBef>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Philippi (Philippians 3)</a:t>
            </a:r>
          </a:p>
          <a:p>
            <a:pPr marL="457200" indent="-228600" defTabSz="914400">
              <a:lnSpc>
                <a:spcPct val="90000"/>
              </a:lnSpc>
              <a:spcBef>
                <a:spcPts val="1200"/>
              </a:spcBef>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Colossae (Col 3:17)</a:t>
            </a:r>
          </a:p>
        </p:txBody>
      </p:sp>
      <p:sp>
        <p:nvSpPr>
          <p:cNvPr id="7" name="TextBox 6">
            <a:extLst>
              <a:ext uri="{FF2B5EF4-FFF2-40B4-BE49-F238E27FC236}">
                <a16:creationId xmlns:a16="http://schemas.microsoft.com/office/drawing/2014/main" id="{E8CA1A8E-733A-4D07-9405-B0C0D01BC54D}"/>
              </a:ext>
            </a:extLst>
          </p:cNvPr>
          <p:cNvSpPr txBox="1"/>
          <p:nvPr/>
        </p:nvSpPr>
        <p:spPr>
          <a:xfrm>
            <a:off x="2286000" y="188462"/>
            <a:ext cx="4572000" cy="523220"/>
          </a:xfrm>
          <a:prstGeom prst="rect">
            <a:avLst/>
          </a:prstGeom>
          <a:noFill/>
        </p:spPr>
        <p:txBody>
          <a:bodyPr wrap="square">
            <a:spAutoFit/>
          </a:bodyPr>
          <a:lstStyle/>
          <a:p>
            <a:pPr algn="ctr"/>
            <a:r>
              <a:rPr lang="en-US" sz="2800" dirty="0">
                <a:effectLst/>
                <a:latin typeface="Times New Roman" panose="02020603050405020304" pitchFamily="18" charset="0"/>
                <a:cs typeface="Times New Roman" panose="02020603050405020304" pitchFamily="18" charset="0"/>
              </a:rPr>
              <a:t>Tense Jew/Gentile situations</a:t>
            </a:r>
            <a:endParaRPr lang="en-US" sz="2800" dirty="0"/>
          </a:p>
        </p:txBody>
      </p:sp>
    </p:spTree>
    <p:extLst>
      <p:ext uri="{BB962C8B-B14F-4D97-AF65-F5344CB8AC3E}">
        <p14:creationId xmlns:p14="http://schemas.microsoft.com/office/powerpoint/2010/main" val="410149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8" descr="Top Ten Craziest Switchback Cycle Climbs in the World">
            <a:extLst>
              <a:ext uri="{FF2B5EF4-FFF2-40B4-BE49-F238E27FC236}">
                <a16:creationId xmlns:a16="http://schemas.microsoft.com/office/drawing/2014/main" id="{CEBD1CD6-A066-4339-B4C5-0C31D67C05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59"/>
          <a:stretch/>
        </p:blipFill>
        <p:spPr bwMode="auto">
          <a:xfrm>
            <a:off x="89337" y="187432"/>
            <a:ext cx="8961040" cy="6486634"/>
          </a:xfrm>
          <a:prstGeom prst="rect">
            <a:avLst/>
          </a:prstGeom>
          <a:noFill/>
          <a:ln w="57150">
            <a:solidFill>
              <a:srgbClr val="00B050"/>
            </a:solidFill>
          </a:ln>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A2BBC546-5261-45CC-8ED9-5FB1440CDF47}"/>
              </a:ext>
            </a:extLst>
          </p:cNvPr>
          <p:cNvSpPr txBox="1"/>
          <p:nvPr/>
        </p:nvSpPr>
        <p:spPr>
          <a:xfrm>
            <a:off x="709448" y="701675"/>
            <a:ext cx="7725104" cy="1210588"/>
          </a:xfrm>
          <a:prstGeom prst="rect">
            <a:avLst/>
          </a:prstGeom>
          <a:solidFill>
            <a:schemeClr val="tx1"/>
          </a:solidFill>
        </p:spPr>
        <p:txBody>
          <a:bodyPr wrap="square">
            <a:spAutoFit/>
          </a:bodyPr>
          <a:lstStyle/>
          <a:p>
            <a:pPr algn="ctr">
              <a:spcBef>
                <a:spcPts val="1200"/>
              </a:spcBef>
              <a:spcAft>
                <a:spcPts val="800"/>
              </a:spcAft>
            </a:pPr>
            <a:r>
              <a:rPr lang="en-US" sz="28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must understand the mystery of the gospel plan</a:t>
            </a:r>
          </a:p>
          <a:p>
            <a:pPr algn="ctr">
              <a:spcBef>
                <a:spcPts val="1200"/>
              </a:spcBef>
              <a:spcAft>
                <a:spcPts val="80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3:1-6)</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2D76ADC-183A-4CC0-97D5-15A65C3DFBC0}"/>
              </a:ext>
            </a:extLst>
          </p:cNvPr>
          <p:cNvSpPr txBox="1"/>
          <p:nvPr/>
        </p:nvSpPr>
        <p:spPr>
          <a:xfrm>
            <a:off x="709447" y="2102212"/>
            <a:ext cx="7698829" cy="1107996"/>
          </a:xfrm>
          <a:prstGeom prst="rect">
            <a:avLst/>
          </a:prstGeom>
          <a:solidFill>
            <a:schemeClr val="tx1"/>
          </a:solidFill>
        </p:spPr>
        <p:txBody>
          <a:bodyPr wrap="square">
            <a:spAutoFit/>
          </a:bodyPr>
          <a:lstStyle/>
          <a:p>
            <a:pPr algn="ctr">
              <a:spcBef>
                <a:spcPts val="1200"/>
              </a:spcBef>
            </a:pPr>
            <a:r>
              <a:rPr lang="en-US" sz="2800" b="1" i="1" dirty="0">
                <a:solidFill>
                  <a:schemeClr val="bg1"/>
                </a:solidFill>
                <a:effectLst/>
                <a:latin typeface="Times New Roman" panose="02020603050405020304" pitchFamily="18" charset="0"/>
                <a:ea typeface="Times New Roman" panose="02020603050405020304" pitchFamily="18" charset="0"/>
              </a:rPr>
              <a:t>We proclaim the gospel plan for God’s glory </a:t>
            </a:r>
          </a:p>
          <a:p>
            <a:pPr algn="ctr">
              <a:spcBef>
                <a:spcPts val="1200"/>
              </a:spcBef>
            </a:pPr>
            <a:r>
              <a:rPr lang="en-US" sz="2800" b="1" dirty="0">
                <a:solidFill>
                  <a:schemeClr val="bg1"/>
                </a:solidFill>
                <a:effectLst/>
                <a:latin typeface="Times New Roman" panose="02020603050405020304" pitchFamily="18" charset="0"/>
                <a:ea typeface="Times New Roman" panose="02020603050405020304" pitchFamily="18" charset="0"/>
              </a:rPr>
              <a:t>(Ephesians 3:7-13)</a:t>
            </a:r>
          </a:p>
        </p:txBody>
      </p:sp>
      <p:sp>
        <p:nvSpPr>
          <p:cNvPr id="11" name="TextBox 10">
            <a:extLst>
              <a:ext uri="{FF2B5EF4-FFF2-40B4-BE49-F238E27FC236}">
                <a16:creationId xmlns:a16="http://schemas.microsoft.com/office/drawing/2014/main" id="{A5638F2F-1C85-419F-894C-F59A910CD808}"/>
              </a:ext>
            </a:extLst>
          </p:cNvPr>
          <p:cNvSpPr txBox="1"/>
          <p:nvPr/>
        </p:nvSpPr>
        <p:spPr>
          <a:xfrm>
            <a:off x="620110" y="3562983"/>
            <a:ext cx="7903780" cy="548099"/>
          </a:xfrm>
          <a:prstGeom prst="rect">
            <a:avLst/>
          </a:prstGeom>
          <a:solidFill>
            <a:srgbClr val="FFFF00"/>
          </a:solidFill>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rPr>
              <a:t>We are empowered servants of the gospel (v. 7-8a)</a:t>
            </a:r>
            <a:endParaRPr lang="en-US" sz="28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9E98CA62-EEEF-4219-B8E1-1001525A4E79}"/>
              </a:ext>
            </a:extLst>
          </p:cNvPr>
          <p:cNvSpPr txBox="1"/>
          <p:nvPr/>
        </p:nvSpPr>
        <p:spPr>
          <a:xfrm>
            <a:off x="618967" y="4247936"/>
            <a:ext cx="7903780" cy="548099"/>
          </a:xfrm>
          <a:prstGeom prst="rect">
            <a:avLst/>
          </a:prstGeom>
          <a:solidFill>
            <a:srgbClr val="FFFF00"/>
          </a:solidFill>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rPr>
              <a:t>We preach the gospel plan (vs. 8b-9)</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182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066799" y="1626968"/>
            <a:ext cx="7010400" cy="3604064"/>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Revelation 5:9-10</a:t>
            </a:r>
          </a:p>
          <a:p>
            <a:pPr algn="ctr"/>
            <a:r>
              <a:rPr lang="en-US" sz="2800" i="0" baseline="30000" dirty="0">
                <a:solidFill>
                  <a:srgbClr val="000000"/>
                </a:solidFill>
                <a:effectLst/>
                <a:latin typeface="Times New Roman" panose="02020603050405020304" pitchFamily="18" charset="0"/>
                <a:cs typeface="Times New Roman" panose="02020603050405020304" pitchFamily="18" charset="0"/>
              </a:rPr>
              <a:t>9 </a:t>
            </a:r>
            <a:r>
              <a:rPr lang="en-US" sz="2800" i="0" dirty="0">
                <a:solidFill>
                  <a:srgbClr val="000000"/>
                </a:solidFill>
                <a:effectLst/>
                <a:latin typeface="Times New Roman" panose="02020603050405020304" pitchFamily="18" charset="0"/>
                <a:cs typeface="Times New Roman" panose="02020603050405020304" pitchFamily="18" charset="0"/>
              </a:rPr>
              <a:t>And they sang a new song, saying,</a:t>
            </a:r>
          </a:p>
          <a:p>
            <a:pPr algn="ctr"/>
            <a:r>
              <a:rPr lang="en-US" sz="2800" i="0" dirty="0">
                <a:solidFill>
                  <a:srgbClr val="000000"/>
                </a:solidFill>
                <a:effectLst/>
                <a:latin typeface="Times New Roman" panose="02020603050405020304" pitchFamily="18" charset="0"/>
                <a:cs typeface="Times New Roman" panose="02020603050405020304" pitchFamily="18" charset="0"/>
              </a:rPr>
              <a:t>“Worthy are you to take the scroll</a:t>
            </a:r>
            <a:r>
              <a:rPr lang="en-US" sz="2800" dirty="0">
                <a:solidFill>
                  <a:srgbClr val="000000"/>
                </a:solidFill>
                <a:latin typeface="Times New Roman" panose="02020603050405020304" pitchFamily="18" charset="0"/>
                <a:cs typeface="Times New Roman" panose="02020603050405020304" pitchFamily="18" charset="0"/>
              </a:rPr>
              <a:t> </a:t>
            </a:r>
            <a:r>
              <a:rPr lang="en-US" sz="2800" i="0" dirty="0">
                <a:solidFill>
                  <a:srgbClr val="000000"/>
                </a:solidFill>
                <a:effectLst/>
                <a:latin typeface="Times New Roman" panose="02020603050405020304" pitchFamily="18" charset="0"/>
                <a:cs typeface="Times New Roman" panose="02020603050405020304" pitchFamily="18" charset="0"/>
              </a:rPr>
              <a:t>and to open its seals, for you were slain, and by your blood you ransomed people for God from every tribe and language and people and nation, </a:t>
            </a:r>
            <a:r>
              <a:rPr lang="en-US" sz="2800" i="0" baseline="30000" dirty="0">
                <a:solidFill>
                  <a:srgbClr val="000000"/>
                </a:solidFill>
                <a:effectLst/>
                <a:latin typeface="Times New Roman" panose="02020603050405020304" pitchFamily="18" charset="0"/>
                <a:cs typeface="Times New Roman" panose="02020603050405020304" pitchFamily="18" charset="0"/>
              </a:rPr>
              <a:t>10 </a:t>
            </a:r>
            <a:r>
              <a:rPr lang="en-US" sz="2800" i="0" dirty="0">
                <a:solidFill>
                  <a:srgbClr val="000000"/>
                </a:solidFill>
                <a:effectLst/>
                <a:latin typeface="Times New Roman" panose="02020603050405020304" pitchFamily="18" charset="0"/>
                <a:cs typeface="Times New Roman" panose="02020603050405020304" pitchFamily="18" charset="0"/>
              </a:rPr>
              <a:t>and you have made them a kingdom and priests to our God,</a:t>
            </a:r>
            <a:r>
              <a:rPr lang="en-US" sz="2800" dirty="0">
                <a:solidFill>
                  <a:srgbClr val="000000"/>
                </a:solidFill>
                <a:latin typeface="Times New Roman" panose="02020603050405020304" pitchFamily="18" charset="0"/>
                <a:cs typeface="Times New Roman" panose="02020603050405020304" pitchFamily="18" charset="0"/>
              </a:rPr>
              <a:t> </a:t>
            </a:r>
            <a:r>
              <a:rPr lang="en-US" sz="2800" i="0" dirty="0">
                <a:solidFill>
                  <a:srgbClr val="000000"/>
                </a:solidFill>
                <a:effectLst/>
                <a:latin typeface="Times New Roman" panose="02020603050405020304" pitchFamily="18" charset="0"/>
                <a:cs typeface="Times New Roman" panose="02020603050405020304" pitchFamily="18" charset="0"/>
              </a:rPr>
              <a:t>and they shall reign on the earth.”</a:t>
            </a:r>
          </a:p>
        </p:txBody>
      </p:sp>
    </p:spTree>
    <p:extLst>
      <p:ext uri="{BB962C8B-B14F-4D97-AF65-F5344CB8AC3E}">
        <p14:creationId xmlns:p14="http://schemas.microsoft.com/office/powerpoint/2010/main" val="176264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8" descr="Top Ten Craziest Switchback Cycle Climbs in the World">
            <a:extLst>
              <a:ext uri="{FF2B5EF4-FFF2-40B4-BE49-F238E27FC236}">
                <a16:creationId xmlns:a16="http://schemas.microsoft.com/office/drawing/2014/main" id="{2D43EFDD-A31E-49C2-A35A-BEAC7C8503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59"/>
          <a:stretch/>
        </p:blipFill>
        <p:spPr bwMode="auto">
          <a:xfrm>
            <a:off x="89337" y="187432"/>
            <a:ext cx="8961040" cy="6486634"/>
          </a:xfrm>
          <a:prstGeom prst="rect">
            <a:avLst/>
          </a:prstGeom>
          <a:noFill/>
          <a:ln w="57150">
            <a:solidFill>
              <a:srgbClr val="00B050"/>
            </a:solidFill>
          </a:ln>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A2BBC546-5261-45CC-8ED9-5FB1440CDF47}"/>
              </a:ext>
            </a:extLst>
          </p:cNvPr>
          <p:cNvSpPr txBox="1"/>
          <p:nvPr/>
        </p:nvSpPr>
        <p:spPr>
          <a:xfrm>
            <a:off x="709448" y="701675"/>
            <a:ext cx="7725104" cy="1210588"/>
          </a:xfrm>
          <a:prstGeom prst="rect">
            <a:avLst/>
          </a:prstGeom>
          <a:solidFill>
            <a:schemeClr val="tx1"/>
          </a:solidFill>
        </p:spPr>
        <p:txBody>
          <a:bodyPr wrap="square">
            <a:spAutoFit/>
          </a:bodyPr>
          <a:lstStyle/>
          <a:p>
            <a:pPr algn="ctr">
              <a:spcBef>
                <a:spcPts val="1200"/>
              </a:spcBef>
              <a:spcAft>
                <a:spcPts val="800"/>
              </a:spcAft>
            </a:pPr>
            <a:r>
              <a:rPr lang="en-US" sz="28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must understand the mystery of the gospel plan</a:t>
            </a:r>
          </a:p>
          <a:p>
            <a:pPr algn="ctr">
              <a:spcBef>
                <a:spcPts val="1200"/>
              </a:spcBef>
              <a:spcAft>
                <a:spcPts val="80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3:1-6)</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2D76ADC-183A-4CC0-97D5-15A65C3DFBC0}"/>
              </a:ext>
            </a:extLst>
          </p:cNvPr>
          <p:cNvSpPr txBox="1"/>
          <p:nvPr/>
        </p:nvSpPr>
        <p:spPr>
          <a:xfrm>
            <a:off x="709447" y="2102212"/>
            <a:ext cx="7698829" cy="1107996"/>
          </a:xfrm>
          <a:prstGeom prst="rect">
            <a:avLst/>
          </a:prstGeom>
          <a:solidFill>
            <a:schemeClr val="tx1"/>
          </a:solidFill>
        </p:spPr>
        <p:txBody>
          <a:bodyPr wrap="square">
            <a:spAutoFit/>
          </a:bodyPr>
          <a:lstStyle/>
          <a:p>
            <a:pPr algn="ctr">
              <a:spcBef>
                <a:spcPts val="1200"/>
              </a:spcBef>
            </a:pPr>
            <a:r>
              <a:rPr lang="en-US" sz="2800" b="1" i="1" dirty="0">
                <a:solidFill>
                  <a:schemeClr val="bg1"/>
                </a:solidFill>
                <a:effectLst/>
                <a:latin typeface="Times New Roman" panose="02020603050405020304" pitchFamily="18" charset="0"/>
                <a:ea typeface="Times New Roman" panose="02020603050405020304" pitchFamily="18" charset="0"/>
              </a:rPr>
              <a:t>We proclaim the gospel plan for God’s glory </a:t>
            </a:r>
          </a:p>
          <a:p>
            <a:pPr algn="ctr">
              <a:spcBef>
                <a:spcPts val="1200"/>
              </a:spcBef>
            </a:pPr>
            <a:r>
              <a:rPr lang="en-US" sz="2800" b="1" dirty="0">
                <a:solidFill>
                  <a:schemeClr val="bg1"/>
                </a:solidFill>
                <a:effectLst/>
                <a:latin typeface="Times New Roman" panose="02020603050405020304" pitchFamily="18" charset="0"/>
                <a:ea typeface="Times New Roman" panose="02020603050405020304" pitchFamily="18" charset="0"/>
              </a:rPr>
              <a:t>(Ephesians 3:7-13)</a:t>
            </a:r>
          </a:p>
        </p:txBody>
      </p:sp>
      <p:sp>
        <p:nvSpPr>
          <p:cNvPr id="11" name="TextBox 10">
            <a:extLst>
              <a:ext uri="{FF2B5EF4-FFF2-40B4-BE49-F238E27FC236}">
                <a16:creationId xmlns:a16="http://schemas.microsoft.com/office/drawing/2014/main" id="{A5638F2F-1C85-419F-894C-F59A910CD808}"/>
              </a:ext>
            </a:extLst>
          </p:cNvPr>
          <p:cNvSpPr txBox="1"/>
          <p:nvPr/>
        </p:nvSpPr>
        <p:spPr>
          <a:xfrm>
            <a:off x="620110" y="3562983"/>
            <a:ext cx="7903780" cy="548099"/>
          </a:xfrm>
          <a:prstGeom prst="rect">
            <a:avLst/>
          </a:prstGeom>
          <a:solidFill>
            <a:srgbClr val="FFFF00"/>
          </a:solidFill>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rPr>
              <a:t>We are empowered servants of the gospel (v. 7-8a)</a:t>
            </a:r>
            <a:endParaRPr lang="en-US" sz="28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9E98CA62-EEEF-4219-B8E1-1001525A4E79}"/>
              </a:ext>
            </a:extLst>
          </p:cNvPr>
          <p:cNvSpPr txBox="1"/>
          <p:nvPr/>
        </p:nvSpPr>
        <p:spPr>
          <a:xfrm>
            <a:off x="618967" y="4247936"/>
            <a:ext cx="7903780" cy="548099"/>
          </a:xfrm>
          <a:prstGeom prst="rect">
            <a:avLst/>
          </a:prstGeom>
          <a:solidFill>
            <a:srgbClr val="FFFF00"/>
          </a:solidFill>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rPr>
              <a:t>We preach the gospel plan (vs. 8b-9)</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B473D64A-277C-47BB-BF54-86DDEAFFF417}"/>
              </a:ext>
            </a:extLst>
          </p:cNvPr>
          <p:cNvSpPr txBox="1"/>
          <p:nvPr/>
        </p:nvSpPr>
        <p:spPr>
          <a:xfrm>
            <a:off x="617824" y="4910087"/>
            <a:ext cx="7903780" cy="548099"/>
          </a:xfrm>
          <a:prstGeom prst="rect">
            <a:avLst/>
          </a:prstGeom>
          <a:solidFill>
            <a:srgbClr val="FFFF00"/>
          </a:solidFill>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rPr>
              <a:t>We honor God by the gospel (vs. 10-13)</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678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 letter&#10;&#10;Description automatically generated">
            <a:extLst>
              <a:ext uri="{FF2B5EF4-FFF2-40B4-BE49-F238E27FC236}">
                <a16:creationId xmlns:a16="http://schemas.microsoft.com/office/drawing/2014/main" id="{E7E6805A-4E1B-45ED-A278-484EA23F7CF8}"/>
              </a:ext>
            </a:extLst>
          </p:cNvPr>
          <p:cNvPicPr>
            <a:picLocks noChangeAspect="1"/>
          </p:cNvPicPr>
          <p:nvPr/>
        </p:nvPicPr>
        <p:blipFill rotWithShape="1">
          <a:blip r:embed="rId2">
            <a:extLst>
              <a:ext uri="{28A0092B-C50C-407E-A947-70E740481C1C}">
                <a14:useLocalDpi xmlns:a14="http://schemas.microsoft.com/office/drawing/2010/main" val="0"/>
              </a:ext>
            </a:extLst>
          </a:blip>
          <a:srcRect l="1213" r="2437" b="1"/>
          <a:stretch/>
        </p:blipFill>
        <p:spPr>
          <a:xfrm>
            <a:off x="20" y="1282"/>
            <a:ext cx="9143980" cy="6856718"/>
          </a:xfrm>
          <a:prstGeom prst="rect">
            <a:avLst/>
          </a:prstGeom>
        </p:spPr>
      </p:pic>
    </p:spTree>
    <p:extLst>
      <p:ext uri="{BB962C8B-B14F-4D97-AF65-F5344CB8AC3E}">
        <p14:creationId xmlns:p14="http://schemas.microsoft.com/office/powerpoint/2010/main" val="12872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079304" y="1812684"/>
            <a:ext cx="6985390" cy="954107"/>
          </a:xfrm>
          <a:prstGeom prst="rect">
            <a:avLst/>
          </a:prstGeom>
          <a:solidFill>
            <a:schemeClr val="bg1"/>
          </a:solidFill>
        </p:spPr>
        <p:txBody>
          <a:bodyPr wrap="square">
            <a:spAutoFit/>
          </a:bodyPr>
          <a:lstStyle/>
          <a:p>
            <a:pPr algn="ct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Who am I?</a:t>
            </a:r>
          </a:p>
          <a:p>
            <a:pPr algn="ct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am a blessed demonstration of God’s power</a:t>
            </a:r>
            <a:endPar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E736089-CF4D-4996-BA8A-86A37110B170}"/>
              </a:ext>
            </a:extLst>
          </p:cNvPr>
          <p:cNvSpPr txBox="1"/>
          <p:nvPr/>
        </p:nvSpPr>
        <p:spPr>
          <a:xfrm>
            <a:off x="1095069" y="2942544"/>
            <a:ext cx="6985390" cy="1384995"/>
          </a:xfrm>
          <a:prstGeom prst="rect">
            <a:avLst/>
          </a:prstGeom>
          <a:solidFill>
            <a:schemeClr val="bg1"/>
          </a:solidFill>
        </p:spPr>
        <p:txBody>
          <a:bodyPr wrap="square">
            <a:spAutoFit/>
          </a:bodyPr>
          <a:lstStyle/>
          <a:p>
            <a:pPr algn="ct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Who are we?</a:t>
            </a:r>
          </a:p>
          <a:p>
            <a:pPr algn="ct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 are dead people made alive</a:t>
            </a:r>
          </a:p>
          <a:p>
            <a:pPr algn="ct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and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new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ody of people in Christ</a:t>
            </a:r>
          </a:p>
        </p:txBody>
      </p:sp>
    </p:spTree>
    <p:extLst>
      <p:ext uri="{BB962C8B-B14F-4D97-AF65-F5344CB8AC3E}">
        <p14:creationId xmlns:p14="http://schemas.microsoft.com/office/powerpoint/2010/main" val="362229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349311" y="2306670"/>
            <a:ext cx="6445376" cy="1197507"/>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 God’s Radical Plan for His Glory</a:t>
            </a:r>
          </a:p>
          <a:p>
            <a:pPr marL="0" marR="0" algn="ctr">
              <a:lnSpc>
                <a:spcPct val="115000"/>
              </a:lnSpc>
              <a:spcBef>
                <a:spcPts val="1200"/>
              </a:spcBef>
              <a:spcAft>
                <a:spcPts val="0"/>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Ephesians 3:1-13</a:t>
            </a:r>
            <a:endPar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8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8" descr="Top Ten Craziest Switchback Cycle Climbs in the World">
            <a:extLst>
              <a:ext uri="{FF2B5EF4-FFF2-40B4-BE49-F238E27FC236}">
                <a16:creationId xmlns:a16="http://schemas.microsoft.com/office/drawing/2014/main" id="{A985AE19-1E09-44EF-8FFC-09063CFE9B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59"/>
          <a:stretch/>
        </p:blipFill>
        <p:spPr bwMode="auto">
          <a:xfrm>
            <a:off x="89337" y="187431"/>
            <a:ext cx="8961040" cy="6486634"/>
          </a:xfrm>
          <a:prstGeom prst="rect">
            <a:avLst/>
          </a:prstGeom>
          <a:noFill/>
          <a:ln w="57150">
            <a:solidFill>
              <a:srgbClr val="00B050"/>
            </a:solidFill>
          </a:ln>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A2BBC546-5261-45CC-8ED9-5FB1440CDF47}"/>
              </a:ext>
            </a:extLst>
          </p:cNvPr>
          <p:cNvSpPr txBox="1"/>
          <p:nvPr/>
        </p:nvSpPr>
        <p:spPr>
          <a:xfrm>
            <a:off x="709448" y="701675"/>
            <a:ext cx="7725104" cy="1051955"/>
          </a:xfrm>
          <a:prstGeom prst="rect">
            <a:avLst/>
          </a:prstGeom>
          <a:solidFill>
            <a:schemeClr val="tx1"/>
          </a:solidFill>
        </p:spPr>
        <p:txBody>
          <a:bodyPr wrap="square">
            <a:spAutoFit/>
          </a:bodyPr>
          <a:lstStyle/>
          <a:p>
            <a:pPr algn="ctr">
              <a:lnSpc>
                <a:spcPct val="115000"/>
              </a:lnSpc>
              <a:spcBef>
                <a:spcPts val="1200"/>
              </a:spcBef>
              <a:spcAft>
                <a:spcPts val="800"/>
              </a:spcAft>
            </a:pPr>
            <a:r>
              <a:rPr lang="en-US" sz="28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must understand the mystery of the gospel plan </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3:1-6)</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08C1401-B7C3-4C8C-A380-44000A64520E}"/>
              </a:ext>
            </a:extLst>
          </p:cNvPr>
          <p:cNvSpPr txBox="1"/>
          <p:nvPr/>
        </p:nvSpPr>
        <p:spPr>
          <a:xfrm>
            <a:off x="1292772" y="2175806"/>
            <a:ext cx="6243145" cy="556434"/>
          </a:xfrm>
          <a:prstGeom prst="rect">
            <a:avLst/>
          </a:prstGeom>
          <a:solidFill>
            <a:srgbClr val="FFFF00"/>
          </a:solidFill>
        </p:spPr>
        <p:txBody>
          <a:bodyPr wrap="square">
            <a:spAutoFit/>
          </a:bodyPr>
          <a:lstStyle/>
          <a:p>
            <a:pPr marL="342900" lvl="0" indent="-342900">
              <a:lnSpc>
                <a:spcPct val="115000"/>
              </a:lnSpc>
              <a:spcBef>
                <a:spcPts val="1200"/>
              </a:spcBef>
              <a:spcAft>
                <a:spcPts val="80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was progressively revealed (vs. 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363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6DBE72-C803-44B0-BB83-B6BEEC12984E}"/>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i="0" baseline="30000">
                <a:solidFill>
                  <a:srgbClr val="000000"/>
                </a:solidFill>
                <a:effectLst/>
                <a:latin typeface="system-ui"/>
              </a:rPr>
              <a:t> </a:t>
            </a:r>
            <a:r>
              <a:rPr lang="en-US" b="0" i="0">
                <a:solidFill>
                  <a:srgbClr val="000000"/>
                </a:solidFill>
                <a:effectLst/>
                <a:latin typeface="system-ui"/>
              </a:rPr>
              <a:t>I will bless those who bless you, and him who dishonors you I will curse, and in you all the families of the earth shall be blessed.”</a:t>
            </a:r>
            <a:endParaRPr lang="en-US"/>
          </a:p>
        </p:txBody>
      </p:sp>
      <p:sp>
        <p:nvSpPr>
          <p:cNvPr id="4" name="TextBox 3">
            <a:extLst>
              <a:ext uri="{FF2B5EF4-FFF2-40B4-BE49-F238E27FC236}">
                <a16:creationId xmlns:a16="http://schemas.microsoft.com/office/drawing/2014/main" id="{18EF699B-A153-4E10-89FC-DDAA8A906AE2}"/>
              </a:ext>
            </a:extLst>
          </p:cNvPr>
          <p:cNvSpPr txBox="1"/>
          <p:nvPr/>
        </p:nvSpPr>
        <p:spPr>
          <a:xfrm>
            <a:off x="593832" y="873149"/>
            <a:ext cx="8087711" cy="1815882"/>
          </a:xfrm>
          <a:prstGeom prst="rect">
            <a:avLst/>
          </a:prstGeom>
          <a:noFill/>
          <a:ln>
            <a:solidFill>
              <a:srgbClr val="FF0000"/>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G</a:t>
            </a:r>
            <a:r>
              <a:rPr lang="en-US" sz="2800" b="1" i="0" dirty="0">
                <a:solidFill>
                  <a:schemeClr val="bg1"/>
                </a:solidFill>
                <a:effectLst/>
                <a:latin typeface="Times New Roman" panose="02020603050405020304" pitchFamily="18" charset="0"/>
                <a:cs typeface="Times New Roman" panose="02020603050405020304" pitchFamily="18" charset="0"/>
              </a:rPr>
              <a:t>enesis 12:3</a:t>
            </a:r>
          </a:p>
          <a:p>
            <a:pPr algn="ctr"/>
            <a:r>
              <a:rPr lang="en-US" sz="2800" dirty="0">
                <a:solidFill>
                  <a:schemeClr val="bg1"/>
                </a:solidFill>
                <a:latin typeface="Times New Roman" panose="02020603050405020304" pitchFamily="18" charset="0"/>
                <a:cs typeface="Times New Roman" panose="02020603050405020304" pitchFamily="18" charset="0"/>
              </a:rPr>
              <a:t>I</a:t>
            </a:r>
            <a:r>
              <a:rPr lang="en-US" sz="2800" b="0" i="0" dirty="0">
                <a:solidFill>
                  <a:schemeClr val="bg1"/>
                </a:solidFill>
                <a:effectLst/>
                <a:latin typeface="Times New Roman" panose="02020603050405020304" pitchFamily="18" charset="0"/>
                <a:cs typeface="Times New Roman" panose="02020603050405020304" pitchFamily="18" charset="0"/>
              </a:rPr>
              <a:t> will bless those who bless you, and him who dishonors you I will curse, and in you all the families of the earth shall be blessed.”</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F9FA725-5C0C-45E0-9577-B12B883093C5}"/>
              </a:ext>
            </a:extLst>
          </p:cNvPr>
          <p:cNvSpPr txBox="1"/>
          <p:nvPr/>
        </p:nvSpPr>
        <p:spPr>
          <a:xfrm>
            <a:off x="593832" y="3092016"/>
            <a:ext cx="8087711" cy="3108543"/>
          </a:xfrm>
          <a:prstGeom prst="rect">
            <a:avLst/>
          </a:prstGeom>
          <a:noFill/>
          <a:ln>
            <a:solidFill>
              <a:srgbClr val="FF0000"/>
            </a:solidFill>
          </a:ln>
        </p:spPr>
        <p:txBody>
          <a:bodyPr wrap="square">
            <a:sp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Galatians 3:7-9</a:t>
            </a:r>
            <a:endParaRPr lang="en-US" sz="2800" b="1" i="0" baseline="30000" dirty="0">
              <a:solidFill>
                <a:schemeClr val="bg1"/>
              </a:solidFill>
              <a:effectLst/>
              <a:latin typeface="Times New Roman" panose="02020603050405020304" pitchFamily="18" charset="0"/>
              <a:cs typeface="Times New Roman" panose="02020603050405020304" pitchFamily="18" charset="0"/>
            </a:endParaRPr>
          </a:p>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7 </a:t>
            </a:r>
            <a:r>
              <a:rPr lang="en-US" sz="2800" b="0" i="0" dirty="0">
                <a:solidFill>
                  <a:schemeClr val="bg1"/>
                </a:solidFill>
                <a:effectLst/>
                <a:latin typeface="Times New Roman" panose="02020603050405020304" pitchFamily="18" charset="0"/>
                <a:cs typeface="Times New Roman" panose="02020603050405020304" pitchFamily="18" charset="0"/>
              </a:rPr>
              <a:t>Know then that it is those of faith who are the sons of Abraham. </a:t>
            </a:r>
            <a:r>
              <a:rPr lang="en-US" sz="2800" i="0" baseline="30000" dirty="0">
                <a:solidFill>
                  <a:schemeClr val="bg1"/>
                </a:solidFill>
                <a:effectLst/>
                <a:latin typeface="Times New Roman" panose="02020603050405020304" pitchFamily="18" charset="0"/>
                <a:cs typeface="Times New Roman" panose="02020603050405020304" pitchFamily="18" charset="0"/>
              </a:rPr>
              <a:t>8</a:t>
            </a:r>
            <a:r>
              <a:rPr lang="en-US" sz="2800" b="1" i="0" baseline="30000" dirty="0">
                <a:solidFill>
                  <a:schemeClr val="bg1"/>
                </a:solidFill>
                <a:effectLst/>
                <a:latin typeface="Times New Roman" panose="02020603050405020304" pitchFamily="18" charset="0"/>
                <a:cs typeface="Times New Roman" panose="02020603050405020304" pitchFamily="18" charset="0"/>
              </a:rPr>
              <a:t> </a:t>
            </a:r>
            <a:r>
              <a:rPr lang="en-US" sz="2800" b="0" i="0" dirty="0">
                <a:solidFill>
                  <a:schemeClr val="bg1"/>
                </a:solidFill>
                <a:effectLst/>
                <a:latin typeface="Times New Roman" panose="02020603050405020304" pitchFamily="18" charset="0"/>
                <a:cs typeface="Times New Roman" panose="02020603050405020304" pitchFamily="18" charset="0"/>
              </a:rPr>
              <a:t>And the Scripture, foreseeing that God would justify the Gentiles by faith, preached the gospel beforehand to Abraham, saying, “In you shall all the nations be blessed.” </a:t>
            </a:r>
            <a:r>
              <a:rPr lang="en-US" sz="2800" i="0" baseline="30000" dirty="0">
                <a:solidFill>
                  <a:schemeClr val="bg1"/>
                </a:solidFill>
                <a:effectLst/>
                <a:latin typeface="Times New Roman" panose="02020603050405020304" pitchFamily="18" charset="0"/>
                <a:cs typeface="Times New Roman" panose="02020603050405020304" pitchFamily="18" charset="0"/>
              </a:rPr>
              <a:t>9</a:t>
            </a:r>
            <a:r>
              <a:rPr lang="en-US" sz="2800" b="1" i="0" baseline="30000" dirty="0">
                <a:solidFill>
                  <a:schemeClr val="bg1"/>
                </a:solidFill>
                <a:effectLst/>
                <a:latin typeface="Times New Roman" panose="02020603050405020304" pitchFamily="18" charset="0"/>
                <a:cs typeface="Times New Roman" panose="02020603050405020304" pitchFamily="18" charset="0"/>
              </a:rPr>
              <a:t> </a:t>
            </a:r>
            <a:r>
              <a:rPr lang="en-US" sz="2800" b="0" i="0" dirty="0">
                <a:solidFill>
                  <a:schemeClr val="bg1"/>
                </a:solidFill>
                <a:effectLst/>
                <a:latin typeface="Times New Roman" panose="02020603050405020304" pitchFamily="18" charset="0"/>
                <a:cs typeface="Times New Roman" panose="02020603050405020304" pitchFamily="18" charset="0"/>
              </a:rPr>
              <a:t>So then, those who are of faith are blessed along with Abraham, the man of faith.</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94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6DBE72-C803-44B0-BB83-B6BEEC12984E}"/>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i="0" baseline="30000">
                <a:solidFill>
                  <a:srgbClr val="000000"/>
                </a:solidFill>
                <a:effectLst/>
                <a:latin typeface="system-ui"/>
              </a:rPr>
              <a:t> </a:t>
            </a:r>
            <a:r>
              <a:rPr lang="en-US" b="0" i="0">
                <a:solidFill>
                  <a:srgbClr val="000000"/>
                </a:solidFill>
                <a:effectLst/>
                <a:latin typeface="system-ui"/>
              </a:rPr>
              <a:t>I will bless those who bless you, and him who dishonors you I will curse, and in you all the families of the earth shall be blessed.”</a:t>
            </a:r>
            <a:endParaRPr lang="en-US"/>
          </a:p>
        </p:txBody>
      </p:sp>
      <p:sp>
        <p:nvSpPr>
          <p:cNvPr id="4" name="TextBox 3">
            <a:extLst>
              <a:ext uri="{FF2B5EF4-FFF2-40B4-BE49-F238E27FC236}">
                <a16:creationId xmlns:a16="http://schemas.microsoft.com/office/drawing/2014/main" id="{18EF699B-A153-4E10-89FC-DDAA8A906AE2}"/>
              </a:ext>
            </a:extLst>
          </p:cNvPr>
          <p:cNvSpPr txBox="1"/>
          <p:nvPr/>
        </p:nvSpPr>
        <p:spPr>
          <a:xfrm>
            <a:off x="593832" y="1482748"/>
            <a:ext cx="8087711" cy="3108543"/>
          </a:xfrm>
          <a:prstGeom prst="rect">
            <a:avLst/>
          </a:prstGeom>
          <a:noFill/>
          <a:ln>
            <a:solidFill>
              <a:srgbClr val="FF0000"/>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Isaiah 49:6</a:t>
            </a:r>
            <a:endParaRPr lang="en-US" sz="2800" b="1" i="0" dirty="0">
              <a:solidFill>
                <a:schemeClr val="bg1"/>
              </a:solidFill>
              <a:effectLst/>
              <a:latin typeface="Times New Roman" panose="02020603050405020304" pitchFamily="18" charset="0"/>
              <a:cs typeface="Times New Roman" panose="02020603050405020304" pitchFamily="18" charset="0"/>
            </a:endParaRPr>
          </a:p>
          <a:p>
            <a:pPr algn="ctr"/>
            <a:r>
              <a:rPr lang="en-US" sz="2800" b="0" i="0" dirty="0">
                <a:solidFill>
                  <a:schemeClr val="bg1"/>
                </a:solidFill>
                <a:effectLst/>
                <a:latin typeface="Times New Roman" panose="02020603050405020304" pitchFamily="18" charset="0"/>
                <a:cs typeface="Times New Roman" panose="02020603050405020304" pitchFamily="18" charset="0"/>
              </a:rPr>
              <a:t>he says:</a:t>
            </a:r>
            <a:br>
              <a:rPr lang="en-US" sz="2800" dirty="0">
                <a:solidFill>
                  <a:schemeClr val="bg1"/>
                </a:solidFill>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“It is too light a thing that you should be my servant</a:t>
            </a:r>
            <a:br>
              <a:rPr lang="en-US" sz="2800" dirty="0">
                <a:solidFill>
                  <a:schemeClr val="bg1"/>
                </a:solidFill>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    to raise up the tribes of Jacob</a:t>
            </a:r>
            <a:br>
              <a:rPr lang="en-US" sz="2800" dirty="0">
                <a:solidFill>
                  <a:schemeClr val="bg1"/>
                </a:solidFill>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    and to bring back the preserved of Israel;</a:t>
            </a:r>
            <a:br>
              <a:rPr lang="en-US" sz="2800" dirty="0">
                <a:solidFill>
                  <a:schemeClr val="bg1"/>
                </a:solidFill>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I will make you as a light for the nations,</a:t>
            </a:r>
            <a:br>
              <a:rPr lang="en-US" sz="2800" dirty="0">
                <a:solidFill>
                  <a:schemeClr val="bg1"/>
                </a:solidFill>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    that my salvation may reach to the end of the earth.”</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85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6DBE72-C803-44B0-BB83-B6BEEC12984E}"/>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i="0" baseline="30000">
                <a:solidFill>
                  <a:srgbClr val="000000"/>
                </a:solidFill>
                <a:effectLst/>
                <a:latin typeface="system-ui"/>
              </a:rPr>
              <a:t> </a:t>
            </a:r>
            <a:r>
              <a:rPr lang="en-US" b="0" i="0">
                <a:solidFill>
                  <a:srgbClr val="000000"/>
                </a:solidFill>
                <a:effectLst/>
                <a:latin typeface="system-ui"/>
              </a:rPr>
              <a:t>I will bless those who bless you, and him who dishonors you I will curse, and in you all the families of the earth shall be blessed.”</a:t>
            </a:r>
            <a:endParaRPr lang="en-US"/>
          </a:p>
        </p:txBody>
      </p:sp>
      <p:sp>
        <p:nvSpPr>
          <p:cNvPr id="6" name="TextBox 5">
            <a:extLst>
              <a:ext uri="{FF2B5EF4-FFF2-40B4-BE49-F238E27FC236}">
                <a16:creationId xmlns:a16="http://schemas.microsoft.com/office/drawing/2014/main" id="{4F9FA725-5C0C-45E0-9577-B12B883093C5}"/>
              </a:ext>
            </a:extLst>
          </p:cNvPr>
          <p:cNvSpPr txBox="1"/>
          <p:nvPr/>
        </p:nvSpPr>
        <p:spPr>
          <a:xfrm>
            <a:off x="593832" y="979443"/>
            <a:ext cx="8087711" cy="4401205"/>
          </a:xfrm>
          <a:prstGeom prst="rect">
            <a:avLst/>
          </a:prstGeom>
          <a:noFill/>
          <a:ln>
            <a:solidFill>
              <a:srgbClr val="FF0000"/>
            </a:solidFill>
          </a:ln>
        </p:spPr>
        <p:txBody>
          <a:bodyPr wrap="square">
            <a:sp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Acts 13:46-47</a:t>
            </a:r>
            <a:r>
              <a:rPr lang="en-US" sz="2800" b="1" i="0" baseline="30000" dirty="0">
                <a:solidFill>
                  <a:srgbClr val="000000"/>
                </a:solidFill>
                <a:effectLst/>
                <a:latin typeface="system-ui"/>
              </a:rPr>
              <a:t> </a:t>
            </a:r>
          </a:p>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46 </a:t>
            </a:r>
            <a:r>
              <a:rPr lang="en-US" sz="2800" i="0" dirty="0">
                <a:solidFill>
                  <a:schemeClr val="bg1"/>
                </a:solidFill>
                <a:effectLst/>
                <a:latin typeface="Times New Roman" panose="02020603050405020304" pitchFamily="18" charset="0"/>
                <a:cs typeface="Times New Roman" panose="02020603050405020304" pitchFamily="18" charset="0"/>
              </a:rPr>
              <a:t>And Paul and Barnabas spoke out boldly, saying, “It was necessary that the word of God be spoken first to you. Since you thrust it aside and judge yourselves unworthy of eternal life, behold, we are turning to the Gentiles. </a:t>
            </a:r>
            <a:r>
              <a:rPr lang="en-US" sz="2800" i="0" baseline="30000" dirty="0">
                <a:solidFill>
                  <a:schemeClr val="bg1"/>
                </a:solidFill>
                <a:effectLst/>
                <a:latin typeface="Times New Roman" panose="02020603050405020304" pitchFamily="18" charset="0"/>
                <a:cs typeface="Times New Roman" panose="02020603050405020304" pitchFamily="18" charset="0"/>
              </a:rPr>
              <a:t>47 </a:t>
            </a:r>
            <a:r>
              <a:rPr lang="en-US" sz="2800" i="0" dirty="0">
                <a:solidFill>
                  <a:schemeClr val="bg1"/>
                </a:solidFill>
                <a:effectLst/>
                <a:latin typeface="Times New Roman" panose="02020603050405020304" pitchFamily="18" charset="0"/>
                <a:cs typeface="Times New Roman" panose="02020603050405020304" pitchFamily="18" charset="0"/>
              </a:rPr>
              <a:t>For so the Lord has commanded us, saying,</a:t>
            </a:r>
          </a:p>
          <a:p>
            <a:pPr algn="ctr"/>
            <a:r>
              <a:rPr lang="en-US" sz="2800" i="0" dirty="0">
                <a:solidFill>
                  <a:schemeClr val="bg1"/>
                </a:solidFill>
                <a:effectLst/>
                <a:latin typeface="Times New Roman" panose="02020603050405020304" pitchFamily="18" charset="0"/>
                <a:cs typeface="Times New Roman" panose="02020603050405020304" pitchFamily="18" charset="0"/>
              </a:rPr>
              <a:t>“‘I have made you a light for the Gentiles,</a:t>
            </a:r>
            <a:br>
              <a:rPr lang="en-US" sz="2800" i="0" dirty="0">
                <a:solidFill>
                  <a:schemeClr val="bg1"/>
                </a:solidFill>
                <a:effectLst/>
                <a:latin typeface="Times New Roman" panose="02020603050405020304" pitchFamily="18" charset="0"/>
                <a:cs typeface="Times New Roman" panose="02020603050405020304" pitchFamily="18" charset="0"/>
              </a:rPr>
            </a:br>
            <a:r>
              <a:rPr lang="en-US" sz="2800" i="0" dirty="0">
                <a:solidFill>
                  <a:schemeClr val="bg1"/>
                </a:solidFill>
                <a:effectLst/>
                <a:latin typeface="Times New Roman" panose="02020603050405020304" pitchFamily="18" charset="0"/>
                <a:cs typeface="Times New Roman" panose="02020603050405020304" pitchFamily="18" charset="0"/>
              </a:rPr>
              <a:t>    that you may bring salvation to the ends of the earth.’”</a:t>
            </a:r>
          </a:p>
        </p:txBody>
      </p:sp>
    </p:spTree>
    <p:extLst>
      <p:ext uri="{BB962C8B-B14F-4D97-AF65-F5344CB8AC3E}">
        <p14:creationId xmlns:p14="http://schemas.microsoft.com/office/powerpoint/2010/main" val="391367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8" descr="Top Ten Craziest Switchback Cycle Climbs in the World">
            <a:extLst>
              <a:ext uri="{FF2B5EF4-FFF2-40B4-BE49-F238E27FC236}">
                <a16:creationId xmlns:a16="http://schemas.microsoft.com/office/drawing/2014/main" id="{EBA037E3-BC19-4E7D-8A97-012504ABD2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59"/>
          <a:stretch/>
        </p:blipFill>
        <p:spPr bwMode="auto">
          <a:xfrm>
            <a:off x="89337" y="187432"/>
            <a:ext cx="8961040" cy="6486634"/>
          </a:xfrm>
          <a:prstGeom prst="rect">
            <a:avLst/>
          </a:prstGeom>
          <a:noFill/>
          <a:ln w="57150">
            <a:solidFill>
              <a:srgbClr val="00B050"/>
            </a:solidFill>
          </a:ln>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A2BBC546-5261-45CC-8ED9-5FB1440CDF47}"/>
              </a:ext>
            </a:extLst>
          </p:cNvPr>
          <p:cNvSpPr txBox="1"/>
          <p:nvPr/>
        </p:nvSpPr>
        <p:spPr>
          <a:xfrm>
            <a:off x="709448" y="701675"/>
            <a:ext cx="7725104" cy="1051955"/>
          </a:xfrm>
          <a:prstGeom prst="rect">
            <a:avLst/>
          </a:prstGeom>
          <a:solidFill>
            <a:schemeClr val="tx1"/>
          </a:solidFill>
        </p:spPr>
        <p:txBody>
          <a:bodyPr wrap="square">
            <a:spAutoFit/>
          </a:bodyPr>
          <a:lstStyle/>
          <a:p>
            <a:pPr algn="ctr">
              <a:lnSpc>
                <a:spcPct val="115000"/>
              </a:lnSpc>
              <a:spcBef>
                <a:spcPts val="1200"/>
              </a:spcBef>
              <a:spcAft>
                <a:spcPts val="800"/>
              </a:spcAft>
            </a:pPr>
            <a:r>
              <a:rPr lang="en-US" sz="28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must understand the mystery of the gospel plan </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3:1-6)</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08C1401-B7C3-4C8C-A380-44000A64520E}"/>
              </a:ext>
            </a:extLst>
          </p:cNvPr>
          <p:cNvSpPr txBox="1"/>
          <p:nvPr/>
        </p:nvSpPr>
        <p:spPr>
          <a:xfrm>
            <a:off x="1292772" y="2175806"/>
            <a:ext cx="6243145" cy="556434"/>
          </a:xfrm>
          <a:prstGeom prst="rect">
            <a:avLst/>
          </a:prstGeom>
          <a:solidFill>
            <a:srgbClr val="FFFF00"/>
          </a:solidFill>
        </p:spPr>
        <p:txBody>
          <a:bodyPr wrap="square">
            <a:spAutoFit/>
          </a:bodyPr>
          <a:lstStyle/>
          <a:p>
            <a:pPr marL="342900" lvl="0" indent="-342900">
              <a:lnSpc>
                <a:spcPct val="115000"/>
              </a:lnSpc>
              <a:spcBef>
                <a:spcPts val="1200"/>
              </a:spcBef>
              <a:spcAft>
                <a:spcPts val="80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was progressively revealed (vs. 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FBAD7FC-3DFA-46A1-A5D9-744013CB1B0B}"/>
              </a:ext>
            </a:extLst>
          </p:cNvPr>
          <p:cNvSpPr txBox="1"/>
          <p:nvPr/>
        </p:nvSpPr>
        <p:spPr>
          <a:xfrm>
            <a:off x="1292771" y="2860575"/>
            <a:ext cx="6243145" cy="548099"/>
          </a:xfrm>
          <a:prstGeom prst="rect">
            <a:avLst/>
          </a:prstGeom>
          <a:solidFill>
            <a:srgbClr val="FFFF00"/>
          </a:solidFill>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rPr>
              <a:t>It confounds our thinking (v. 6)</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63092D0D-1E64-4CB6-9153-F516E781B872}"/>
              </a:ext>
            </a:extLst>
          </p:cNvPr>
          <p:cNvSpPr txBox="1"/>
          <p:nvPr/>
        </p:nvSpPr>
        <p:spPr>
          <a:xfrm>
            <a:off x="622738" y="3735352"/>
            <a:ext cx="7898524" cy="1815882"/>
          </a:xfrm>
          <a:prstGeom prst="rect">
            <a:avLst/>
          </a:prstGeom>
          <a:solidFill>
            <a:schemeClr val="accent6">
              <a:lumMod val="40000"/>
              <a:lumOff val="60000"/>
            </a:schemeClr>
          </a:solid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Colossians 1:27</a:t>
            </a:r>
          </a:p>
          <a:p>
            <a:pPr algn="ctr"/>
            <a:r>
              <a:rPr lang="en-US" sz="2800" dirty="0">
                <a:solidFill>
                  <a:srgbClr val="000000"/>
                </a:solidFill>
                <a:latin typeface="Times New Roman" panose="02020603050405020304" pitchFamily="18" charset="0"/>
                <a:cs typeface="Times New Roman" panose="02020603050405020304" pitchFamily="18" charset="0"/>
              </a:rPr>
              <a:t>T</a:t>
            </a:r>
            <a:r>
              <a:rPr lang="en-US" sz="2800" b="0" i="0" dirty="0">
                <a:solidFill>
                  <a:srgbClr val="000000"/>
                </a:solidFill>
                <a:effectLst/>
                <a:latin typeface="Times New Roman" panose="02020603050405020304" pitchFamily="18" charset="0"/>
                <a:cs typeface="Times New Roman" panose="02020603050405020304" pitchFamily="18" charset="0"/>
              </a:rPr>
              <a:t>o them God chose to make known how great among the Gentiles are the riches of the glory of this mystery, which is </a:t>
            </a:r>
            <a:r>
              <a:rPr lang="en-US" sz="2800" b="0" i="0" u="sng" dirty="0">
                <a:solidFill>
                  <a:srgbClr val="000000"/>
                </a:solidFill>
                <a:effectLst/>
                <a:latin typeface="Times New Roman" panose="02020603050405020304" pitchFamily="18" charset="0"/>
                <a:cs typeface="Times New Roman" panose="02020603050405020304" pitchFamily="18" charset="0"/>
              </a:rPr>
              <a:t>Christ in you</a:t>
            </a:r>
            <a:r>
              <a:rPr lang="en-US" sz="2800" b="0" i="0" dirty="0">
                <a:solidFill>
                  <a:srgbClr val="000000"/>
                </a:solidFill>
                <a:effectLst/>
                <a:latin typeface="Times New Roman" panose="02020603050405020304" pitchFamily="18" charset="0"/>
                <a:cs typeface="Times New Roman" panose="02020603050405020304" pitchFamily="18" charset="0"/>
              </a:rPr>
              <a:t>, the hope of glory.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519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404</TotalTime>
  <Words>735</Words>
  <Application>Microsoft Office PowerPoint</Application>
  <PresentationFormat>On-screen Show (4:3)</PresentationFormat>
  <Paragraphs>58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Symbol</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6</cp:revision>
  <dcterms:created xsi:type="dcterms:W3CDTF">2021-07-26T07:39:37Z</dcterms:created>
  <dcterms:modified xsi:type="dcterms:W3CDTF">2021-09-03T08:43:37Z</dcterms:modified>
</cp:coreProperties>
</file>