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78" r:id="rId4"/>
    <p:sldId id="265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A93EF-64D4-4148-B984-8888C948DAD5}" v="97" dt="2021-08-28T09:48:09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9F4A93EF-64D4-4148-B984-8888C948DAD5}"/>
    <pc:docChg chg="undo custSel addSld delSld modSld sldOrd">
      <pc:chgData name="James" userId="4163935ddb78b774" providerId="LiveId" clId="{9F4A93EF-64D4-4148-B984-8888C948DAD5}" dt="2021-08-28T09:48:09.707" v="958"/>
      <pc:docMkLst>
        <pc:docMk/>
      </pc:docMkLst>
      <pc:sldChg chg="modSp mod">
        <pc:chgData name="James" userId="4163935ddb78b774" providerId="LiveId" clId="{9F4A93EF-64D4-4148-B984-8888C948DAD5}" dt="2021-08-26T09:52:54.056" v="188" actId="20577"/>
        <pc:sldMkLst>
          <pc:docMk/>
          <pc:sldMk cId="1635866030" sldId="265"/>
        </pc:sldMkLst>
        <pc:spChg chg="mod">
          <ac:chgData name="James" userId="4163935ddb78b774" providerId="LiveId" clId="{9F4A93EF-64D4-4148-B984-8888C948DAD5}" dt="2021-08-26T09:52:54.056" v="188" actId="20577"/>
          <ac:spMkLst>
            <pc:docMk/>
            <pc:sldMk cId="1635866030" sldId="265"/>
            <ac:spMk id="5" creationId="{970C9532-F673-4622-AC69-1287C31550FD}"/>
          </ac:spMkLst>
        </pc:spChg>
      </pc:sldChg>
      <pc:sldChg chg="addSp delSp modSp mod setBg">
        <pc:chgData name="James" userId="4163935ddb78b774" providerId="LiveId" clId="{9F4A93EF-64D4-4148-B984-8888C948DAD5}" dt="2021-08-26T09:50:33.735" v="3" actId="26606"/>
        <pc:sldMkLst>
          <pc:docMk/>
          <pc:sldMk cId="1393875995" sldId="276"/>
        </pc:sldMkLst>
        <pc:spChg chg="del">
          <ac:chgData name="James" userId="4163935ddb78b774" providerId="LiveId" clId="{9F4A93EF-64D4-4148-B984-8888C948DAD5}" dt="2021-08-26T09:50:25.452" v="0" actId="478"/>
          <ac:spMkLst>
            <pc:docMk/>
            <pc:sldMk cId="1393875995" sldId="276"/>
            <ac:spMk id="3" creationId="{731E60C7-7849-4D33-8EF3-2FAE800A6204}"/>
          </ac:spMkLst>
        </pc:spChg>
        <pc:spChg chg="del">
          <ac:chgData name="James" userId="4163935ddb78b774" providerId="LiveId" clId="{9F4A93EF-64D4-4148-B984-8888C948DAD5}" dt="2021-08-26T09:50:27.095" v="1" actId="478"/>
          <ac:spMkLst>
            <pc:docMk/>
            <pc:sldMk cId="1393875995" sldId="276"/>
            <ac:spMk id="4" creationId="{8D36AD9F-667D-48A1-BDD4-9FD20C3AB6C4}"/>
          </ac:spMkLst>
        </pc:spChg>
        <pc:spChg chg="add">
          <ac:chgData name="James" userId="4163935ddb78b774" providerId="LiveId" clId="{9F4A93EF-64D4-4148-B984-8888C948DAD5}" dt="2021-08-26T09:50:33.735" v="3" actId="26606"/>
          <ac:spMkLst>
            <pc:docMk/>
            <pc:sldMk cId="1393875995" sldId="276"/>
            <ac:spMk id="71" creationId="{42A4FC2C-047E-45A5-965D-8E1E3BF09BC6}"/>
          </ac:spMkLst>
        </pc:spChg>
        <pc:picChg chg="add mod">
          <ac:chgData name="James" userId="4163935ddb78b774" providerId="LiveId" clId="{9F4A93EF-64D4-4148-B984-8888C948DAD5}" dt="2021-08-26T09:50:33.735" v="3" actId="26606"/>
          <ac:picMkLst>
            <pc:docMk/>
            <pc:sldMk cId="1393875995" sldId="276"/>
            <ac:picMk id="1026" creationId="{97969D61-7D3F-4079-B498-49E529D7C006}"/>
          </ac:picMkLst>
        </pc:picChg>
      </pc:sldChg>
      <pc:sldChg chg="del">
        <pc:chgData name="James" userId="4163935ddb78b774" providerId="LiveId" clId="{9F4A93EF-64D4-4148-B984-8888C948DAD5}" dt="2021-08-26T09:50:44.606" v="4" actId="47"/>
        <pc:sldMkLst>
          <pc:docMk/>
          <pc:sldMk cId="3440966881" sldId="277"/>
        </pc:sldMkLst>
      </pc:sldChg>
      <pc:sldChg chg="addSp modSp mod ord">
        <pc:chgData name="James" userId="4163935ddb78b774" providerId="LiveId" clId="{9F4A93EF-64D4-4148-B984-8888C948DAD5}" dt="2021-08-26T09:52:28.880" v="153" actId="20577"/>
        <pc:sldMkLst>
          <pc:docMk/>
          <pc:sldMk cId="3622295515" sldId="278"/>
        </pc:sldMkLst>
        <pc:spChg chg="mod">
          <ac:chgData name="James" userId="4163935ddb78b774" providerId="LiveId" clId="{9F4A93EF-64D4-4148-B984-8888C948DAD5}" dt="2021-08-26T09:51:48.123" v="71" actId="1076"/>
          <ac:spMkLst>
            <pc:docMk/>
            <pc:sldMk cId="3622295515" sldId="278"/>
            <ac:spMk id="5" creationId="{970C9532-F673-4622-AC69-1287C31550FD}"/>
          </ac:spMkLst>
        </pc:spChg>
        <pc:spChg chg="add mod">
          <ac:chgData name="James" userId="4163935ddb78b774" providerId="LiveId" clId="{9F4A93EF-64D4-4148-B984-8888C948DAD5}" dt="2021-08-26T09:52:28.880" v="153" actId="20577"/>
          <ac:spMkLst>
            <pc:docMk/>
            <pc:sldMk cId="3622295515" sldId="278"/>
            <ac:spMk id="6" creationId="{1E736089-CF4D-4996-BA8A-86A37110B170}"/>
          </ac:spMkLst>
        </pc:spChg>
      </pc:sldChg>
      <pc:sldChg chg="addSp delSp modSp add mod delAnim modAnim">
        <pc:chgData name="James" userId="4163935ddb78b774" providerId="LiveId" clId="{9F4A93EF-64D4-4148-B984-8888C948DAD5}" dt="2021-08-26T10:28:15.662" v="801"/>
        <pc:sldMkLst>
          <pc:docMk/>
          <pc:sldMk cId="2700539361" sldId="279"/>
        </pc:sldMkLst>
        <pc:spChg chg="del">
          <ac:chgData name="James" userId="4163935ddb78b774" providerId="LiveId" clId="{9F4A93EF-64D4-4148-B984-8888C948DAD5}" dt="2021-08-26T10:04:38.017" v="203" actId="478"/>
          <ac:spMkLst>
            <pc:docMk/>
            <pc:sldMk cId="2700539361" sldId="279"/>
            <ac:spMk id="3" creationId="{AF37A5A2-AC3D-450B-837E-55C5ECF630A4}"/>
          </ac:spMkLst>
        </pc:spChg>
        <pc:spChg chg="del">
          <ac:chgData name="James" userId="4163935ddb78b774" providerId="LiveId" clId="{9F4A93EF-64D4-4148-B984-8888C948DAD5}" dt="2021-08-26T10:04:42.727" v="204" actId="478"/>
          <ac:spMkLst>
            <pc:docMk/>
            <pc:sldMk cId="2700539361" sldId="279"/>
            <ac:spMk id="5" creationId="{970C9532-F673-4622-AC69-1287C31550FD}"/>
          </ac:spMkLst>
        </pc:spChg>
        <pc:spChg chg="add mod">
          <ac:chgData name="James" userId="4163935ddb78b774" providerId="LiveId" clId="{9F4A93EF-64D4-4148-B984-8888C948DAD5}" dt="2021-08-26T10:09:32.874" v="342" actId="1076"/>
          <ac:spMkLst>
            <pc:docMk/>
            <pc:sldMk cId="2700539361" sldId="279"/>
            <ac:spMk id="7" creationId="{07F1323B-C0A1-4241-8C77-85EB8A869FA0}"/>
          </ac:spMkLst>
        </pc:spChg>
        <pc:spChg chg="add del mod">
          <ac:chgData name="James" userId="4163935ddb78b774" providerId="LiveId" clId="{9F4A93EF-64D4-4148-B984-8888C948DAD5}" dt="2021-08-26T10:28:14.935" v="800" actId="478"/>
          <ac:spMkLst>
            <pc:docMk/>
            <pc:sldMk cId="2700539361" sldId="279"/>
            <ac:spMk id="9" creationId="{6B700294-0C86-4683-8B0B-31F70BEBC6A4}"/>
          </ac:spMkLst>
        </pc:spChg>
        <pc:spChg chg="add mod">
          <ac:chgData name="James" userId="4163935ddb78b774" providerId="LiveId" clId="{9F4A93EF-64D4-4148-B984-8888C948DAD5}" dt="2021-08-26T10:28:15.662" v="801"/>
          <ac:spMkLst>
            <pc:docMk/>
            <pc:sldMk cId="2700539361" sldId="279"/>
            <ac:spMk id="10" creationId="{2CF8AEBE-0E1C-4E6B-98A6-E3FA473B3D2E}"/>
          </ac:spMkLst>
        </pc:spChg>
        <pc:picChg chg="add mod">
          <ac:chgData name="James" userId="4163935ddb78b774" providerId="LiveId" clId="{9F4A93EF-64D4-4148-B984-8888C948DAD5}" dt="2021-08-26T10:05:14.065" v="241" actId="1036"/>
          <ac:picMkLst>
            <pc:docMk/>
            <pc:sldMk cId="2700539361" sldId="279"/>
            <ac:picMk id="2050" creationId="{0C4CB609-B338-41B3-9B83-C4DF82B5F893}"/>
          </ac:picMkLst>
        </pc:picChg>
      </pc:sldChg>
      <pc:sldChg chg="del">
        <pc:chgData name="James" userId="4163935ddb78b774" providerId="LiveId" clId="{9F4A93EF-64D4-4148-B984-8888C948DAD5}" dt="2021-08-26T09:53:18.335" v="191" actId="47"/>
        <pc:sldMkLst>
          <pc:docMk/>
          <pc:sldMk cId="3294219942" sldId="279"/>
        </pc:sldMkLst>
      </pc:sldChg>
      <pc:sldChg chg="del">
        <pc:chgData name="James" userId="4163935ddb78b774" providerId="LiveId" clId="{9F4A93EF-64D4-4148-B984-8888C948DAD5}" dt="2021-08-26T09:53:16.611" v="189" actId="47"/>
        <pc:sldMkLst>
          <pc:docMk/>
          <pc:sldMk cId="854133892" sldId="280"/>
        </pc:sldMkLst>
      </pc:sldChg>
      <pc:sldChg chg="addSp delSp modSp new mod modAnim">
        <pc:chgData name="James" userId="4163935ddb78b774" providerId="LiveId" clId="{9F4A93EF-64D4-4148-B984-8888C948DAD5}" dt="2021-08-28T09:48:09.707" v="958"/>
        <pc:sldMkLst>
          <pc:docMk/>
          <pc:sldMk cId="4201613572" sldId="280"/>
        </pc:sldMkLst>
        <pc:spChg chg="add mod">
          <ac:chgData name="James" userId="4163935ddb78b774" providerId="LiveId" clId="{9F4A93EF-64D4-4148-B984-8888C948DAD5}" dt="2021-08-26T10:17:51.197" v="569" actId="1076"/>
          <ac:spMkLst>
            <pc:docMk/>
            <pc:sldMk cId="4201613572" sldId="280"/>
            <ac:spMk id="3" creationId="{0F775F2E-AA4D-4045-8839-26E67C85A5D8}"/>
          </ac:spMkLst>
        </pc:spChg>
        <pc:spChg chg="add mod">
          <ac:chgData name="James" userId="4163935ddb78b774" providerId="LiveId" clId="{9F4A93EF-64D4-4148-B984-8888C948DAD5}" dt="2021-08-26T10:17:25.806" v="533" actId="1035"/>
          <ac:spMkLst>
            <pc:docMk/>
            <pc:sldMk cId="4201613572" sldId="280"/>
            <ac:spMk id="4" creationId="{8CB71FAC-67B9-4A5E-A769-C845105CA544}"/>
          </ac:spMkLst>
        </pc:spChg>
        <pc:spChg chg="add mod">
          <ac:chgData name="James" userId="4163935ddb78b774" providerId="LiveId" clId="{9F4A93EF-64D4-4148-B984-8888C948DAD5}" dt="2021-08-26T10:16:46.935" v="486" actId="13822"/>
          <ac:spMkLst>
            <pc:docMk/>
            <pc:sldMk cId="4201613572" sldId="280"/>
            <ac:spMk id="5" creationId="{14C7E67E-30D5-4C67-977B-3D362E6DE0C1}"/>
          </ac:spMkLst>
        </pc:spChg>
        <pc:spChg chg="add mod">
          <ac:chgData name="James" userId="4163935ddb78b774" providerId="LiveId" clId="{9F4A93EF-64D4-4148-B984-8888C948DAD5}" dt="2021-08-26T10:19:27.873" v="617" actId="1076"/>
          <ac:spMkLst>
            <pc:docMk/>
            <pc:sldMk cId="4201613572" sldId="280"/>
            <ac:spMk id="9" creationId="{F0311827-4413-4BE5-93C3-7D505FD027C6}"/>
          </ac:spMkLst>
        </pc:spChg>
        <pc:spChg chg="add mod">
          <ac:chgData name="James" userId="4163935ddb78b774" providerId="LiveId" clId="{9F4A93EF-64D4-4148-B984-8888C948DAD5}" dt="2021-08-26T10:25:51.728" v="775" actId="1036"/>
          <ac:spMkLst>
            <pc:docMk/>
            <pc:sldMk cId="4201613572" sldId="280"/>
            <ac:spMk id="11" creationId="{A0A19982-268A-4D06-938E-624C87D50398}"/>
          </ac:spMkLst>
        </pc:spChg>
        <pc:picChg chg="add mod">
          <ac:chgData name="James" userId="4163935ddb78b774" providerId="LiveId" clId="{9F4A93EF-64D4-4148-B984-8888C948DAD5}" dt="2021-08-26T10:17:30.302" v="568" actId="1036"/>
          <ac:picMkLst>
            <pc:docMk/>
            <pc:sldMk cId="4201613572" sldId="280"/>
            <ac:picMk id="3074" creationId="{66E5DD3A-B53E-445E-9F74-EF1B5E290A34}"/>
          </ac:picMkLst>
        </pc:picChg>
        <pc:picChg chg="add del">
          <ac:chgData name="James" userId="4163935ddb78b774" providerId="LiveId" clId="{9F4A93EF-64D4-4148-B984-8888C948DAD5}" dt="2021-08-26T10:18:14.378" v="571" actId="478"/>
          <ac:picMkLst>
            <pc:docMk/>
            <pc:sldMk cId="4201613572" sldId="280"/>
            <ac:picMk id="3076" creationId="{29BC8B6E-3BD5-45BD-92F0-6D574A478E6F}"/>
          </ac:picMkLst>
        </pc:picChg>
      </pc:sldChg>
      <pc:sldChg chg="del">
        <pc:chgData name="James" userId="4163935ddb78b774" providerId="LiveId" clId="{9F4A93EF-64D4-4148-B984-8888C948DAD5}" dt="2021-08-26T09:53:17.063" v="190" actId="47"/>
        <pc:sldMkLst>
          <pc:docMk/>
          <pc:sldMk cId="2646668585" sldId="281"/>
        </pc:sldMkLst>
      </pc:sldChg>
      <pc:sldChg chg="delSp modSp add mod">
        <pc:chgData name="James" userId="4163935ddb78b774" providerId="LiveId" clId="{9F4A93EF-64D4-4148-B984-8888C948DAD5}" dt="2021-08-26T10:22:55.251" v="697" actId="1076"/>
        <pc:sldMkLst>
          <pc:docMk/>
          <pc:sldMk cId="2951951397" sldId="281"/>
        </pc:sldMkLst>
        <pc:spChg chg="del mod">
          <ac:chgData name="James" userId="4163935ddb78b774" providerId="LiveId" clId="{9F4A93EF-64D4-4148-B984-8888C948DAD5}" dt="2021-08-26T10:22:19.533" v="642" actId="478"/>
          <ac:spMkLst>
            <pc:docMk/>
            <pc:sldMk cId="2951951397" sldId="281"/>
            <ac:spMk id="3" creationId="{0F775F2E-AA4D-4045-8839-26E67C85A5D8}"/>
          </ac:spMkLst>
        </pc:spChg>
        <pc:spChg chg="mod ord">
          <ac:chgData name="James" userId="4163935ddb78b774" providerId="LiveId" clId="{9F4A93EF-64D4-4148-B984-8888C948DAD5}" dt="2021-08-26T10:22:41.061" v="693" actId="1036"/>
          <ac:spMkLst>
            <pc:docMk/>
            <pc:sldMk cId="2951951397" sldId="281"/>
            <ac:spMk id="4" creationId="{8CB71FAC-67B9-4A5E-A769-C845105CA544}"/>
          </ac:spMkLst>
        </pc:spChg>
        <pc:spChg chg="mod">
          <ac:chgData name="James" userId="4163935ddb78b774" providerId="LiveId" clId="{9F4A93EF-64D4-4148-B984-8888C948DAD5}" dt="2021-08-26T10:22:26.842" v="643" actId="14100"/>
          <ac:spMkLst>
            <pc:docMk/>
            <pc:sldMk cId="2951951397" sldId="281"/>
            <ac:spMk id="5" creationId="{14C7E67E-30D5-4C67-977B-3D362E6DE0C1}"/>
          </ac:spMkLst>
        </pc:spChg>
        <pc:spChg chg="mod">
          <ac:chgData name="James" userId="4163935ddb78b774" providerId="LiveId" clId="{9F4A93EF-64D4-4148-B984-8888C948DAD5}" dt="2021-08-26T10:22:55.251" v="697" actId="1076"/>
          <ac:spMkLst>
            <pc:docMk/>
            <pc:sldMk cId="2951951397" sldId="281"/>
            <ac:spMk id="9" creationId="{F0311827-4413-4BE5-93C3-7D505FD027C6}"/>
          </ac:spMkLst>
        </pc:spChg>
        <pc:picChg chg="del">
          <ac:chgData name="James" userId="4163935ddb78b774" providerId="LiveId" clId="{9F4A93EF-64D4-4148-B984-8888C948DAD5}" dt="2021-08-26T10:20:59.422" v="619" actId="478"/>
          <ac:picMkLst>
            <pc:docMk/>
            <pc:sldMk cId="2951951397" sldId="281"/>
            <ac:picMk id="3074" creationId="{66E5DD3A-B53E-445E-9F74-EF1B5E290A34}"/>
          </ac:picMkLst>
        </pc:picChg>
      </pc:sldChg>
      <pc:sldChg chg="del">
        <pc:chgData name="James" userId="4163935ddb78b774" providerId="LiveId" clId="{9F4A93EF-64D4-4148-B984-8888C948DAD5}" dt="2021-08-26T09:53:19.060" v="192" actId="47"/>
        <pc:sldMkLst>
          <pc:docMk/>
          <pc:sldMk cId="966068369" sldId="282"/>
        </pc:sldMkLst>
      </pc:sldChg>
      <pc:sldChg chg="addSp modSp add mod ord modAnim">
        <pc:chgData name="James" userId="4163935ddb78b774" providerId="LiveId" clId="{9F4A93EF-64D4-4148-B984-8888C948DAD5}" dt="2021-08-26T10:29:34.405" v="823"/>
        <pc:sldMkLst>
          <pc:docMk/>
          <pc:sldMk cId="2755425514" sldId="282"/>
        </pc:sldMkLst>
        <pc:spChg chg="add mod">
          <ac:chgData name="James" userId="4163935ddb78b774" providerId="LiveId" clId="{9F4A93EF-64D4-4148-B984-8888C948DAD5}" dt="2021-08-26T10:27:44.301" v="795" actId="1035"/>
          <ac:spMkLst>
            <pc:docMk/>
            <pc:sldMk cId="2755425514" sldId="282"/>
            <ac:spMk id="8" creationId="{D0C01F22-CE64-4BC0-8B70-97E0627B2E8F}"/>
          </ac:spMkLst>
        </pc:spChg>
        <pc:spChg chg="mod">
          <ac:chgData name="James" userId="4163935ddb78b774" providerId="LiveId" clId="{9F4A93EF-64D4-4148-B984-8888C948DAD5}" dt="2021-08-26T10:28:01.574" v="797" actId="14100"/>
          <ac:spMkLst>
            <pc:docMk/>
            <pc:sldMk cId="2755425514" sldId="282"/>
            <ac:spMk id="9" creationId="{6B700294-0C86-4683-8B0B-31F70BEBC6A4}"/>
          </ac:spMkLst>
        </pc:spChg>
        <pc:spChg chg="add mod">
          <ac:chgData name="James" userId="4163935ddb78b774" providerId="LiveId" clId="{9F4A93EF-64D4-4148-B984-8888C948DAD5}" dt="2021-08-26T10:29:29.740" v="822" actId="1036"/>
          <ac:spMkLst>
            <pc:docMk/>
            <pc:sldMk cId="2755425514" sldId="282"/>
            <ac:spMk id="10" creationId="{9D350280-A3E8-4DE7-BA92-056E2529D509}"/>
          </ac:spMkLst>
        </pc:spChg>
      </pc:sldChg>
      <pc:sldChg chg="del">
        <pc:chgData name="James" userId="4163935ddb78b774" providerId="LiveId" clId="{9F4A93EF-64D4-4148-B984-8888C948DAD5}" dt="2021-08-26T09:53:22.518" v="193" actId="47"/>
        <pc:sldMkLst>
          <pc:docMk/>
          <pc:sldMk cId="627745157" sldId="283"/>
        </pc:sldMkLst>
      </pc:sldChg>
      <pc:sldChg chg="addSp delSp modSp new mod setBg modAnim">
        <pc:chgData name="James" userId="4163935ddb78b774" providerId="LiveId" clId="{9F4A93EF-64D4-4148-B984-8888C948DAD5}" dt="2021-08-26T10:38:25.694" v="901"/>
        <pc:sldMkLst>
          <pc:docMk/>
          <pc:sldMk cId="3677857369" sldId="283"/>
        </pc:sldMkLst>
        <pc:spChg chg="add mod">
          <ac:chgData name="James" userId="4163935ddb78b774" providerId="LiveId" clId="{9F4A93EF-64D4-4148-B984-8888C948DAD5}" dt="2021-08-26T10:35:15.329" v="839" actId="1038"/>
          <ac:spMkLst>
            <pc:docMk/>
            <pc:sldMk cId="3677857369" sldId="283"/>
            <ac:spMk id="8" creationId="{DE10AD18-AA5C-4682-A0A8-8CEB59F8E848}"/>
          </ac:spMkLst>
        </pc:spChg>
        <pc:spChg chg="add mod">
          <ac:chgData name="James" userId="4163935ddb78b774" providerId="LiveId" clId="{9F4A93EF-64D4-4148-B984-8888C948DAD5}" dt="2021-08-26T10:36:26.364" v="849" actId="208"/>
          <ac:spMkLst>
            <pc:docMk/>
            <pc:sldMk cId="3677857369" sldId="283"/>
            <ac:spMk id="10" creationId="{A0766D5A-37BA-4CF1-BEDE-102C894637E9}"/>
          </ac:spMkLst>
        </pc:spChg>
        <pc:spChg chg="add mod">
          <ac:chgData name="James" userId="4163935ddb78b774" providerId="LiveId" clId="{9F4A93EF-64D4-4148-B984-8888C948DAD5}" dt="2021-08-26T10:37:20.648" v="879" actId="1035"/>
          <ac:spMkLst>
            <pc:docMk/>
            <pc:sldMk cId="3677857369" sldId="283"/>
            <ac:spMk id="12" creationId="{813AB4E3-E6CE-4655-BC80-CEB8A88E7515}"/>
          </ac:spMkLst>
        </pc:spChg>
        <pc:spChg chg="add mod">
          <ac:chgData name="James" userId="4163935ddb78b774" providerId="LiveId" clId="{9F4A93EF-64D4-4148-B984-8888C948DAD5}" dt="2021-08-26T10:38:20.386" v="900" actId="1036"/>
          <ac:spMkLst>
            <pc:docMk/>
            <pc:sldMk cId="3677857369" sldId="283"/>
            <ac:spMk id="14" creationId="{7B4BBC19-FEC5-4963-8E0E-ED381D4BA470}"/>
          </ac:spMkLst>
        </pc:spChg>
        <pc:spChg chg="add del">
          <ac:chgData name="James" userId="4163935ddb78b774" providerId="LiveId" clId="{9F4A93EF-64D4-4148-B984-8888C948DAD5}" dt="2021-08-26T10:34:07.323" v="827" actId="26606"/>
          <ac:spMkLst>
            <pc:docMk/>
            <pc:sldMk cId="3677857369" sldId="283"/>
            <ac:spMk id="71" creationId="{B670DBD5-770C-4383-9F54-5B86E86BD5BB}"/>
          </ac:spMkLst>
        </pc:spChg>
        <pc:spChg chg="add">
          <ac:chgData name="James" userId="4163935ddb78b774" providerId="LiveId" clId="{9F4A93EF-64D4-4148-B984-8888C948DAD5}" dt="2021-08-26T10:34:07.334" v="828" actId="26606"/>
          <ac:spMkLst>
            <pc:docMk/>
            <pc:sldMk cId="3677857369" sldId="283"/>
            <ac:spMk id="75" creationId="{ADAD1991-FFD1-4E94-ABAB-7560D33008E4}"/>
          </ac:spMkLst>
        </pc:spChg>
        <pc:spChg chg="add">
          <ac:chgData name="James" userId="4163935ddb78b774" providerId="LiveId" clId="{9F4A93EF-64D4-4148-B984-8888C948DAD5}" dt="2021-08-26T10:34:07.334" v="828" actId="26606"/>
          <ac:spMkLst>
            <pc:docMk/>
            <pc:sldMk cId="3677857369" sldId="283"/>
            <ac:spMk id="4100" creationId="{57845966-6EFC-468A-9CC7-BAB4B95854E7}"/>
          </ac:spMkLst>
        </pc:spChg>
        <pc:picChg chg="add">
          <ac:chgData name="James" userId="4163935ddb78b774" providerId="LiveId" clId="{9F4A93EF-64D4-4148-B984-8888C948DAD5}" dt="2021-08-26T10:34:07.334" v="828" actId="26606"/>
          <ac:picMkLst>
            <pc:docMk/>
            <pc:sldMk cId="3677857369" sldId="283"/>
            <ac:picMk id="73" creationId="{75554383-98AF-4A47-BB65-705FAAA4BE6A}"/>
          </ac:picMkLst>
        </pc:picChg>
        <pc:picChg chg="add mod">
          <ac:chgData name="James" userId="4163935ddb78b774" providerId="LiveId" clId="{9F4A93EF-64D4-4148-B984-8888C948DAD5}" dt="2021-08-26T10:34:07.334" v="828" actId="26606"/>
          <ac:picMkLst>
            <pc:docMk/>
            <pc:sldMk cId="3677857369" sldId="283"/>
            <ac:picMk id="4098" creationId="{F64C7260-21D7-4B7C-925D-22F2E0D05EFE}"/>
          </ac:picMkLst>
        </pc:picChg>
      </pc:sldChg>
      <pc:sldChg chg="del">
        <pc:chgData name="James" userId="4163935ddb78b774" providerId="LiveId" clId="{9F4A93EF-64D4-4148-B984-8888C948DAD5}" dt="2021-08-26T09:53:23.076" v="194" actId="47"/>
        <pc:sldMkLst>
          <pc:docMk/>
          <pc:sldMk cId="913801145" sldId="284"/>
        </pc:sldMkLst>
      </pc:sldChg>
      <pc:sldChg chg="add del">
        <pc:chgData name="James" userId="4163935ddb78b774" providerId="LiveId" clId="{9F4A93EF-64D4-4148-B984-8888C948DAD5}" dt="2021-08-26T10:38:54.708" v="903" actId="2890"/>
        <pc:sldMkLst>
          <pc:docMk/>
          <pc:sldMk cId="2493172260" sldId="284"/>
        </pc:sldMkLst>
      </pc:sldChg>
      <pc:sldChg chg="addSp delSp modSp new mod setBg modAnim">
        <pc:chgData name="James" userId="4163935ddb78b774" providerId="LiveId" clId="{9F4A93EF-64D4-4148-B984-8888C948DAD5}" dt="2021-08-26T10:43:17.241" v="956"/>
        <pc:sldMkLst>
          <pc:docMk/>
          <pc:sldMk cId="3107371611" sldId="284"/>
        </pc:sldMkLst>
        <pc:spChg chg="add mod">
          <ac:chgData name="James" userId="4163935ddb78b774" providerId="LiveId" clId="{9F4A93EF-64D4-4148-B984-8888C948DAD5}" dt="2021-08-26T10:40:48.745" v="915" actId="1076"/>
          <ac:spMkLst>
            <pc:docMk/>
            <pc:sldMk cId="3107371611" sldId="284"/>
            <ac:spMk id="12" creationId="{851064A2-F3EC-42E7-A0E6-DB1893859CB1}"/>
          </ac:spMkLst>
        </pc:spChg>
        <pc:spChg chg="add mod">
          <ac:chgData name="James" userId="4163935ddb78b774" providerId="LiveId" clId="{9F4A93EF-64D4-4148-B984-8888C948DAD5}" dt="2021-08-26T10:43:10.560" v="954" actId="14100"/>
          <ac:spMkLst>
            <pc:docMk/>
            <pc:sldMk cId="3107371611" sldId="284"/>
            <ac:spMk id="14" creationId="{7CB078B9-3C06-4828-BFA1-BD8E0ED5C0D8}"/>
          </ac:spMkLst>
        </pc:spChg>
        <pc:spChg chg="add mod">
          <ac:chgData name="James" userId="4163935ddb78b774" providerId="LiveId" clId="{9F4A93EF-64D4-4148-B984-8888C948DAD5}" dt="2021-08-26T10:43:12.423" v="955" actId="1076"/>
          <ac:spMkLst>
            <pc:docMk/>
            <pc:sldMk cId="3107371611" sldId="284"/>
            <ac:spMk id="16" creationId="{C4B426FD-702D-458C-B40D-7568A2DED0F9}"/>
          </ac:spMkLst>
        </pc:spChg>
        <pc:spChg chg="add del">
          <ac:chgData name="James" userId="4163935ddb78b774" providerId="LiveId" clId="{9F4A93EF-64D4-4148-B984-8888C948DAD5}" dt="2021-08-26T10:40:07.949" v="907" actId="26606"/>
          <ac:spMkLst>
            <pc:docMk/>
            <pc:sldMk cId="3107371611" sldId="284"/>
            <ac:spMk id="71" creationId="{42A4FC2C-047E-45A5-965D-8E1E3BF09BC6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73" creationId="{83C98ABE-055B-441F-B07E-44F97F083C39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75" creationId="{29FDB030-9B49-4CED-8CCD-4D99382388AC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77" creationId="{3783CA14-24A1-485C-8B30-D6A5D87987AD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79" creationId="{9A97C86A-04D6-40F7-AE84-31AB43E6A846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81" creationId="{FF9F2414-84E8-453E-B1F3-389FDE8192D9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83" creationId="{3ECA69A1-7536-43AC-85EF-C7106179F5ED}"/>
          </ac:spMkLst>
        </pc:spChg>
        <pc:spChg chg="add">
          <ac:chgData name="James" userId="4163935ddb78b774" providerId="LiveId" clId="{9F4A93EF-64D4-4148-B984-8888C948DAD5}" dt="2021-08-26T10:40:07.959" v="908" actId="26606"/>
          <ac:spMkLst>
            <pc:docMk/>
            <pc:sldMk cId="3107371611" sldId="284"/>
            <ac:spMk id="5124" creationId="{F3060C83-F051-4F0E-ABAD-AA0DFC48B218}"/>
          </ac:spMkLst>
        </pc:spChg>
        <pc:picChg chg="add mod">
          <ac:chgData name="James" userId="4163935ddb78b774" providerId="LiveId" clId="{9F4A93EF-64D4-4148-B984-8888C948DAD5}" dt="2021-08-26T10:40:07.959" v="908" actId="26606"/>
          <ac:picMkLst>
            <pc:docMk/>
            <pc:sldMk cId="3107371611" sldId="284"/>
            <ac:picMk id="5122" creationId="{44EC4777-B047-4903-AFEA-3C37E700B395}"/>
          </ac:picMkLst>
        </pc:picChg>
      </pc:sldChg>
      <pc:sldChg chg="del">
        <pc:chgData name="James" userId="4163935ddb78b774" providerId="LiveId" clId="{9F4A93EF-64D4-4148-B984-8888C948DAD5}" dt="2021-08-26T09:53:23.716" v="195" actId="47"/>
        <pc:sldMkLst>
          <pc:docMk/>
          <pc:sldMk cId="631278361" sldId="285"/>
        </pc:sldMkLst>
      </pc:sldChg>
      <pc:sldChg chg="del">
        <pc:chgData name="James" userId="4163935ddb78b774" providerId="LiveId" clId="{9F4A93EF-64D4-4148-B984-8888C948DAD5}" dt="2021-08-26T09:53:24.331" v="196" actId="47"/>
        <pc:sldMkLst>
          <pc:docMk/>
          <pc:sldMk cId="4110945696" sldId="286"/>
        </pc:sldMkLst>
      </pc:sldChg>
      <pc:sldChg chg="del">
        <pc:chgData name="James" userId="4163935ddb78b774" providerId="LiveId" clId="{9F4A93EF-64D4-4148-B984-8888C948DAD5}" dt="2021-08-26T09:53:24.839" v="197" actId="47"/>
        <pc:sldMkLst>
          <pc:docMk/>
          <pc:sldMk cId="3479617249" sldId="287"/>
        </pc:sldMkLst>
      </pc:sldChg>
      <pc:sldChg chg="del">
        <pc:chgData name="James" userId="4163935ddb78b774" providerId="LiveId" clId="{9F4A93EF-64D4-4148-B984-8888C948DAD5}" dt="2021-08-26T09:53:25.439" v="198" actId="47"/>
        <pc:sldMkLst>
          <pc:docMk/>
          <pc:sldMk cId="1618690005" sldId="288"/>
        </pc:sldMkLst>
      </pc:sldChg>
      <pc:sldChg chg="del">
        <pc:chgData name="James" userId="4163935ddb78b774" providerId="LiveId" clId="{9F4A93EF-64D4-4148-B984-8888C948DAD5}" dt="2021-08-26T09:53:26.004" v="199" actId="47"/>
        <pc:sldMkLst>
          <pc:docMk/>
          <pc:sldMk cId="3937104645" sldId="289"/>
        </pc:sldMkLst>
      </pc:sldChg>
      <pc:sldChg chg="del">
        <pc:chgData name="James" userId="4163935ddb78b774" providerId="LiveId" clId="{9F4A93EF-64D4-4148-B984-8888C948DAD5}" dt="2021-08-26T09:53:26.673" v="200" actId="47"/>
        <pc:sldMkLst>
          <pc:docMk/>
          <pc:sldMk cId="295208160" sldId="290"/>
        </pc:sldMkLst>
      </pc:sldChg>
      <pc:sldChg chg="del">
        <pc:chgData name="James" userId="4163935ddb78b774" providerId="LiveId" clId="{9F4A93EF-64D4-4148-B984-8888C948DAD5}" dt="2021-08-26T09:53:27.267" v="201" actId="47"/>
        <pc:sldMkLst>
          <pc:docMk/>
          <pc:sldMk cId="228835158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472-175C-4D90-BAB9-6058F7994B6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ear Tree: Care and Growing Guide">
            <a:extLst>
              <a:ext uri="{FF2B5EF4-FFF2-40B4-BE49-F238E27FC236}">
                <a16:creationId xmlns:a16="http://schemas.microsoft.com/office/drawing/2014/main" id="{97969D61-7D3F-4079-B498-49E529D7C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itual Objects in the Jerusalem Temple | My Jewish Learning">
            <a:extLst>
              <a:ext uri="{FF2B5EF4-FFF2-40B4-BE49-F238E27FC236}">
                <a16:creationId xmlns:a16="http://schemas.microsoft.com/office/drawing/2014/main" id="{44EC4777-B047-4903-AFEA-3C37E700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67371"/>
            <a:ext cx="8178799" cy="47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064A2-F3EC-42E7-A0E6-DB1893859CB1}"/>
              </a:ext>
            </a:extLst>
          </p:cNvPr>
          <p:cNvSpPr txBox="1"/>
          <p:nvPr/>
        </p:nvSpPr>
        <p:spPr>
          <a:xfrm>
            <a:off x="1636985" y="428233"/>
            <a:ext cx="587002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built up in Christ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(Eph 2:19-22)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078B9-3C06-4828-BFA1-BD8E0ED5C0D8}"/>
              </a:ext>
            </a:extLst>
          </p:cNvPr>
          <p:cNvSpPr txBox="1"/>
          <p:nvPr/>
        </p:nvSpPr>
        <p:spPr>
          <a:xfrm>
            <a:off x="910743" y="2027279"/>
            <a:ext cx="7466002" cy="556434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elevated to a new status (v. 19)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426FD-702D-458C-B40D-7568A2DED0F9}"/>
              </a:ext>
            </a:extLst>
          </p:cNvPr>
          <p:cNvSpPr txBox="1"/>
          <p:nvPr/>
        </p:nvSpPr>
        <p:spPr>
          <a:xfrm>
            <a:off x="910743" y="2824764"/>
            <a:ext cx="7466003" cy="556434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become a dwelling place of God (vs. 20-22)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AEF40-6A0E-4EA5-9F06-AD2193DB8D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" y="1282"/>
            <a:ext cx="914400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A5A2-AC3D-450B-837E-55C5ECF630A4}"/>
              </a:ext>
            </a:extLst>
          </p:cNvPr>
          <p:cNvSpPr/>
          <p:nvPr/>
        </p:nvSpPr>
        <p:spPr>
          <a:xfrm rot="16200000">
            <a:off x="1647825" y="-514509"/>
            <a:ext cx="5848349" cy="80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C9532-F673-4622-AC69-1287C31550FD}"/>
              </a:ext>
            </a:extLst>
          </p:cNvPr>
          <p:cNvSpPr txBox="1"/>
          <p:nvPr/>
        </p:nvSpPr>
        <p:spPr>
          <a:xfrm>
            <a:off x="1079304" y="1812684"/>
            <a:ext cx="698539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am I?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a blessed demonstration of God’s power</a:t>
            </a:r>
            <a:endParaRPr lang="en-US" sz="4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36089-CF4D-4996-BA8A-86A37110B170}"/>
              </a:ext>
            </a:extLst>
          </p:cNvPr>
          <p:cNvSpPr txBox="1"/>
          <p:nvPr/>
        </p:nvSpPr>
        <p:spPr>
          <a:xfrm>
            <a:off x="1095069" y="2942544"/>
            <a:ext cx="698539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we?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dead people made alive</a:t>
            </a:r>
            <a:endParaRPr lang="en-US" sz="4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A5A2-AC3D-450B-837E-55C5ECF630A4}"/>
              </a:ext>
            </a:extLst>
          </p:cNvPr>
          <p:cNvSpPr/>
          <p:nvPr/>
        </p:nvSpPr>
        <p:spPr>
          <a:xfrm rot="16200000">
            <a:off x="1647825" y="-514509"/>
            <a:ext cx="5848349" cy="80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C9532-F673-4622-AC69-1287C31550FD}"/>
              </a:ext>
            </a:extLst>
          </p:cNvPr>
          <p:cNvSpPr txBox="1"/>
          <p:nvPr/>
        </p:nvSpPr>
        <p:spPr>
          <a:xfrm>
            <a:off x="1349311" y="2306670"/>
            <a:ext cx="6445376" cy="11975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a New Body of People in Christ</a:t>
            </a: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2:11-22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3,433 Closed Sign Stock Photos, Pictures &amp;amp; Royalty-Free Images - iStock">
            <a:extLst>
              <a:ext uri="{FF2B5EF4-FFF2-40B4-BE49-F238E27FC236}">
                <a16:creationId xmlns:a16="http://schemas.microsoft.com/office/drawing/2014/main" id="{0C4CB609-B338-41B3-9B83-C4DF82B5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57" y="2158560"/>
            <a:ext cx="6835009" cy="4556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1323B-C0A1-4241-8C77-85EB8A869FA0}"/>
              </a:ext>
            </a:extLst>
          </p:cNvPr>
          <p:cNvSpPr txBox="1"/>
          <p:nvPr/>
        </p:nvSpPr>
        <p:spPr>
          <a:xfrm>
            <a:off x="965639" y="543866"/>
            <a:ext cx="674764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were separated from God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(Eph 2:11-12)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8AEBE-0E1C-4E6B-98A6-E3FA473B3D2E}"/>
              </a:ext>
            </a:extLst>
          </p:cNvPr>
          <p:cNvSpPr txBox="1"/>
          <p:nvPr/>
        </p:nvSpPr>
        <p:spPr>
          <a:xfrm>
            <a:off x="1626478" y="1602126"/>
            <a:ext cx="5867398" cy="55643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were far from God Himself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75F2E-AA4D-4045-8839-26E67C85A5D8}"/>
              </a:ext>
            </a:extLst>
          </p:cNvPr>
          <p:cNvSpPr txBox="1"/>
          <p:nvPr/>
        </p:nvSpPr>
        <p:spPr>
          <a:xfrm>
            <a:off x="3618186" y="535292"/>
            <a:ext cx="19076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1FAC-67B9-4A5E-A769-C845105CA544}"/>
              </a:ext>
            </a:extLst>
          </p:cNvPr>
          <p:cNvSpPr txBox="1"/>
          <p:nvPr/>
        </p:nvSpPr>
        <p:spPr>
          <a:xfrm>
            <a:off x="2195349" y="5690604"/>
            <a:ext cx="4753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Everyone on earth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7E67E-30D5-4C67-977B-3D362E6DE0C1}"/>
              </a:ext>
            </a:extLst>
          </p:cNvPr>
          <p:cNvSpPr/>
          <p:nvPr/>
        </p:nvSpPr>
        <p:spPr>
          <a:xfrm>
            <a:off x="0" y="1327261"/>
            <a:ext cx="9144000" cy="522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ree Cartoon Planet Earth, Download Free Cartoon Planet Earth png images,  Free ClipArts on Clipart Library">
            <a:extLst>
              <a:ext uri="{FF2B5EF4-FFF2-40B4-BE49-F238E27FC236}">
                <a16:creationId xmlns:a16="http://schemas.microsoft.com/office/drawing/2014/main" id="{66E5DD3A-B53E-445E-9F74-EF1B5E29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619662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311827-4413-4BE5-93C3-7D505FD027C6}"/>
              </a:ext>
            </a:extLst>
          </p:cNvPr>
          <p:cNvSpPr txBox="1"/>
          <p:nvPr/>
        </p:nvSpPr>
        <p:spPr>
          <a:xfrm>
            <a:off x="1822231" y="2473131"/>
            <a:ext cx="549953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Abraham = Isaac = Jacob (Israel)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9982-268A-4D06-938E-624C87D50398}"/>
              </a:ext>
            </a:extLst>
          </p:cNvPr>
          <p:cNvSpPr txBox="1"/>
          <p:nvPr/>
        </p:nvSpPr>
        <p:spPr>
          <a:xfrm>
            <a:off x="2288628" y="2027760"/>
            <a:ext cx="4577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Talk-Reveal-Protect-Prosper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6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C7E67E-30D5-4C67-977B-3D362E6DE0C1}"/>
              </a:ext>
            </a:extLst>
          </p:cNvPr>
          <p:cNvSpPr/>
          <p:nvPr/>
        </p:nvSpPr>
        <p:spPr>
          <a:xfrm>
            <a:off x="4390697" y="0"/>
            <a:ext cx="475330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11827-4413-4BE5-93C3-7D505FD027C6}"/>
              </a:ext>
            </a:extLst>
          </p:cNvPr>
          <p:cNvSpPr txBox="1"/>
          <p:nvPr/>
        </p:nvSpPr>
        <p:spPr>
          <a:xfrm>
            <a:off x="1122309" y="897891"/>
            <a:ext cx="19720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Jew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1FAC-67B9-4A5E-A769-C845105CA544}"/>
              </a:ext>
            </a:extLst>
          </p:cNvPr>
          <p:cNvSpPr txBox="1"/>
          <p:nvPr/>
        </p:nvSpPr>
        <p:spPr>
          <a:xfrm>
            <a:off x="5011464" y="897891"/>
            <a:ext cx="3511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Gentile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3,433 Closed Sign Stock Photos, Pictures &amp;amp; Royalty-Free Images - iStock">
            <a:extLst>
              <a:ext uri="{FF2B5EF4-FFF2-40B4-BE49-F238E27FC236}">
                <a16:creationId xmlns:a16="http://schemas.microsoft.com/office/drawing/2014/main" id="{0C4CB609-B338-41B3-9B83-C4DF82B5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57" y="2158560"/>
            <a:ext cx="6835009" cy="4556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1323B-C0A1-4241-8C77-85EB8A869FA0}"/>
              </a:ext>
            </a:extLst>
          </p:cNvPr>
          <p:cNvSpPr txBox="1"/>
          <p:nvPr/>
        </p:nvSpPr>
        <p:spPr>
          <a:xfrm>
            <a:off x="965639" y="543866"/>
            <a:ext cx="674764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were separated from God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(Eph 2:11-12)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00294-0C86-4683-8B0B-31F70BEBC6A4}"/>
              </a:ext>
            </a:extLst>
          </p:cNvPr>
          <p:cNvSpPr txBox="1"/>
          <p:nvPr/>
        </p:nvSpPr>
        <p:spPr>
          <a:xfrm>
            <a:off x="1626478" y="1602126"/>
            <a:ext cx="5867398" cy="55643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were far from God Himself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01F22-CE64-4BC0-8B70-97E0627B2E8F}"/>
              </a:ext>
            </a:extLst>
          </p:cNvPr>
          <p:cNvSpPr txBox="1"/>
          <p:nvPr/>
        </p:nvSpPr>
        <p:spPr>
          <a:xfrm>
            <a:off x="1626478" y="2308599"/>
            <a:ext cx="5867398" cy="55643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were far from God’s elect people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50280-A3E8-4DE7-BA92-056E2529D509}"/>
              </a:ext>
            </a:extLst>
          </p:cNvPr>
          <p:cNvSpPr txBox="1"/>
          <p:nvPr/>
        </p:nvSpPr>
        <p:spPr>
          <a:xfrm>
            <a:off x="1626477" y="3020825"/>
            <a:ext cx="5867397" cy="55643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were far from God’s covenants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8D7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098" name="Picture 2" descr="Pin on lions">
            <a:extLst>
              <a:ext uri="{FF2B5EF4-FFF2-40B4-BE49-F238E27FC236}">
                <a16:creationId xmlns:a16="http://schemas.microsoft.com/office/drawing/2014/main" id="{F64C7260-21D7-4B7C-925D-22F2E0D0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583" y="1172029"/>
            <a:ext cx="3566014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10AD18-AA5C-4682-A0A8-8CEB59F8E848}"/>
              </a:ext>
            </a:extLst>
          </p:cNvPr>
          <p:cNvSpPr txBox="1"/>
          <p:nvPr/>
        </p:nvSpPr>
        <p:spPr>
          <a:xfrm>
            <a:off x="2075793" y="188286"/>
            <a:ext cx="4992414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now brought near to God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(Eph 2:13-18)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66D5A-37BA-4CF1-BEDE-102C894637E9}"/>
              </a:ext>
            </a:extLst>
          </p:cNvPr>
          <p:cNvSpPr txBox="1"/>
          <p:nvPr/>
        </p:nvSpPr>
        <p:spPr>
          <a:xfrm>
            <a:off x="790513" y="1667550"/>
            <a:ext cx="7882759" cy="55643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makes peace with God by paying for our sin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AB4E3-E6CE-4655-BC80-CEB8A88E7515}"/>
              </a:ext>
            </a:extLst>
          </p:cNvPr>
          <p:cNvSpPr txBox="1"/>
          <p:nvPr/>
        </p:nvSpPr>
        <p:spPr>
          <a:xfrm>
            <a:off x="790513" y="2498945"/>
            <a:ext cx="7882759" cy="55643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makes peace with God by fulfilling the Law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BBC19-FEC5-4963-8E0E-ED381D4BA470}"/>
              </a:ext>
            </a:extLst>
          </p:cNvPr>
          <p:cNvSpPr txBox="1"/>
          <p:nvPr/>
        </p:nvSpPr>
        <p:spPr>
          <a:xfrm>
            <a:off x="790513" y="3276707"/>
            <a:ext cx="7882759" cy="105195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makes peace with God by proclaiming the gospel message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165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Matt</cp:lastModifiedBy>
  <cp:revision>8</cp:revision>
  <dcterms:created xsi:type="dcterms:W3CDTF">2021-07-26T07:39:37Z</dcterms:created>
  <dcterms:modified xsi:type="dcterms:W3CDTF">2021-08-28T23:31:13Z</dcterms:modified>
</cp:coreProperties>
</file>