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7" r:id="rId3"/>
    <p:sldId id="265" r:id="rId4"/>
    <p:sldId id="267" r:id="rId5"/>
    <p:sldId id="268" r:id="rId6"/>
    <p:sldId id="269" r:id="rId7"/>
    <p:sldId id="270" r:id="rId8"/>
    <p:sldId id="266" r:id="rId9"/>
    <p:sldId id="271" r:id="rId10"/>
    <p:sldId id="272" r:id="rId11"/>
    <p:sldId id="273" r:id="rId12"/>
    <p:sldId id="274" r:id="rId13"/>
    <p:sldId id="27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B633E9-A9D2-41E1-85C2-F3139EA56C0B}" v="30" dt="2021-08-14T06:16:15.2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7" d="100"/>
          <a:sy n="67" d="100"/>
        </p:scale>
        <p:origin x="1284"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userId="4163935ddb78b774" providerId="LiveId" clId="{EBB633E9-A9D2-41E1-85C2-F3139EA56C0B}"/>
    <pc:docChg chg="undo custSel addSld delSld modSld sldOrd">
      <pc:chgData name="James" userId="4163935ddb78b774" providerId="LiveId" clId="{EBB633E9-A9D2-41E1-85C2-F3139EA56C0B}" dt="2021-08-14T06:16:15.247" v="410"/>
      <pc:docMkLst>
        <pc:docMk/>
      </pc:docMkLst>
      <pc:sldChg chg="addSp delSp modSp mod">
        <pc:chgData name="James" userId="4163935ddb78b774" providerId="LiveId" clId="{EBB633E9-A9D2-41E1-85C2-F3139EA56C0B}" dt="2021-08-14T05:54:30.347" v="17" actId="26606"/>
        <pc:sldMkLst>
          <pc:docMk/>
          <pc:sldMk cId="2483134311" sldId="259"/>
        </pc:sldMkLst>
        <pc:spChg chg="del">
          <ac:chgData name="James" userId="4163935ddb78b774" providerId="LiveId" clId="{EBB633E9-A9D2-41E1-85C2-F3139EA56C0B}" dt="2021-08-14T05:54:30.347" v="17" actId="26606"/>
          <ac:spMkLst>
            <pc:docMk/>
            <pc:sldMk cId="2483134311" sldId="259"/>
            <ac:spMk id="71" creationId="{AB8C311F-7253-4AED-9701-7FC0708C41C7}"/>
          </ac:spMkLst>
        </pc:spChg>
        <pc:spChg chg="del">
          <ac:chgData name="James" userId="4163935ddb78b774" providerId="LiveId" clId="{EBB633E9-A9D2-41E1-85C2-F3139EA56C0B}" dt="2021-08-14T05:54:30.347" v="17" actId="26606"/>
          <ac:spMkLst>
            <pc:docMk/>
            <pc:sldMk cId="2483134311" sldId="259"/>
            <ac:spMk id="73" creationId="{E2384209-CB15-4CDF-9D31-C44FD9A3F20D}"/>
          </ac:spMkLst>
        </pc:spChg>
        <pc:spChg chg="del">
          <ac:chgData name="James" userId="4163935ddb78b774" providerId="LiveId" clId="{EBB633E9-A9D2-41E1-85C2-F3139EA56C0B}" dt="2021-08-14T05:54:30.347" v="17" actId="26606"/>
          <ac:spMkLst>
            <pc:docMk/>
            <pc:sldMk cId="2483134311" sldId="259"/>
            <ac:spMk id="75" creationId="{2633B3B5-CC90-43F0-8714-D31D1F3F0209}"/>
          </ac:spMkLst>
        </pc:spChg>
        <pc:spChg chg="del">
          <ac:chgData name="James" userId="4163935ddb78b774" providerId="LiveId" clId="{EBB633E9-A9D2-41E1-85C2-F3139EA56C0B}" dt="2021-08-14T05:54:30.347" v="17" actId="26606"/>
          <ac:spMkLst>
            <pc:docMk/>
            <pc:sldMk cId="2483134311" sldId="259"/>
            <ac:spMk id="77" creationId="{A8D57A06-A426-446D-B02C-A2DC6B62E45E}"/>
          </ac:spMkLst>
        </pc:spChg>
        <pc:spChg chg="add">
          <ac:chgData name="James" userId="4163935ddb78b774" providerId="LiveId" clId="{EBB633E9-A9D2-41E1-85C2-F3139EA56C0B}" dt="2021-08-14T05:54:30.347" v="17" actId="26606"/>
          <ac:spMkLst>
            <pc:docMk/>
            <pc:sldMk cId="2483134311" sldId="259"/>
            <ac:spMk id="135" creationId="{3DAD86CA-8235-409B-982B-5E7A033E2392}"/>
          </ac:spMkLst>
        </pc:spChg>
        <pc:spChg chg="add">
          <ac:chgData name="James" userId="4163935ddb78b774" providerId="LiveId" clId="{EBB633E9-A9D2-41E1-85C2-F3139EA56C0B}" dt="2021-08-14T05:54:30.347" v="17" actId="26606"/>
          <ac:spMkLst>
            <pc:docMk/>
            <pc:sldMk cId="2483134311" sldId="259"/>
            <ac:spMk id="137" creationId="{9F234FBA-3501-47B4-AE0C-AA4AFBC8F603}"/>
          </ac:spMkLst>
        </pc:spChg>
        <pc:spChg chg="add">
          <ac:chgData name="James" userId="4163935ddb78b774" providerId="LiveId" clId="{EBB633E9-A9D2-41E1-85C2-F3139EA56C0B}" dt="2021-08-14T05:54:30.347" v="17" actId="26606"/>
          <ac:spMkLst>
            <pc:docMk/>
            <pc:sldMk cId="2483134311" sldId="259"/>
            <ac:spMk id="139" creationId="{B5EF893B-0491-416E-9D33-BADE9600792A}"/>
          </ac:spMkLst>
        </pc:spChg>
        <pc:picChg chg="add mod">
          <ac:chgData name="James" userId="4163935ddb78b774" providerId="LiveId" clId="{EBB633E9-A9D2-41E1-85C2-F3139EA56C0B}" dt="2021-08-14T05:54:30.347" v="17" actId="26606"/>
          <ac:picMkLst>
            <pc:docMk/>
            <pc:sldMk cId="2483134311" sldId="259"/>
            <ac:picMk id="1026" creationId="{74D1223A-D067-4C65-848E-A60BDFB4B6EE}"/>
          </ac:picMkLst>
        </pc:picChg>
        <pc:picChg chg="del">
          <ac:chgData name="James" userId="4163935ddb78b774" providerId="LiveId" clId="{EBB633E9-A9D2-41E1-85C2-F3139EA56C0B}" dt="2021-08-14T05:54:19.951" v="15" actId="478"/>
          <ac:picMkLst>
            <pc:docMk/>
            <pc:sldMk cId="2483134311" sldId="259"/>
            <ac:picMk id="2050" creationId="{9228C1C8-0FBC-46EE-9CB5-5D92E83F5E72}"/>
          </ac:picMkLst>
        </pc:picChg>
        <pc:cxnChg chg="add">
          <ac:chgData name="James" userId="4163935ddb78b774" providerId="LiveId" clId="{EBB633E9-A9D2-41E1-85C2-F3139EA56C0B}" dt="2021-08-14T05:54:30.347" v="17" actId="26606"/>
          <ac:cxnSpMkLst>
            <pc:docMk/>
            <pc:sldMk cId="2483134311" sldId="259"/>
            <ac:cxnSpMk id="141" creationId="{469F4FF8-F8B0-4630-BA1B-0D8B324CD5FF}"/>
          </ac:cxnSpMkLst>
        </pc:cxnChg>
      </pc:sldChg>
      <pc:sldChg chg="del">
        <pc:chgData name="James" userId="4163935ddb78b774" providerId="LiveId" clId="{EBB633E9-A9D2-41E1-85C2-F3139EA56C0B}" dt="2021-08-14T05:52:36.087" v="14" actId="47"/>
        <pc:sldMkLst>
          <pc:docMk/>
          <pc:sldMk cId="635542012" sldId="260"/>
        </pc:sldMkLst>
      </pc:sldChg>
      <pc:sldChg chg="del">
        <pc:chgData name="James" userId="4163935ddb78b774" providerId="LiveId" clId="{EBB633E9-A9D2-41E1-85C2-F3139EA56C0B}" dt="2021-08-14T05:52:32.936" v="13" actId="47"/>
        <pc:sldMkLst>
          <pc:docMk/>
          <pc:sldMk cId="2335781938" sldId="261"/>
        </pc:sldMkLst>
      </pc:sldChg>
      <pc:sldChg chg="del">
        <pc:chgData name="James" userId="4163935ddb78b774" providerId="LiveId" clId="{EBB633E9-A9D2-41E1-85C2-F3139EA56C0B}" dt="2021-08-14T05:52:28.515" v="12" actId="47"/>
        <pc:sldMkLst>
          <pc:docMk/>
          <pc:sldMk cId="3093754222" sldId="262"/>
        </pc:sldMkLst>
      </pc:sldChg>
      <pc:sldChg chg="del">
        <pc:chgData name="James" userId="4163935ddb78b774" providerId="LiveId" clId="{EBB633E9-A9D2-41E1-85C2-F3139EA56C0B}" dt="2021-08-14T05:52:26.280" v="11" actId="47"/>
        <pc:sldMkLst>
          <pc:docMk/>
          <pc:sldMk cId="3574669823" sldId="263"/>
        </pc:sldMkLst>
      </pc:sldChg>
      <pc:sldChg chg="del">
        <pc:chgData name="James" userId="4163935ddb78b774" providerId="LiveId" clId="{EBB633E9-A9D2-41E1-85C2-F3139EA56C0B}" dt="2021-08-14T05:52:22.070" v="9" actId="47"/>
        <pc:sldMkLst>
          <pc:docMk/>
          <pc:sldMk cId="2577047601" sldId="264"/>
        </pc:sldMkLst>
      </pc:sldChg>
      <pc:sldChg chg="modSp mod">
        <pc:chgData name="James" userId="4163935ddb78b774" providerId="LiveId" clId="{EBB633E9-A9D2-41E1-85C2-F3139EA56C0B}" dt="2021-08-14T05:56:41.727" v="109" actId="114"/>
        <pc:sldMkLst>
          <pc:docMk/>
          <pc:sldMk cId="1635866030" sldId="265"/>
        </pc:sldMkLst>
        <pc:spChg chg="mod">
          <ac:chgData name="James" userId="4163935ddb78b774" providerId="LiveId" clId="{EBB633E9-A9D2-41E1-85C2-F3139EA56C0B}" dt="2021-08-14T05:56:41.727" v="109" actId="114"/>
          <ac:spMkLst>
            <pc:docMk/>
            <pc:sldMk cId="1635866030" sldId="265"/>
            <ac:spMk id="5" creationId="{970C9532-F673-4622-AC69-1287C31550FD}"/>
          </ac:spMkLst>
        </pc:spChg>
      </pc:sldChg>
      <pc:sldChg chg="del">
        <pc:chgData name="James" userId="4163935ddb78b774" providerId="LiveId" clId="{EBB633E9-A9D2-41E1-85C2-F3139EA56C0B}" dt="2021-08-14T05:52:20.309" v="7" actId="47"/>
        <pc:sldMkLst>
          <pc:docMk/>
          <pc:sldMk cId="1115575812" sldId="266"/>
        </pc:sldMkLst>
      </pc:sldChg>
      <pc:sldChg chg="addSp delSp modSp add mod">
        <pc:chgData name="James" userId="4163935ddb78b774" providerId="LiveId" clId="{EBB633E9-A9D2-41E1-85C2-F3139EA56C0B}" dt="2021-08-14T06:08:52.099" v="279" actId="1076"/>
        <pc:sldMkLst>
          <pc:docMk/>
          <pc:sldMk cId="3841342302" sldId="266"/>
        </pc:sldMkLst>
        <pc:spChg chg="del mod">
          <ac:chgData name="James" userId="4163935ddb78b774" providerId="LiveId" clId="{EBB633E9-A9D2-41E1-85C2-F3139EA56C0B}" dt="2021-08-14T06:00:15.327" v="156" actId="21"/>
          <ac:spMkLst>
            <pc:docMk/>
            <pc:sldMk cId="3841342302" sldId="266"/>
            <ac:spMk id="5" creationId="{970C9532-F673-4622-AC69-1287C31550FD}"/>
          </ac:spMkLst>
        </pc:spChg>
        <pc:spChg chg="add mod">
          <ac:chgData name="James" userId="4163935ddb78b774" providerId="LiveId" clId="{EBB633E9-A9D2-41E1-85C2-F3139EA56C0B}" dt="2021-08-14T06:08:52.099" v="279" actId="1076"/>
          <ac:spMkLst>
            <pc:docMk/>
            <pc:sldMk cId="3841342302" sldId="266"/>
            <ac:spMk id="6" creationId="{D96DC34F-C57D-414B-9AD1-2F2A5F2C9792}"/>
          </ac:spMkLst>
        </pc:spChg>
      </pc:sldChg>
      <pc:sldChg chg="modSp add mod">
        <pc:chgData name="James" userId="4163935ddb78b774" providerId="LiveId" clId="{EBB633E9-A9D2-41E1-85C2-F3139EA56C0B}" dt="2021-08-14T05:57:36.612" v="118" actId="1076"/>
        <pc:sldMkLst>
          <pc:docMk/>
          <pc:sldMk cId="3139385911" sldId="267"/>
        </pc:sldMkLst>
        <pc:spChg chg="mod">
          <ac:chgData name="James" userId="4163935ddb78b774" providerId="LiveId" clId="{EBB633E9-A9D2-41E1-85C2-F3139EA56C0B}" dt="2021-08-14T05:57:36.612" v="118" actId="1076"/>
          <ac:spMkLst>
            <pc:docMk/>
            <pc:sldMk cId="3139385911" sldId="267"/>
            <ac:spMk id="5" creationId="{970C9532-F673-4622-AC69-1287C31550FD}"/>
          </ac:spMkLst>
        </pc:spChg>
      </pc:sldChg>
      <pc:sldChg chg="del">
        <pc:chgData name="James" userId="4163935ddb78b774" providerId="LiveId" clId="{EBB633E9-A9D2-41E1-85C2-F3139EA56C0B}" dt="2021-08-14T05:52:19.036" v="6" actId="47"/>
        <pc:sldMkLst>
          <pc:docMk/>
          <pc:sldMk cId="3980753814" sldId="267"/>
        </pc:sldMkLst>
      </pc:sldChg>
      <pc:sldChg chg="addSp modSp add mod modAnim">
        <pc:chgData name="James" userId="4163935ddb78b774" providerId="LiveId" clId="{EBB633E9-A9D2-41E1-85C2-F3139EA56C0B}" dt="2021-08-14T06:15:29.629" v="406"/>
        <pc:sldMkLst>
          <pc:docMk/>
          <pc:sldMk cId="978313386" sldId="268"/>
        </pc:sldMkLst>
        <pc:spChg chg="mod">
          <ac:chgData name="James" userId="4163935ddb78b774" providerId="LiveId" clId="{EBB633E9-A9D2-41E1-85C2-F3139EA56C0B}" dt="2021-08-14T06:04:26.687" v="252" actId="404"/>
          <ac:spMkLst>
            <pc:docMk/>
            <pc:sldMk cId="978313386" sldId="268"/>
            <ac:spMk id="5" creationId="{970C9532-F673-4622-AC69-1287C31550FD}"/>
          </ac:spMkLst>
        </pc:spChg>
        <pc:spChg chg="add mod">
          <ac:chgData name="James" userId="4163935ddb78b774" providerId="LiveId" clId="{EBB633E9-A9D2-41E1-85C2-F3139EA56C0B}" dt="2021-08-14T06:00:36.596" v="189" actId="1036"/>
          <ac:spMkLst>
            <pc:docMk/>
            <pc:sldMk cId="978313386" sldId="268"/>
            <ac:spMk id="6" creationId="{FC863F14-2722-40DA-A586-D1F543188A0B}"/>
          </ac:spMkLst>
        </pc:spChg>
      </pc:sldChg>
      <pc:sldChg chg="del">
        <pc:chgData name="James" userId="4163935ddb78b774" providerId="LiveId" clId="{EBB633E9-A9D2-41E1-85C2-F3139EA56C0B}" dt="2021-08-14T05:52:18.264" v="5" actId="47"/>
        <pc:sldMkLst>
          <pc:docMk/>
          <pc:sldMk cId="3622007019" sldId="268"/>
        </pc:sldMkLst>
      </pc:sldChg>
      <pc:sldChg chg="del">
        <pc:chgData name="James" userId="4163935ddb78b774" providerId="LiveId" clId="{EBB633E9-A9D2-41E1-85C2-F3139EA56C0B}" dt="2021-08-14T05:52:16.816" v="4" actId="47"/>
        <pc:sldMkLst>
          <pc:docMk/>
          <pc:sldMk cId="909010408" sldId="269"/>
        </pc:sldMkLst>
      </pc:sldChg>
      <pc:sldChg chg="modSp add modAnim">
        <pc:chgData name="James" userId="4163935ddb78b774" providerId="LiveId" clId="{EBB633E9-A9D2-41E1-85C2-F3139EA56C0B}" dt="2021-08-14T06:04:17.346" v="251" actId="404"/>
        <pc:sldMkLst>
          <pc:docMk/>
          <pc:sldMk cId="1300422941" sldId="269"/>
        </pc:sldMkLst>
        <pc:spChg chg="mod">
          <ac:chgData name="James" userId="4163935ddb78b774" providerId="LiveId" clId="{EBB633E9-A9D2-41E1-85C2-F3139EA56C0B}" dt="2021-08-14T06:04:17.346" v="251" actId="404"/>
          <ac:spMkLst>
            <pc:docMk/>
            <pc:sldMk cId="1300422941" sldId="269"/>
            <ac:spMk id="5" creationId="{970C9532-F673-4622-AC69-1287C31550FD}"/>
          </ac:spMkLst>
        </pc:spChg>
        <pc:spChg chg="mod">
          <ac:chgData name="James" userId="4163935ddb78b774" providerId="LiveId" clId="{EBB633E9-A9D2-41E1-85C2-F3139EA56C0B}" dt="2021-08-14T06:01:16.257" v="198" actId="403"/>
          <ac:spMkLst>
            <pc:docMk/>
            <pc:sldMk cId="1300422941" sldId="269"/>
            <ac:spMk id="6" creationId="{FC863F14-2722-40DA-A586-D1F543188A0B}"/>
          </ac:spMkLst>
        </pc:spChg>
      </pc:sldChg>
      <pc:sldChg chg="del">
        <pc:chgData name="James" userId="4163935ddb78b774" providerId="LiveId" clId="{EBB633E9-A9D2-41E1-85C2-F3139EA56C0B}" dt="2021-08-14T05:52:15.765" v="3" actId="47"/>
        <pc:sldMkLst>
          <pc:docMk/>
          <pc:sldMk cId="97381172" sldId="270"/>
        </pc:sldMkLst>
      </pc:sldChg>
      <pc:sldChg chg="addSp delSp modSp add mod modAnim">
        <pc:chgData name="James" userId="4163935ddb78b774" providerId="LiveId" clId="{EBB633E9-A9D2-41E1-85C2-F3139EA56C0B}" dt="2021-08-14T06:16:15.247" v="410"/>
        <pc:sldMkLst>
          <pc:docMk/>
          <pc:sldMk cId="918867365" sldId="270"/>
        </pc:sldMkLst>
        <pc:spChg chg="mod">
          <ac:chgData name="James" userId="4163935ddb78b774" providerId="LiveId" clId="{EBB633E9-A9D2-41E1-85C2-F3139EA56C0B}" dt="2021-08-14T06:03:24.108" v="250" actId="404"/>
          <ac:spMkLst>
            <pc:docMk/>
            <pc:sldMk cId="918867365" sldId="270"/>
            <ac:spMk id="5" creationId="{970C9532-F673-4622-AC69-1287C31550FD}"/>
          </ac:spMkLst>
        </pc:spChg>
        <pc:spChg chg="del">
          <ac:chgData name="James" userId="4163935ddb78b774" providerId="LiveId" clId="{EBB633E9-A9D2-41E1-85C2-F3139EA56C0B}" dt="2021-08-14T06:01:53.218" v="202" actId="478"/>
          <ac:spMkLst>
            <pc:docMk/>
            <pc:sldMk cId="918867365" sldId="270"/>
            <ac:spMk id="6" creationId="{FC863F14-2722-40DA-A586-D1F543188A0B}"/>
          </ac:spMkLst>
        </pc:spChg>
        <pc:spChg chg="add mod">
          <ac:chgData name="James" userId="4163935ddb78b774" providerId="LiveId" clId="{EBB633E9-A9D2-41E1-85C2-F3139EA56C0B}" dt="2021-08-14T06:03:07.251" v="249" actId="404"/>
          <ac:spMkLst>
            <pc:docMk/>
            <pc:sldMk cId="918867365" sldId="270"/>
            <ac:spMk id="7" creationId="{4F4491E1-866F-4118-AC8F-3910C74F3187}"/>
          </ac:spMkLst>
        </pc:spChg>
        <pc:spChg chg="add mod">
          <ac:chgData name="James" userId="4163935ddb78b774" providerId="LiveId" clId="{EBB633E9-A9D2-41E1-85C2-F3139EA56C0B}" dt="2021-08-14T06:06:55.691" v="266" actId="14100"/>
          <ac:spMkLst>
            <pc:docMk/>
            <pc:sldMk cId="918867365" sldId="270"/>
            <ac:spMk id="9" creationId="{0B1291A0-A096-4890-8451-7DCDE04087E4}"/>
          </ac:spMkLst>
        </pc:spChg>
      </pc:sldChg>
      <pc:sldChg chg="del">
        <pc:chgData name="James" userId="4163935ddb78b774" providerId="LiveId" clId="{EBB633E9-A9D2-41E1-85C2-F3139EA56C0B}" dt="2021-08-14T05:52:14.612" v="2" actId="47"/>
        <pc:sldMkLst>
          <pc:docMk/>
          <pc:sldMk cId="1507256811" sldId="271"/>
        </pc:sldMkLst>
      </pc:sldChg>
      <pc:sldChg chg="add del ord">
        <pc:chgData name="James" userId="4163935ddb78b774" providerId="LiveId" clId="{EBB633E9-A9D2-41E1-85C2-F3139EA56C0B}" dt="2021-08-14T06:08:14.175" v="271" actId="47"/>
        <pc:sldMkLst>
          <pc:docMk/>
          <pc:sldMk cId="2153315960" sldId="271"/>
        </pc:sldMkLst>
      </pc:sldChg>
      <pc:sldChg chg="addSp modSp add mod ord modAnim">
        <pc:chgData name="James" userId="4163935ddb78b774" providerId="LiveId" clId="{EBB633E9-A9D2-41E1-85C2-F3139EA56C0B}" dt="2021-08-14T06:09:53.386" v="303"/>
        <pc:sldMkLst>
          <pc:docMk/>
          <pc:sldMk cId="3800275475" sldId="271"/>
        </pc:sldMkLst>
        <pc:spChg chg="add mod">
          <ac:chgData name="James" userId="4163935ddb78b774" providerId="LiveId" clId="{EBB633E9-A9D2-41E1-85C2-F3139EA56C0B}" dt="2021-08-14T06:09:41.263" v="300" actId="1036"/>
          <ac:spMkLst>
            <pc:docMk/>
            <pc:sldMk cId="3800275475" sldId="271"/>
            <ac:spMk id="8" creationId="{590D16A9-05FF-485F-99BF-D54847FDE1C8}"/>
          </ac:spMkLst>
        </pc:spChg>
      </pc:sldChg>
      <pc:sldChg chg="modSp add mod ord">
        <pc:chgData name="James" userId="4163935ddb78b774" providerId="LiveId" clId="{EBB633E9-A9D2-41E1-85C2-F3139EA56C0B}" dt="2021-08-14T06:11:31.467" v="335" actId="1036"/>
        <pc:sldMkLst>
          <pc:docMk/>
          <pc:sldMk cId="159456160" sldId="272"/>
        </pc:sldMkLst>
        <pc:spChg chg="mod">
          <ac:chgData name="James" userId="4163935ddb78b774" providerId="LiveId" clId="{EBB633E9-A9D2-41E1-85C2-F3139EA56C0B}" dt="2021-08-14T06:11:31.467" v="335" actId="1036"/>
          <ac:spMkLst>
            <pc:docMk/>
            <pc:sldMk cId="159456160" sldId="272"/>
            <ac:spMk id="6" creationId="{D96DC34F-C57D-414B-9AD1-2F2A5F2C9792}"/>
          </ac:spMkLst>
        </pc:spChg>
      </pc:sldChg>
      <pc:sldChg chg="del">
        <pc:chgData name="James" userId="4163935ddb78b774" providerId="LiveId" clId="{EBB633E9-A9D2-41E1-85C2-F3139EA56C0B}" dt="2021-08-14T05:52:10.033" v="1" actId="47"/>
        <pc:sldMkLst>
          <pc:docMk/>
          <pc:sldMk cId="2343215759" sldId="272"/>
        </pc:sldMkLst>
      </pc:sldChg>
      <pc:sldChg chg="del">
        <pc:chgData name="James" userId="4163935ddb78b774" providerId="LiveId" clId="{EBB633E9-A9D2-41E1-85C2-F3139EA56C0B}" dt="2021-08-14T05:52:09.302" v="0" actId="47"/>
        <pc:sldMkLst>
          <pc:docMk/>
          <pc:sldMk cId="2697448819" sldId="273"/>
        </pc:sldMkLst>
      </pc:sldChg>
      <pc:sldChg chg="modSp add mod">
        <pc:chgData name="James" userId="4163935ddb78b774" providerId="LiveId" clId="{EBB633E9-A9D2-41E1-85C2-F3139EA56C0B}" dt="2021-08-14T06:12:12.228" v="359" actId="1036"/>
        <pc:sldMkLst>
          <pc:docMk/>
          <pc:sldMk cId="4035160993" sldId="273"/>
        </pc:sldMkLst>
        <pc:spChg chg="mod">
          <ac:chgData name="James" userId="4163935ddb78b774" providerId="LiveId" clId="{EBB633E9-A9D2-41E1-85C2-F3139EA56C0B}" dt="2021-08-14T06:12:12.228" v="359" actId="1036"/>
          <ac:spMkLst>
            <pc:docMk/>
            <pc:sldMk cId="4035160993" sldId="273"/>
            <ac:spMk id="6" creationId="{D96DC34F-C57D-414B-9AD1-2F2A5F2C9792}"/>
          </ac:spMkLst>
        </pc:spChg>
      </pc:sldChg>
      <pc:sldChg chg="del">
        <pc:chgData name="James" userId="4163935ddb78b774" providerId="LiveId" clId="{EBB633E9-A9D2-41E1-85C2-F3139EA56C0B}" dt="2021-08-14T05:52:20.932" v="8" actId="47"/>
        <pc:sldMkLst>
          <pc:docMk/>
          <pc:sldMk cId="1677962745" sldId="274"/>
        </pc:sldMkLst>
      </pc:sldChg>
      <pc:sldChg chg="addSp delSp modSp add mod ord modAnim">
        <pc:chgData name="James" userId="4163935ddb78b774" providerId="LiveId" clId="{EBB633E9-A9D2-41E1-85C2-F3139EA56C0B}" dt="2021-08-14T06:14:07.289" v="396"/>
        <pc:sldMkLst>
          <pc:docMk/>
          <pc:sldMk cId="2465226416" sldId="274"/>
        </pc:sldMkLst>
        <pc:spChg chg="add del mod">
          <ac:chgData name="James" userId="4163935ddb78b774" providerId="LiveId" clId="{EBB633E9-A9D2-41E1-85C2-F3139EA56C0B}" dt="2021-08-14T06:12:48.673" v="368" actId="478"/>
          <ac:spMkLst>
            <pc:docMk/>
            <pc:sldMk cId="2465226416" sldId="274"/>
            <ac:spMk id="10" creationId="{E7809FE5-7F59-4E46-A046-94F58565E787}"/>
          </ac:spMkLst>
        </pc:spChg>
        <pc:spChg chg="add mod">
          <ac:chgData name="James" userId="4163935ddb78b774" providerId="LiveId" clId="{EBB633E9-A9D2-41E1-85C2-F3139EA56C0B}" dt="2021-08-14T06:13:19.217" v="387" actId="14100"/>
          <ac:spMkLst>
            <pc:docMk/>
            <pc:sldMk cId="2465226416" sldId="274"/>
            <ac:spMk id="11" creationId="{CA2F8226-00EE-4F5F-9169-E35FC1AE5705}"/>
          </ac:spMkLst>
        </pc:spChg>
      </pc:sldChg>
      <pc:sldChg chg="del">
        <pc:chgData name="James" userId="4163935ddb78b774" providerId="LiveId" clId="{EBB633E9-A9D2-41E1-85C2-F3139EA56C0B}" dt="2021-08-14T05:52:23.427" v="10" actId="47"/>
        <pc:sldMkLst>
          <pc:docMk/>
          <pc:sldMk cId="3172948141" sldId="275"/>
        </pc:sldMkLst>
      </pc:sldChg>
      <pc:sldChg chg="addSp delSp modSp add mod">
        <pc:chgData name="James" userId="4163935ddb78b774" providerId="LiveId" clId="{EBB633E9-A9D2-41E1-85C2-F3139EA56C0B}" dt="2021-08-14T06:14:51.432" v="405" actId="1076"/>
        <pc:sldMkLst>
          <pc:docMk/>
          <pc:sldMk cId="4236008911" sldId="275"/>
        </pc:sldMkLst>
        <pc:spChg chg="del mod">
          <ac:chgData name="James" userId="4163935ddb78b774" providerId="LiveId" clId="{EBB633E9-A9D2-41E1-85C2-F3139EA56C0B}" dt="2021-08-14T06:14:00.164" v="394" actId="478"/>
          <ac:spMkLst>
            <pc:docMk/>
            <pc:sldMk cId="4236008911" sldId="275"/>
            <ac:spMk id="6" creationId="{D96DC34F-C57D-414B-9AD1-2F2A5F2C9792}"/>
          </ac:spMkLst>
        </pc:spChg>
        <pc:spChg chg="add mod">
          <ac:chgData name="James" userId="4163935ddb78b774" providerId="LiveId" clId="{EBB633E9-A9D2-41E1-85C2-F3139EA56C0B}" dt="2021-08-14T06:14:51.432" v="405" actId="1076"/>
          <ac:spMkLst>
            <pc:docMk/>
            <pc:sldMk cId="4236008911" sldId="275"/>
            <ac:spMk id="7" creationId="{3462D617-08DA-46C8-B1B9-C5575D22970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CB9472-175C-4D90-BAB9-6058F7994B64}"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370394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CB9472-175C-4D90-BAB9-6058F7994B64}"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3232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CB9472-175C-4D90-BAB9-6058F7994B64}"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418474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CB9472-175C-4D90-BAB9-6058F7994B64}"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89414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CB9472-175C-4D90-BAB9-6058F7994B64}"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278249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CB9472-175C-4D90-BAB9-6058F7994B64}" type="datetimeFigureOut">
              <a:rPr lang="en-US" smtClean="0"/>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106212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CB9472-175C-4D90-BAB9-6058F7994B64}" type="datetimeFigureOut">
              <a:rPr lang="en-US" smtClean="0"/>
              <a:t>8/14/2021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11519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CB9472-175C-4D90-BAB9-6058F7994B64}" type="datetimeFigureOut">
              <a:rPr lang="en-US" smtClean="0"/>
              <a:t>8/14/2021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245901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CB9472-175C-4D90-BAB9-6058F7994B64}" type="datetimeFigureOut">
              <a:rPr lang="en-US" smtClean="0"/>
              <a:t>8/14/2021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165252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CB9472-175C-4D90-BAB9-6058F7994B64}" type="datetimeFigureOut">
              <a:rPr lang="en-US" smtClean="0"/>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370573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CB9472-175C-4D90-BAB9-6058F7994B64}" type="datetimeFigureOut">
              <a:rPr lang="en-US" smtClean="0"/>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225393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B9472-175C-4D90-BAB9-6058F7994B64}" type="datetimeFigureOut">
              <a:rPr lang="en-US" smtClean="0"/>
              <a:t>8/14/2021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010FE9-FBB2-4A9C-ADFB-D4799C4E07CC}" type="slidenum">
              <a:rPr lang="en-US" smtClean="0"/>
              <a:t>‹#›</a:t>
            </a:fld>
            <a:endParaRPr lang="en-US"/>
          </a:p>
        </p:txBody>
      </p:sp>
    </p:spTree>
    <p:extLst>
      <p:ext uri="{BB962C8B-B14F-4D97-AF65-F5344CB8AC3E}">
        <p14:creationId xmlns:p14="http://schemas.microsoft.com/office/powerpoint/2010/main" val="2505097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1"/>
            <a:ext cx="8249304"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ometimes You Have To Lose Yourself To Find Yourself - Lolly Daskal |  Leadership">
            <a:extLst>
              <a:ext uri="{FF2B5EF4-FFF2-40B4-BE49-F238E27FC236}">
                <a16:creationId xmlns:a16="http://schemas.microsoft.com/office/drawing/2014/main" id="{74D1223A-D067-4C65-848E-A60BDFB4B6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106" r="1" b="1"/>
          <a:stretch/>
        </p:blipFill>
        <p:spPr bwMode="auto">
          <a:xfrm>
            <a:off x="628650" y="754148"/>
            <a:ext cx="7886700" cy="4995575"/>
          </a:xfrm>
          <a:prstGeom prst="rect">
            <a:avLst/>
          </a:prstGeom>
          <a:noFill/>
          <a:extLst>
            <a:ext uri="{909E8E84-426E-40DD-AFC4-6F175D3DCCD1}">
              <a14:hiddenFill xmlns:a14="http://schemas.microsoft.com/office/drawing/2010/main">
                <a:solidFill>
                  <a:srgbClr val="FFFFFF"/>
                </a:solidFill>
              </a14:hiddenFill>
            </a:ext>
          </a:extLst>
        </p:spPr>
      </p:pic>
      <p:cxnSp>
        <p:nvCxnSpPr>
          <p:cNvPr id="141" name="Straight Connector 140">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29769"/>
            <a:ext cx="825017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134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EF0ED-F7E2-4D99-BD1F-A3C79E0EC799}"/>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37A5A2-AC3D-450B-837E-55C5ECF630A4}"/>
              </a:ext>
            </a:extLst>
          </p:cNvPr>
          <p:cNvSpPr/>
          <p:nvPr/>
        </p:nvSpPr>
        <p:spPr>
          <a:xfrm rot="16200000">
            <a:off x="1647825" y="-514509"/>
            <a:ext cx="5848349" cy="8020370"/>
          </a:xfrm>
          <a:prstGeom prst="rect">
            <a:avLst/>
          </a:prstGeom>
          <a:blipFill dpi="0" rotWithShape="1">
            <a:blip r:embed="rId2">
              <a:extLst>
                <a:ext uri="{28A0092B-C50C-407E-A947-70E740481C1C}">
                  <a14:useLocalDpi xmlns:a14="http://schemas.microsoft.com/office/drawing/2010/main" val="0"/>
                </a:ext>
              </a:extLst>
            </a:blip>
            <a:srcRect/>
            <a:stretch>
              <a:fillRect l="-83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TextBox 5">
            <a:extLst>
              <a:ext uri="{FF2B5EF4-FFF2-40B4-BE49-F238E27FC236}">
                <a16:creationId xmlns:a16="http://schemas.microsoft.com/office/drawing/2014/main" id="{D96DC34F-C57D-414B-9AD1-2F2A5F2C9792}"/>
              </a:ext>
            </a:extLst>
          </p:cNvPr>
          <p:cNvSpPr txBox="1"/>
          <p:nvPr/>
        </p:nvSpPr>
        <p:spPr>
          <a:xfrm>
            <a:off x="928686" y="1173725"/>
            <a:ext cx="7286625" cy="4656724"/>
          </a:xfrm>
          <a:prstGeom prst="rect">
            <a:avLst/>
          </a:prstGeom>
          <a:solidFill>
            <a:schemeClr val="tx1"/>
          </a:solidFill>
        </p:spPr>
        <p:txBody>
          <a:bodyPr wrap="square">
            <a:spAutoFit/>
          </a:bodyPr>
          <a:lstStyle/>
          <a:p>
            <a:pPr marL="571500" marR="0" algn="ctr">
              <a:lnSpc>
                <a:spcPct val="115000"/>
              </a:lnSpc>
              <a:spcBef>
                <a:spcPts val="1200"/>
              </a:spcBef>
              <a:spcAft>
                <a:spcPts val="0"/>
              </a:spcAft>
            </a:pPr>
            <a:r>
              <a:rPr lang="en-US" sz="2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Mark 10:29-31</a:t>
            </a:r>
            <a:endParaRPr lang="en-US"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71500" marR="0" algn="ctr">
              <a:lnSpc>
                <a:spcPct val="115000"/>
              </a:lnSpc>
              <a:spcBef>
                <a:spcPts val="0"/>
              </a:spcBef>
              <a:spcAft>
                <a:spcPts val="0"/>
              </a:spcAft>
            </a:pPr>
            <a:r>
              <a:rPr lang="en-US" sz="2600"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29 </a:t>
            </a:r>
            <a:r>
              <a:rPr lang="en-US"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Jesus said, “Truly, I say to you, there is no one who has left house or brothers or sisters or mother or father or children or lands, for my sake and for the gospel, </a:t>
            </a:r>
            <a:r>
              <a:rPr lang="en-US" sz="2600"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30 </a:t>
            </a:r>
            <a:r>
              <a:rPr lang="en-US"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who will not receive a hundredfold now in this time, houses and brothers and sisters and mothers and children and lands, with persecutions, and in the age to come eternal life. </a:t>
            </a:r>
            <a:r>
              <a:rPr lang="en-US" sz="2600"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31 </a:t>
            </a:r>
            <a:r>
              <a:rPr lang="en-US"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But many who are first will be last, and the last first.”</a:t>
            </a:r>
          </a:p>
        </p:txBody>
      </p:sp>
    </p:spTree>
    <p:extLst>
      <p:ext uri="{BB962C8B-B14F-4D97-AF65-F5344CB8AC3E}">
        <p14:creationId xmlns:p14="http://schemas.microsoft.com/office/powerpoint/2010/main" val="1594561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EF0ED-F7E2-4D99-BD1F-A3C79E0EC799}"/>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37A5A2-AC3D-450B-837E-55C5ECF630A4}"/>
              </a:ext>
            </a:extLst>
          </p:cNvPr>
          <p:cNvSpPr/>
          <p:nvPr/>
        </p:nvSpPr>
        <p:spPr>
          <a:xfrm rot="16200000">
            <a:off x="1647825" y="-514509"/>
            <a:ext cx="5848349" cy="8020370"/>
          </a:xfrm>
          <a:prstGeom prst="rect">
            <a:avLst/>
          </a:prstGeom>
          <a:blipFill dpi="0" rotWithShape="1">
            <a:blip r:embed="rId2">
              <a:extLst>
                <a:ext uri="{28A0092B-C50C-407E-A947-70E740481C1C}">
                  <a14:useLocalDpi xmlns:a14="http://schemas.microsoft.com/office/drawing/2010/main" val="0"/>
                </a:ext>
              </a:extLst>
            </a:blip>
            <a:srcRect/>
            <a:stretch>
              <a:fillRect l="-83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TextBox 5">
            <a:extLst>
              <a:ext uri="{FF2B5EF4-FFF2-40B4-BE49-F238E27FC236}">
                <a16:creationId xmlns:a16="http://schemas.microsoft.com/office/drawing/2014/main" id="{D96DC34F-C57D-414B-9AD1-2F2A5F2C9792}"/>
              </a:ext>
            </a:extLst>
          </p:cNvPr>
          <p:cNvSpPr txBox="1"/>
          <p:nvPr/>
        </p:nvSpPr>
        <p:spPr>
          <a:xfrm>
            <a:off x="928686" y="1726175"/>
            <a:ext cx="7286625" cy="1752788"/>
          </a:xfrm>
          <a:prstGeom prst="rect">
            <a:avLst/>
          </a:prstGeom>
          <a:solidFill>
            <a:schemeClr val="tx1"/>
          </a:solidFill>
        </p:spPr>
        <p:txBody>
          <a:bodyPr wrap="square">
            <a:spAutoFit/>
          </a:bodyPr>
          <a:lstStyle/>
          <a:p>
            <a:pPr marL="571500" marR="0" algn="ctr">
              <a:lnSpc>
                <a:spcPct val="115000"/>
              </a:lnSpc>
              <a:spcBef>
                <a:spcPts val="1200"/>
              </a:spcBef>
              <a:spcAft>
                <a:spcPts val="0"/>
              </a:spcAft>
            </a:pPr>
            <a:r>
              <a:rPr lang="en-US" sz="2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Matthew 10:42</a:t>
            </a:r>
            <a:endParaRPr lang="en-US"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And whoever gives one of these little ones even a cup of cold water because he is a disciple, truly, I say to you, he will by no means lose his reward.</a:t>
            </a:r>
          </a:p>
        </p:txBody>
      </p:sp>
    </p:spTree>
    <p:extLst>
      <p:ext uri="{BB962C8B-B14F-4D97-AF65-F5344CB8AC3E}">
        <p14:creationId xmlns:p14="http://schemas.microsoft.com/office/powerpoint/2010/main" val="40351609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EF0ED-F7E2-4D99-BD1F-A3C79E0EC799}"/>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37A5A2-AC3D-450B-837E-55C5ECF630A4}"/>
              </a:ext>
            </a:extLst>
          </p:cNvPr>
          <p:cNvSpPr/>
          <p:nvPr/>
        </p:nvSpPr>
        <p:spPr>
          <a:xfrm rot="16200000">
            <a:off x="1647825" y="-514509"/>
            <a:ext cx="5848349" cy="8020370"/>
          </a:xfrm>
          <a:prstGeom prst="rect">
            <a:avLst/>
          </a:prstGeom>
          <a:blipFill dpi="0" rotWithShape="1">
            <a:blip r:embed="rId2">
              <a:extLst>
                <a:ext uri="{28A0092B-C50C-407E-A947-70E740481C1C}">
                  <a14:useLocalDpi xmlns:a14="http://schemas.microsoft.com/office/drawing/2010/main" val="0"/>
                </a:ext>
              </a:extLst>
            </a:blip>
            <a:srcRect/>
            <a:stretch>
              <a:fillRect l="-83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Box 4">
            <a:extLst>
              <a:ext uri="{FF2B5EF4-FFF2-40B4-BE49-F238E27FC236}">
                <a16:creationId xmlns:a16="http://schemas.microsoft.com/office/drawing/2014/main" id="{970C9532-F673-4622-AC69-1287C31550FD}"/>
              </a:ext>
            </a:extLst>
          </p:cNvPr>
          <p:cNvSpPr txBox="1"/>
          <p:nvPr/>
        </p:nvSpPr>
        <p:spPr>
          <a:xfrm>
            <a:off x="781049" y="1297020"/>
            <a:ext cx="7581900" cy="548099"/>
          </a:xfrm>
          <a:prstGeom prst="rect">
            <a:avLst/>
          </a:prstGeom>
          <a:solidFill>
            <a:schemeClr val="bg1"/>
          </a:solidFill>
        </p:spPr>
        <p:txBody>
          <a:bodyPr wrap="square">
            <a:spAutoFit/>
          </a:bodyPr>
          <a:lstStyle/>
          <a:p>
            <a:pPr marL="0" marR="457200">
              <a:lnSpc>
                <a:spcPct val="115000"/>
              </a:lnSpc>
              <a:spcBef>
                <a:spcPts val="120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Live with gratitude for truth and love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(vs. 15-16)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F4491E1-866F-4118-AC8F-3910C74F3187}"/>
              </a:ext>
            </a:extLst>
          </p:cNvPr>
          <p:cNvSpPr txBox="1"/>
          <p:nvPr/>
        </p:nvSpPr>
        <p:spPr>
          <a:xfrm>
            <a:off x="781048" y="2011609"/>
            <a:ext cx="7581901" cy="548099"/>
          </a:xfrm>
          <a:prstGeom prst="rect">
            <a:avLst/>
          </a:prstGeom>
          <a:solidFill>
            <a:schemeClr val="bg1"/>
          </a:solidFill>
        </p:spPr>
        <p:txBody>
          <a:bodyPr wrap="square">
            <a:spAutoFit/>
          </a:bodyPr>
          <a:lstStyle/>
          <a:p>
            <a:pPr marL="0" marR="457200">
              <a:lnSpc>
                <a:spcPct val="115000"/>
              </a:lnSpc>
              <a:spcBef>
                <a:spcPts val="120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Live with intention to mature in Christ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(vs. 17-23)</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B1291A0-A096-4890-8451-7DCDE04087E4}"/>
              </a:ext>
            </a:extLst>
          </p:cNvPr>
          <p:cNvSpPr txBox="1"/>
          <p:nvPr/>
        </p:nvSpPr>
        <p:spPr>
          <a:xfrm>
            <a:off x="1526380" y="2726198"/>
            <a:ext cx="6569870" cy="548099"/>
          </a:xfrm>
          <a:prstGeom prst="rect">
            <a:avLst/>
          </a:prstGeom>
          <a:solidFill>
            <a:schemeClr val="tx1"/>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Secure in God’s plan of redemption (18a)</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90D16A9-05FF-485F-99BF-D54847FDE1C8}"/>
              </a:ext>
            </a:extLst>
          </p:cNvPr>
          <p:cNvSpPr txBox="1"/>
          <p:nvPr/>
        </p:nvSpPr>
        <p:spPr>
          <a:xfrm>
            <a:off x="1526380" y="3456758"/>
            <a:ext cx="6569870" cy="548099"/>
          </a:xfrm>
          <a:prstGeom prst="rect">
            <a:avLst/>
          </a:prstGeom>
          <a:solidFill>
            <a:schemeClr val="tx1"/>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Marveling over future inheritance (18b)</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CA2F8226-00EE-4F5F-9169-E35FC1AE5705}"/>
              </a:ext>
            </a:extLst>
          </p:cNvPr>
          <p:cNvSpPr txBox="1"/>
          <p:nvPr/>
        </p:nvSpPr>
        <p:spPr>
          <a:xfrm>
            <a:off x="1526380" y="4168963"/>
            <a:ext cx="6569870" cy="1043619"/>
          </a:xfrm>
          <a:prstGeom prst="rect">
            <a:avLst/>
          </a:prstGeom>
          <a:solidFill>
            <a:schemeClr val="tx1"/>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Confident in living by God’s power (19-23)</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52264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EF0ED-F7E2-4D99-BD1F-A3C79E0EC799}"/>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37A5A2-AC3D-450B-837E-55C5ECF630A4}"/>
              </a:ext>
            </a:extLst>
          </p:cNvPr>
          <p:cNvSpPr/>
          <p:nvPr/>
        </p:nvSpPr>
        <p:spPr>
          <a:xfrm rot="16200000">
            <a:off x="1647825" y="-514509"/>
            <a:ext cx="5848349" cy="8020370"/>
          </a:xfrm>
          <a:prstGeom prst="rect">
            <a:avLst/>
          </a:prstGeom>
          <a:blipFill dpi="0" rotWithShape="1">
            <a:blip r:embed="rId2">
              <a:extLst>
                <a:ext uri="{28A0092B-C50C-407E-A947-70E740481C1C}">
                  <a14:useLocalDpi xmlns:a14="http://schemas.microsoft.com/office/drawing/2010/main" val="0"/>
                </a:ext>
              </a:extLst>
            </a:blip>
            <a:srcRect/>
            <a:stretch>
              <a:fillRect l="-83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TextBox 6">
            <a:extLst>
              <a:ext uri="{FF2B5EF4-FFF2-40B4-BE49-F238E27FC236}">
                <a16:creationId xmlns:a16="http://schemas.microsoft.com/office/drawing/2014/main" id="{3462D617-08DA-46C8-B1B9-C5575D22970E}"/>
              </a:ext>
            </a:extLst>
          </p:cNvPr>
          <p:cNvSpPr txBox="1"/>
          <p:nvPr/>
        </p:nvSpPr>
        <p:spPr>
          <a:xfrm>
            <a:off x="1338261" y="1952885"/>
            <a:ext cx="6467475" cy="2530180"/>
          </a:xfrm>
          <a:prstGeom prst="rect">
            <a:avLst/>
          </a:prstGeom>
          <a:solidFill>
            <a:schemeClr val="tx1"/>
          </a:solidFill>
        </p:spPr>
        <p:txBody>
          <a:bodyPr wrap="square">
            <a:spAutoFit/>
          </a:bodyPr>
          <a:lstStyle/>
          <a:p>
            <a:pPr marL="685800" marR="0" algn="ctr">
              <a:lnSpc>
                <a:spcPct val="115000"/>
              </a:lnSpc>
              <a:spcBef>
                <a:spcPts val="1200"/>
              </a:spcBef>
              <a:spcAft>
                <a:spcPts val="0"/>
              </a:spcAft>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“It was not mere moral reformation effected by rational considerations; nor was it a self-wrought change, but one due to the almighty power of God.”</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85800" marR="0" algn="ctr">
              <a:lnSpc>
                <a:spcPct val="115000"/>
              </a:lnSpc>
              <a:spcBef>
                <a:spcPts val="0"/>
              </a:spcBef>
              <a:spcAft>
                <a:spcPts val="0"/>
              </a:spcAft>
            </a:pP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Charles Hodge</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60089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Text, letter&#10;&#10;Description automatically generated">
            <a:extLst>
              <a:ext uri="{FF2B5EF4-FFF2-40B4-BE49-F238E27FC236}">
                <a16:creationId xmlns:a16="http://schemas.microsoft.com/office/drawing/2014/main" id="{E7E6805A-4E1B-45ED-A278-484EA23F7CF8}"/>
              </a:ext>
            </a:extLst>
          </p:cNvPr>
          <p:cNvPicPr>
            <a:picLocks noChangeAspect="1"/>
          </p:cNvPicPr>
          <p:nvPr/>
        </p:nvPicPr>
        <p:blipFill rotWithShape="1">
          <a:blip r:embed="rId2">
            <a:extLst>
              <a:ext uri="{28A0092B-C50C-407E-A947-70E740481C1C}">
                <a14:useLocalDpi xmlns:a14="http://schemas.microsoft.com/office/drawing/2010/main" val="0"/>
              </a:ext>
            </a:extLst>
          </a:blip>
          <a:srcRect l="1213" r="2437" b="1"/>
          <a:stretch/>
        </p:blipFill>
        <p:spPr>
          <a:xfrm>
            <a:off x="20" y="1282"/>
            <a:ext cx="9143980" cy="6856718"/>
          </a:xfrm>
          <a:prstGeom prst="rect">
            <a:avLst/>
          </a:prstGeom>
        </p:spPr>
      </p:pic>
    </p:spTree>
    <p:extLst>
      <p:ext uri="{BB962C8B-B14F-4D97-AF65-F5344CB8AC3E}">
        <p14:creationId xmlns:p14="http://schemas.microsoft.com/office/powerpoint/2010/main" val="128726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EF0ED-F7E2-4D99-BD1F-A3C79E0EC799}"/>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37A5A2-AC3D-450B-837E-55C5ECF630A4}"/>
              </a:ext>
            </a:extLst>
          </p:cNvPr>
          <p:cNvSpPr/>
          <p:nvPr/>
        </p:nvSpPr>
        <p:spPr>
          <a:xfrm rot="16200000">
            <a:off x="1647825" y="-514509"/>
            <a:ext cx="5848349" cy="8020370"/>
          </a:xfrm>
          <a:prstGeom prst="rect">
            <a:avLst/>
          </a:prstGeom>
          <a:blipFill dpi="0" rotWithShape="1">
            <a:blip r:embed="rId2">
              <a:extLst>
                <a:ext uri="{28A0092B-C50C-407E-A947-70E740481C1C}">
                  <a14:useLocalDpi xmlns:a14="http://schemas.microsoft.com/office/drawing/2010/main" val="0"/>
                </a:ext>
              </a:extLst>
            </a:blip>
            <a:srcRect/>
            <a:stretch>
              <a:fillRect l="-83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Box 4">
            <a:extLst>
              <a:ext uri="{FF2B5EF4-FFF2-40B4-BE49-F238E27FC236}">
                <a16:creationId xmlns:a16="http://schemas.microsoft.com/office/drawing/2014/main" id="{970C9532-F673-4622-AC69-1287C31550FD}"/>
              </a:ext>
            </a:extLst>
          </p:cNvPr>
          <p:cNvSpPr txBox="1"/>
          <p:nvPr/>
        </p:nvSpPr>
        <p:spPr>
          <a:xfrm>
            <a:off x="1349311" y="2306670"/>
            <a:ext cx="6445376" cy="1197507"/>
          </a:xfrm>
          <a:prstGeom prst="rect">
            <a:avLst/>
          </a:prstGeom>
          <a:solidFill>
            <a:schemeClr val="bg1"/>
          </a:solidFill>
        </p:spPr>
        <p:txBody>
          <a:bodyPr wrap="square">
            <a:spAutoFit/>
          </a:bodyPr>
          <a:lstStyle/>
          <a:p>
            <a:pPr marL="0" marR="0" algn="ctr">
              <a:lnSpc>
                <a:spcPct val="115000"/>
              </a:lnSpc>
              <a:spcBef>
                <a:spcPts val="120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am a Demonstration of God’s Power</a:t>
            </a:r>
          </a:p>
          <a:p>
            <a:pPr marL="0" marR="0" algn="ctr">
              <a:lnSpc>
                <a:spcPct val="115000"/>
              </a:lnSpc>
              <a:spcBef>
                <a:spcPts val="1200"/>
              </a:spcBef>
              <a:spcAft>
                <a:spcPts val="0"/>
              </a:spcAft>
            </a:pP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Ephesians 1:15-23</a:t>
            </a:r>
            <a:endPar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586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EF0ED-F7E2-4D99-BD1F-A3C79E0EC799}"/>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37A5A2-AC3D-450B-837E-55C5ECF630A4}"/>
              </a:ext>
            </a:extLst>
          </p:cNvPr>
          <p:cNvSpPr/>
          <p:nvPr/>
        </p:nvSpPr>
        <p:spPr>
          <a:xfrm rot="16200000">
            <a:off x="1647825" y="-514509"/>
            <a:ext cx="5848349" cy="8020370"/>
          </a:xfrm>
          <a:prstGeom prst="rect">
            <a:avLst/>
          </a:prstGeom>
          <a:blipFill dpi="0" rotWithShape="1">
            <a:blip r:embed="rId2">
              <a:extLst>
                <a:ext uri="{28A0092B-C50C-407E-A947-70E740481C1C}">
                  <a14:useLocalDpi xmlns:a14="http://schemas.microsoft.com/office/drawing/2010/main" val="0"/>
                </a:ext>
              </a:extLst>
            </a:blip>
            <a:srcRect/>
            <a:stretch>
              <a:fillRect l="-83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Box 4">
            <a:extLst>
              <a:ext uri="{FF2B5EF4-FFF2-40B4-BE49-F238E27FC236}">
                <a16:creationId xmlns:a16="http://schemas.microsoft.com/office/drawing/2014/main" id="{970C9532-F673-4622-AC69-1287C31550FD}"/>
              </a:ext>
            </a:extLst>
          </p:cNvPr>
          <p:cNvSpPr txBox="1"/>
          <p:nvPr/>
        </p:nvSpPr>
        <p:spPr>
          <a:xfrm>
            <a:off x="928686" y="1011270"/>
            <a:ext cx="7286625" cy="4512261"/>
          </a:xfrm>
          <a:prstGeom prst="rect">
            <a:avLst/>
          </a:prstGeom>
          <a:solidFill>
            <a:schemeClr val="bg1"/>
          </a:solidFill>
        </p:spPr>
        <p:txBody>
          <a:bodyPr wrap="square">
            <a:spAutoFit/>
          </a:bodyPr>
          <a:lstStyle/>
          <a:p>
            <a:pPr marL="0" marR="457200" algn="ctr">
              <a:lnSpc>
                <a:spcPct val="115000"/>
              </a:lnSpc>
              <a:spcBef>
                <a:spcPts val="120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“Paul prays that his readers might appreciate the extraordinary value which God places on them. He views them as in his beloved Son and estimates them accordingly. And this is true of all who are ‘in Christ’. . . . May we live consistently with this high calling and accept with gratitude and true humility the grace and glory that he has lavished on us.”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457200" algn="ctr">
              <a:lnSpc>
                <a:spcPct val="115000"/>
              </a:lnSpc>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Peter O’Brien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93859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EF0ED-F7E2-4D99-BD1F-A3C79E0EC799}"/>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37A5A2-AC3D-450B-837E-55C5ECF630A4}"/>
              </a:ext>
            </a:extLst>
          </p:cNvPr>
          <p:cNvSpPr/>
          <p:nvPr/>
        </p:nvSpPr>
        <p:spPr>
          <a:xfrm rot="16200000">
            <a:off x="1647825" y="-514509"/>
            <a:ext cx="5848349" cy="8020370"/>
          </a:xfrm>
          <a:prstGeom prst="rect">
            <a:avLst/>
          </a:prstGeom>
          <a:blipFill dpi="0" rotWithShape="1">
            <a:blip r:embed="rId2">
              <a:extLst>
                <a:ext uri="{28A0092B-C50C-407E-A947-70E740481C1C}">
                  <a14:useLocalDpi xmlns:a14="http://schemas.microsoft.com/office/drawing/2010/main" val="0"/>
                </a:ext>
              </a:extLst>
            </a:blip>
            <a:srcRect/>
            <a:stretch>
              <a:fillRect l="-83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Box 4">
            <a:extLst>
              <a:ext uri="{FF2B5EF4-FFF2-40B4-BE49-F238E27FC236}">
                <a16:creationId xmlns:a16="http://schemas.microsoft.com/office/drawing/2014/main" id="{970C9532-F673-4622-AC69-1287C31550FD}"/>
              </a:ext>
            </a:extLst>
          </p:cNvPr>
          <p:cNvSpPr txBox="1"/>
          <p:nvPr/>
        </p:nvSpPr>
        <p:spPr>
          <a:xfrm>
            <a:off x="781049" y="1297020"/>
            <a:ext cx="7581900" cy="548099"/>
          </a:xfrm>
          <a:prstGeom prst="rect">
            <a:avLst/>
          </a:prstGeom>
          <a:solidFill>
            <a:schemeClr val="bg1"/>
          </a:solidFill>
        </p:spPr>
        <p:txBody>
          <a:bodyPr wrap="square">
            <a:spAutoFit/>
          </a:bodyPr>
          <a:lstStyle/>
          <a:p>
            <a:pPr marL="0" marR="457200">
              <a:lnSpc>
                <a:spcPct val="115000"/>
              </a:lnSpc>
              <a:spcBef>
                <a:spcPts val="120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Live with gratitude for truth and love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(vs. 15-16)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C863F14-2722-40DA-A586-D1F543188A0B}"/>
              </a:ext>
            </a:extLst>
          </p:cNvPr>
          <p:cNvSpPr txBox="1"/>
          <p:nvPr/>
        </p:nvSpPr>
        <p:spPr>
          <a:xfrm>
            <a:off x="1349311" y="2287620"/>
            <a:ext cx="6445376" cy="3604064"/>
          </a:xfrm>
          <a:prstGeom prst="rect">
            <a:avLst/>
          </a:prstGeom>
          <a:solidFill>
            <a:schemeClr val="tx1"/>
          </a:solidFill>
        </p:spPr>
        <p:txBody>
          <a:bodyPr wrap="square">
            <a:spAutoFit/>
          </a:bodyPr>
          <a:lstStyle/>
          <a:p>
            <a:pPr marL="0" marR="0" algn="ctr">
              <a:lnSpc>
                <a:spcPct val="115000"/>
              </a:lnSpc>
              <a:spcBef>
                <a:spcPts val="1200"/>
              </a:spcBef>
              <a:spcAft>
                <a:spcPts val="0"/>
              </a:spcAft>
            </a:pP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 John 3:10-11</a:t>
            </a:r>
          </a:p>
          <a:p>
            <a:pPr algn="ctr"/>
            <a:r>
              <a:rPr lang="en-US" sz="2800" baseline="30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10 </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By this it is evident who are the children of God, and who are the children of the devil: whoever does not practice righteousness is not of God, nor is the one who does not love his brother. </a:t>
            </a:r>
            <a:r>
              <a:rPr lang="en-US" sz="2800" baseline="30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11 </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For this is the message that you have heard from the beginning, that we should love one another.</a:t>
            </a:r>
            <a:endParaRPr lang="en-US" sz="4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83133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EF0ED-F7E2-4D99-BD1F-A3C79E0EC799}"/>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37A5A2-AC3D-450B-837E-55C5ECF630A4}"/>
              </a:ext>
            </a:extLst>
          </p:cNvPr>
          <p:cNvSpPr/>
          <p:nvPr/>
        </p:nvSpPr>
        <p:spPr>
          <a:xfrm rot="16200000">
            <a:off x="1647825" y="-514509"/>
            <a:ext cx="5848349" cy="8020370"/>
          </a:xfrm>
          <a:prstGeom prst="rect">
            <a:avLst/>
          </a:prstGeom>
          <a:blipFill dpi="0" rotWithShape="1">
            <a:blip r:embed="rId2">
              <a:extLst>
                <a:ext uri="{28A0092B-C50C-407E-A947-70E740481C1C}">
                  <a14:useLocalDpi xmlns:a14="http://schemas.microsoft.com/office/drawing/2010/main" val="0"/>
                </a:ext>
              </a:extLst>
            </a:blip>
            <a:srcRect/>
            <a:stretch>
              <a:fillRect l="-83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Box 4">
            <a:extLst>
              <a:ext uri="{FF2B5EF4-FFF2-40B4-BE49-F238E27FC236}">
                <a16:creationId xmlns:a16="http://schemas.microsoft.com/office/drawing/2014/main" id="{970C9532-F673-4622-AC69-1287C31550FD}"/>
              </a:ext>
            </a:extLst>
          </p:cNvPr>
          <p:cNvSpPr txBox="1"/>
          <p:nvPr/>
        </p:nvSpPr>
        <p:spPr>
          <a:xfrm>
            <a:off x="781049" y="1297020"/>
            <a:ext cx="7581900" cy="548099"/>
          </a:xfrm>
          <a:prstGeom prst="rect">
            <a:avLst/>
          </a:prstGeom>
          <a:solidFill>
            <a:schemeClr val="bg1"/>
          </a:solidFill>
        </p:spPr>
        <p:txBody>
          <a:bodyPr wrap="square">
            <a:spAutoFit/>
          </a:bodyPr>
          <a:lstStyle/>
          <a:p>
            <a:pPr marL="0" marR="457200">
              <a:lnSpc>
                <a:spcPct val="115000"/>
              </a:lnSpc>
              <a:spcBef>
                <a:spcPts val="120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Live with gratitude for truth and love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(vs. 15-16)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C863F14-2722-40DA-A586-D1F543188A0B}"/>
              </a:ext>
            </a:extLst>
          </p:cNvPr>
          <p:cNvSpPr txBox="1"/>
          <p:nvPr/>
        </p:nvSpPr>
        <p:spPr>
          <a:xfrm>
            <a:off x="1349311" y="2287620"/>
            <a:ext cx="6445376" cy="2677656"/>
          </a:xfrm>
          <a:prstGeom prst="rect">
            <a:avLst/>
          </a:prstGeom>
          <a:solidFill>
            <a:schemeClr val="tx1"/>
          </a:solidFill>
        </p:spPr>
        <p:txBody>
          <a:bodyPr wrap="square">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1 John 4:7-8</a:t>
            </a:r>
            <a:endParaRPr lang="en-US" sz="2800" dirty="0">
              <a:solidFill>
                <a:schemeClr val="bg1"/>
              </a:solidFill>
              <a:latin typeface="Times New Roman" panose="02020603050405020304" pitchFamily="18" charset="0"/>
              <a:cs typeface="Times New Roman" panose="02020603050405020304" pitchFamily="18" charset="0"/>
            </a:endParaRPr>
          </a:p>
          <a:p>
            <a:pPr algn="ctr"/>
            <a:r>
              <a:rPr lang="en-US" sz="2800" baseline="30000" dirty="0">
                <a:solidFill>
                  <a:schemeClr val="bg1"/>
                </a:solidFill>
                <a:latin typeface="Times New Roman" panose="02020603050405020304" pitchFamily="18" charset="0"/>
                <a:cs typeface="Times New Roman" panose="02020603050405020304" pitchFamily="18" charset="0"/>
              </a:rPr>
              <a:t>7 </a:t>
            </a:r>
            <a:r>
              <a:rPr lang="en-US" sz="2800" dirty="0">
                <a:solidFill>
                  <a:schemeClr val="bg1"/>
                </a:solidFill>
                <a:latin typeface="Times New Roman" panose="02020603050405020304" pitchFamily="18" charset="0"/>
                <a:cs typeface="Times New Roman" panose="02020603050405020304" pitchFamily="18" charset="0"/>
              </a:rPr>
              <a:t>Beloved, let us love one another, for love is from God, and whoever loves has been born of God and knows God. </a:t>
            </a:r>
            <a:r>
              <a:rPr lang="en-US" sz="2800" baseline="30000" dirty="0">
                <a:solidFill>
                  <a:schemeClr val="bg1"/>
                </a:solidFill>
                <a:latin typeface="Times New Roman" panose="02020603050405020304" pitchFamily="18" charset="0"/>
                <a:cs typeface="Times New Roman" panose="02020603050405020304" pitchFamily="18" charset="0"/>
              </a:rPr>
              <a:t>8 </a:t>
            </a:r>
            <a:r>
              <a:rPr lang="en-US" sz="2800" dirty="0">
                <a:solidFill>
                  <a:schemeClr val="bg1"/>
                </a:solidFill>
                <a:latin typeface="Times New Roman" panose="02020603050405020304" pitchFamily="18" charset="0"/>
                <a:cs typeface="Times New Roman" panose="02020603050405020304" pitchFamily="18" charset="0"/>
              </a:rPr>
              <a:t>Anyone who does not love does not know God, because God is love.</a:t>
            </a:r>
            <a:endParaRPr lang="en-US" sz="5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04229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EF0ED-F7E2-4D99-BD1F-A3C79E0EC799}"/>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37A5A2-AC3D-450B-837E-55C5ECF630A4}"/>
              </a:ext>
            </a:extLst>
          </p:cNvPr>
          <p:cNvSpPr/>
          <p:nvPr/>
        </p:nvSpPr>
        <p:spPr>
          <a:xfrm rot="16200000">
            <a:off x="1647825" y="-514509"/>
            <a:ext cx="5848349" cy="8020370"/>
          </a:xfrm>
          <a:prstGeom prst="rect">
            <a:avLst/>
          </a:prstGeom>
          <a:blipFill dpi="0" rotWithShape="1">
            <a:blip r:embed="rId2">
              <a:extLst>
                <a:ext uri="{28A0092B-C50C-407E-A947-70E740481C1C}">
                  <a14:useLocalDpi xmlns:a14="http://schemas.microsoft.com/office/drawing/2010/main" val="0"/>
                </a:ext>
              </a:extLst>
            </a:blip>
            <a:srcRect/>
            <a:stretch>
              <a:fillRect l="-83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Box 4">
            <a:extLst>
              <a:ext uri="{FF2B5EF4-FFF2-40B4-BE49-F238E27FC236}">
                <a16:creationId xmlns:a16="http://schemas.microsoft.com/office/drawing/2014/main" id="{970C9532-F673-4622-AC69-1287C31550FD}"/>
              </a:ext>
            </a:extLst>
          </p:cNvPr>
          <p:cNvSpPr txBox="1"/>
          <p:nvPr/>
        </p:nvSpPr>
        <p:spPr>
          <a:xfrm>
            <a:off x="781049" y="1297020"/>
            <a:ext cx="7581900" cy="548099"/>
          </a:xfrm>
          <a:prstGeom prst="rect">
            <a:avLst/>
          </a:prstGeom>
          <a:solidFill>
            <a:schemeClr val="bg1"/>
          </a:solidFill>
        </p:spPr>
        <p:txBody>
          <a:bodyPr wrap="square">
            <a:spAutoFit/>
          </a:bodyPr>
          <a:lstStyle/>
          <a:p>
            <a:pPr marL="0" marR="457200">
              <a:lnSpc>
                <a:spcPct val="115000"/>
              </a:lnSpc>
              <a:spcBef>
                <a:spcPts val="120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Live with gratitude for truth and love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(vs. 15-16)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F4491E1-866F-4118-AC8F-3910C74F3187}"/>
              </a:ext>
            </a:extLst>
          </p:cNvPr>
          <p:cNvSpPr txBox="1"/>
          <p:nvPr/>
        </p:nvSpPr>
        <p:spPr>
          <a:xfrm>
            <a:off x="781048" y="2011609"/>
            <a:ext cx="7581901" cy="548099"/>
          </a:xfrm>
          <a:prstGeom prst="rect">
            <a:avLst/>
          </a:prstGeom>
          <a:solidFill>
            <a:schemeClr val="bg1"/>
          </a:solidFill>
        </p:spPr>
        <p:txBody>
          <a:bodyPr wrap="square">
            <a:spAutoFit/>
          </a:bodyPr>
          <a:lstStyle/>
          <a:p>
            <a:pPr marL="0" marR="457200">
              <a:lnSpc>
                <a:spcPct val="115000"/>
              </a:lnSpc>
              <a:spcBef>
                <a:spcPts val="120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Live with intention to mature in Christ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(vs. 17-23)</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B1291A0-A096-4890-8451-7DCDE04087E4}"/>
              </a:ext>
            </a:extLst>
          </p:cNvPr>
          <p:cNvSpPr txBox="1"/>
          <p:nvPr/>
        </p:nvSpPr>
        <p:spPr>
          <a:xfrm>
            <a:off x="1526380" y="2726198"/>
            <a:ext cx="6569870" cy="548099"/>
          </a:xfrm>
          <a:prstGeom prst="rect">
            <a:avLst/>
          </a:prstGeom>
          <a:solidFill>
            <a:schemeClr val="tx1"/>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Secure in God’s plan of redemption (18a)</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88673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EF0ED-F7E2-4D99-BD1F-A3C79E0EC799}"/>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37A5A2-AC3D-450B-837E-55C5ECF630A4}"/>
              </a:ext>
            </a:extLst>
          </p:cNvPr>
          <p:cNvSpPr/>
          <p:nvPr/>
        </p:nvSpPr>
        <p:spPr>
          <a:xfrm rot="16200000">
            <a:off x="1647825" y="-514509"/>
            <a:ext cx="5848349" cy="8020370"/>
          </a:xfrm>
          <a:prstGeom prst="rect">
            <a:avLst/>
          </a:prstGeom>
          <a:blipFill dpi="0" rotWithShape="1">
            <a:blip r:embed="rId2">
              <a:extLst>
                <a:ext uri="{28A0092B-C50C-407E-A947-70E740481C1C}">
                  <a14:useLocalDpi xmlns:a14="http://schemas.microsoft.com/office/drawing/2010/main" val="0"/>
                </a:ext>
              </a:extLst>
            </a:blip>
            <a:srcRect/>
            <a:stretch>
              <a:fillRect l="-83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TextBox 5">
            <a:extLst>
              <a:ext uri="{FF2B5EF4-FFF2-40B4-BE49-F238E27FC236}">
                <a16:creationId xmlns:a16="http://schemas.microsoft.com/office/drawing/2014/main" id="{D96DC34F-C57D-414B-9AD1-2F2A5F2C9792}"/>
              </a:ext>
            </a:extLst>
          </p:cNvPr>
          <p:cNvSpPr txBox="1"/>
          <p:nvPr/>
        </p:nvSpPr>
        <p:spPr>
          <a:xfrm>
            <a:off x="1228724" y="1752805"/>
            <a:ext cx="6686550" cy="3025700"/>
          </a:xfrm>
          <a:prstGeom prst="rect">
            <a:avLst/>
          </a:prstGeom>
          <a:solidFill>
            <a:schemeClr val="tx1"/>
          </a:solidFill>
        </p:spPr>
        <p:txBody>
          <a:bodyPr wrap="square">
            <a:spAutoFit/>
          </a:bodyPr>
          <a:lstStyle/>
          <a:p>
            <a:pPr marL="571500" marR="0" algn="ctr">
              <a:lnSpc>
                <a:spcPct val="115000"/>
              </a:lnSpc>
              <a:spcBef>
                <a:spcPts val="1200"/>
              </a:spcBef>
              <a:spcAft>
                <a:spcPts val="0"/>
              </a:spcAft>
            </a:pP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James 2:5</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71500" marR="0" algn="ctr">
              <a:lnSpc>
                <a:spcPct val="115000"/>
              </a:lnSpc>
              <a:spcBef>
                <a:spcPts val="0"/>
              </a:spcBef>
              <a:spcAft>
                <a:spcPts val="0"/>
              </a:spcAft>
            </a:pPr>
            <a:r>
              <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Listen, my beloved brothers, has not God chosen those who are poor in the world to be rich in faith and heirs of the kingdom, which he has promised to those who love him?</a:t>
            </a:r>
          </a:p>
        </p:txBody>
      </p:sp>
    </p:spTree>
    <p:extLst>
      <p:ext uri="{BB962C8B-B14F-4D97-AF65-F5344CB8AC3E}">
        <p14:creationId xmlns:p14="http://schemas.microsoft.com/office/powerpoint/2010/main" val="384134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EF0ED-F7E2-4D99-BD1F-A3C79E0EC799}"/>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37A5A2-AC3D-450B-837E-55C5ECF630A4}"/>
              </a:ext>
            </a:extLst>
          </p:cNvPr>
          <p:cNvSpPr/>
          <p:nvPr/>
        </p:nvSpPr>
        <p:spPr>
          <a:xfrm rot="16200000">
            <a:off x="1647825" y="-514509"/>
            <a:ext cx="5848349" cy="8020370"/>
          </a:xfrm>
          <a:prstGeom prst="rect">
            <a:avLst/>
          </a:prstGeom>
          <a:blipFill dpi="0" rotWithShape="1">
            <a:blip r:embed="rId2">
              <a:extLst>
                <a:ext uri="{28A0092B-C50C-407E-A947-70E740481C1C}">
                  <a14:useLocalDpi xmlns:a14="http://schemas.microsoft.com/office/drawing/2010/main" val="0"/>
                </a:ext>
              </a:extLst>
            </a:blip>
            <a:srcRect/>
            <a:stretch>
              <a:fillRect l="-83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Box 4">
            <a:extLst>
              <a:ext uri="{FF2B5EF4-FFF2-40B4-BE49-F238E27FC236}">
                <a16:creationId xmlns:a16="http://schemas.microsoft.com/office/drawing/2014/main" id="{970C9532-F673-4622-AC69-1287C31550FD}"/>
              </a:ext>
            </a:extLst>
          </p:cNvPr>
          <p:cNvSpPr txBox="1"/>
          <p:nvPr/>
        </p:nvSpPr>
        <p:spPr>
          <a:xfrm>
            <a:off x="781049" y="1297020"/>
            <a:ext cx="7581900" cy="548099"/>
          </a:xfrm>
          <a:prstGeom prst="rect">
            <a:avLst/>
          </a:prstGeom>
          <a:solidFill>
            <a:schemeClr val="bg1"/>
          </a:solidFill>
        </p:spPr>
        <p:txBody>
          <a:bodyPr wrap="square">
            <a:spAutoFit/>
          </a:bodyPr>
          <a:lstStyle/>
          <a:p>
            <a:pPr marL="0" marR="457200">
              <a:lnSpc>
                <a:spcPct val="115000"/>
              </a:lnSpc>
              <a:spcBef>
                <a:spcPts val="120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Live with gratitude for truth and love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(vs. 15-16)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F4491E1-866F-4118-AC8F-3910C74F3187}"/>
              </a:ext>
            </a:extLst>
          </p:cNvPr>
          <p:cNvSpPr txBox="1"/>
          <p:nvPr/>
        </p:nvSpPr>
        <p:spPr>
          <a:xfrm>
            <a:off x="781048" y="2011609"/>
            <a:ext cx="7581901" cy="548099"/>
          </a:xfrm>
          <a:prstGeom prst="rect">
            <a:avLst/>
          </a:prstGeom>
          <a:solidFill>
            <a:schemeClr val="bg1"/>
          </a:solidFill>
        </p:spPr>
        <p:txBody>
          <a:bodyPr wrap="square">
            <a:spAutoFit/>
          </a:bodyPr>
          <a:lstStyle/>
          <a:p>
            <a:pPr marL="0" marR="457200">
              <a:lnSpc>
                <a:spcPct val="115000"/>
              </a:lnSpc>
              <a:spcBef>
                <a:spcPts val="120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Live with intention to mature in Christ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(vs. 17-23)</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B1291A0-A096-4890-8451-7DCDE04087E4}"/>
              </a:ext>
            </a:extLst>
          </p:cNvPr>
          <p:cNvSpPr txBox="1"/>
          <p:nvPr/>
        </p:nvSpPr>
        <p:spPr>
          <a:xfrm>
            <a:off x="1526380" y="2726198"/>
            <a:ext cx="6569870" cy="548099"/>
          </a:xfrm>
          <a:prstGeom prst="rect">
            <a:avLst/>
          </a:prstGeom>
          <a:solidFill>
            <a:schemeClr val="tx1"/>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Secure in God’s plan of redemption (18a)</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90D16A9-05FF-485F-99BF-D54847FDE1C8}"/>
              </a:ext>
            </a:extLst>
          </p:cNvPr>
          <p:cNvSpPr txBox="1"/>
          <p:nvPr/>
        </p:nvSpPr>
        <p:spPr>
          <a:xfrm>
            <a:off x="1526380" y="3456758"/>
            <a:ext cx="6569870" cy="548099"/>
          </a:xfrm>
          <a:prstGeom prst="rect">
            <a:avLst/>
          </a:prstGeom>
          <a:solidFill>
            <a:schemeClr val="tx1"/>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Marveling over future inheritance (18b)</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02754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TotalTime>
  <Words>544</Words>
  <Application>Microsoft Office PowerPoint</Application>
  <PresentationFormat>On-screen Show (4:3)</PresentationFormat>
  <Paragraphs>30</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3</cp:revision>
  <dcterms:created xsi:type="dcterms:W3CDTF">2021-07-26T07:39:37Z</dcterms:created>
  <dcterms:modified xsi:type="dcterms:W3CDTF">2021-08-14T06:16:23Z</dcterms:modified>
</cp:coreProperties>
</file>