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57" r:id="rId3"/>
    <p:sldId id="260" r:id="rId4"/>
    <p:sldId id="261" r:id="rId5"/>
    <p:sldId id="262" r:id="rId6"/>
    <p:sldId id="263" r:id="rId7"/>
    <p:sldId id="265" r:id="rId8"/>
    <p:sldId id="275" r:id="rId9"/>
    <p:sldId id="264" r:id="rId10"/>
    <p:sldId id="274"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DB717F-D548-4B76-A32B-8B709744729D}" v="148" dt="2021-08-07T03:53:01.6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128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userId="4163935ddb78b774" providerId="LiveId" clId="{FFDB717F-D548-4B76-A32B-8B709744729D}"/>
    <pc:docChg chg="undo custSel addSld delSld modSld sldOrd modMainMaster">
      <pc:chgData name="James" userId="4163935ddb78b774" providerId="LiveId" clId="{FFDB717F-D548-4B76-A32B-8B709744729D}" dt="2021-08-07T04:11:56.775" v="2211" actId="113"/>
      <pc:docMkLst>
        <pc:docMk/>
      </pc:docMkLst>
      <pc:sldChg chg="delSp modSp mod ord modTransition">
        <pc:chgData name="James" userId="4163935ddb78b774" providerId="LiveId" clId="{FFDB717F-D548-4B76-A32B-8B709744729D}" dt="2021-07-26T10:03:34.140" v="12"/>
        <pc:sldMkLst>
          <pc:docMk/>
          <pc:sldMk cId="1287267509" sldId="257"/>
        </pc:sldMkLst>
        <pc:spChg chg="del mod">
          <ac:chgData name="James" userId="4163935ddb78b774" providerId="LiveId" clId="{FFDB717F-D548-4B76-A32B-8B709744729D}" dt="2021-07-26T09:58:34.204" v="1" actId="478"/>
          <ac:spMkLst>
            <pc:docMk/>
            <pc:sldMk cId="1287267509" sldId="257"/>
            <ac:spMk id="4" creationId="{0E77A6BC-7B4B-437A-88F0-B5EA9FD2217E}"/>
          </ac:spMkLst>
        </pc:spChg>
      </pc:sldChg>
      <pc:sldChg chg="addSp modSp new del mod setBg">
        <pc:chgData name="James" userId="4163935ddb78b774" providerId="LiveId" clId="{FFDB717F-D548-4B76-A32B-8B709744729D}" dt="2021-07-26T10:03:26.595" v="10" actId="47"/>
        <pc:sldMkLst>
          <pc:docMk/>
          <pc:sldMk cId="1533232508" sldId="258"/>
        </pc:sldMkLst>
        <pc:spChg chg="add">
          <ac:chgData name="James" userId="4163935ddb78b774" providerId="LiveId" clId="{FFDB717F-D548-4B76-A32B-8B709744729D}" dt="2021-07-26T10:01:47.017" v="4" actId="26606"/>
          <ac:spMkLst>
            <pc:docMk/>
            <pc:sldMk cId="1533232508" sldId="258"/>
            <ac:spMk id="71" creationId="{AB8C311F-7253-4AED-9701-7FC0708C41C7}"/>
          </ac:spMkLst>
        </pc:spChg>
        <pc:spChg chg="add">
          <ac:chgData name="James" userId="4163935ddb78b774" providerId="LiveId" clId="{FFDB717F-D548-4B76-A32B-8B709744729D}" dt="2021-07-26T10:01:47.017" v="4" actId="26606"/>
          <ac:spMkLst>
            <pc:docMk/>
            <pc:sldMk cId="1533232508" sldId="258"/>
            <ac:spMk id="73" creationId="{E2384209-CB15-4CDF-9D31-C44FD9A3F20D}"/>
          </ac:spMkLst>
        </pc:spChg>
        <pc:spChg chg="add">
          <ac:chgData name="James" userId="4163935ddb78b774" providerId="LiveId" clId="{FFDB717F-D548-4B76-A32B-8B709744729D}" dt="2021-07-26T10:01:47.017" v="4" actId="26606"/>
          <ac:spMkLst>
            <pc:docMk/>
            <pc:sldMk cId="1533232508" sldId="258"/>
            <ac:spMk id="75" creationId="{2633B3B5-CC90-43F0-8714-D31D1F3F0209}"/>
          </ac:spMkLst>
        </pc:spChg>
        <pc:spChg chg="add">
          <ac:chgData name="James" userId="4163935ddb78b774" providerId="LiveId" clId="{FFDB717F-D548-4B76-A32B-8B709744729D}" dt="2021-07-26T10:01:47.017" v="4" actId="26606"/>
          <ac:spMkLst>
            <pc:docMk/>
            <pc:sldMk cId="1533232508" sldId="258"/>
            <ac:spMk id="77" creationId="{A8D57A06-A426-446D-B02C-A2DC6B62E45E}"/>
          </ac:spMkLst>
        </pc:spChg>
        <pc:picChg chg="add mod">
          <ac:chgData name="James" userId="4163935ddb78b774" providerId="LiveId" clId="{FFDB717F-D548-4B76-A32B-8B709744729D}" dt="2021-07-26T10:01:47.017" v="4" actId="26606"/>
          <ac:picMkLst>
            <pc:docMk/>
            <pc:sldMk cId="1533232508" sldId="258"/>
            <ac:picMk id="1026" creationId="{75657DFB-142F-4DA6-AF21-38420B664743}"/>
          </ac:picMkLst>
        </pc:picChg>
      </pc:sldChg>
      <pc:sldChg chg="addSp modSp new mod modTransition setBg">
        <pc:chgData name="James" userId="4163935ddb78b774" providerId="LiveId" clId="{FFDB717F-D548-4B76-A32B-8B709744729D}" dt="2021-07-26T10:03:34.140" v="12"/>
        <pc:sldMkLst>
          <pc:docMk/>
          <pc:sldMk cId="2483134311" sldId="259"/>
        </pc:sldMkLst>
        <pc:spChg chg="add">
          <ac:chgData name="James" userId="4163935ddb78b774" providerId="LiveId" clId="{FFDB717F-D548-4B76-A32B-8B709744729D}" dt="2021-07-26T10:03:16.522" v="9" actId="26606"/>
          <ac:spMkLst>
            <pc:docMk/>
            <pc:sldMk cId="2483134311" sldId="259"/>
            <ac:spMk id="71" creationId="{AB8C311F-7253-4AED-9701-7FC0708C41C7}"/>
          </ac:spMkLst>
        </pc:spChg>
        <pc:spChg chg="add">
          <ac:chgData name="James" userId="4163935ddb78b774" providerId="LiveId" clId="{FFDB717F-D548-4B76-A32B-8B709744729D}" dt="2021-07-26T10:03:16.522" v="9" actId="26606"/>
          <ac:spMkLst>
            <pc:docMk/>
            <pc:sldMk cId="2483134311" sldId="259"/>
            <ac:spMk id="73" creationId="{E2384209-CB15-4CDF-9D31-C44FD9A3F20D}"/>
          </ac:spMkLst>
        </pc:spChg>
        <pc:spChg chg="add">
          <ac:chgData name="James" userId="4163935ddb78b774" providerId="LiveId" clId="{FFDB717F-D548-4B76-A32B-8B709744729D}" dt="2021-07-26T10:03:16.522" v="9" actId="26606"/>
          <ac:spMkLst>
            <pc:docMk/>
            <pc:sldMk cId="2483134311" sldId="259"/>
            <ac:spMk id="75" creationId="{2633B3B5-CC90-43F0-8714-D31D1F3F0209}"/>
          </ac:spMkLst>
        </pc:spChg>
        <pc:spChg chg="add">
          <ac:chgData name="James" userId="4163935ddb78b774" providerId="LiveId" clId="{FFDB717F-D548-4B76-A32B-8B709744729D}" dt="2021-07-26T10:03:16.522" v="9" actId="26606"/>
          <ac:spMkLst>
            <pc:docMk/>
            <pc:sldMk cId="2483134311" sldId="259"/>
            <ac:spMk id="77" creationId="{A8D57A06-A426-446D-B02C-A2DC6B62E45E}"/>
          </ac:spMkLst>
        </pc:spChg>
        <pc:picChg chg="add mod">
          <ac:chgData name="James" userId="4163935ddb78b774" providerId="LiveId" clId="{FFDB717F-D548-4B76-A32B-8B709744729D}" dt="2021-07-26T10:03:16.522" v="9" actId="26606"/>
          <ac:picMkLst>
            <pc:docMk/>
            <pc:sldMk cId="2483134311" sldId="259"/>
            <ac:picMk id="2050" creationId="{9228C1C8-0FBC-46EE-9CB5-5D92E83F5E72}"/>
          </ac:picMkLst>
        </pc:picChg>
      </pc:sldChg>
      <pc:sldChg chg="addSp modSp new mod modAnim">
        <pc:chgData name="James" userId="4163935ddb78b774" providerId="LiveId" clId="{FFDB717F-D548-4B76-A32B-8B709744729D}" dt="2021-07-26T10:16:37.219" v="1024" actId="20577"/>
        <pc:sldMkLst>
          <pc:docMk/>
          <pc:sldMk cId="635542012" sldId="260"/>
        </pc:sldMkLst>
        <pc:spChg chg="add mod">
          <ac:chgData name="James" userId="4163935ddb78b774" providerId="LiveId" clId="{FFDB717F-D548-4B76-A32B-8B709744729D}" dt="2021-07-26T10:07:32.727" v="15" actId="13822"/>
          <ac:spMkLst>
            <pc:docMk/>
            <pc:sldMk cId="635542012" sldId="260"/>
            <ac:spMk id="2" creationId="{BB319ADB-C43B-4662-8B2E-89F465898285}"/>
          </ac:spMkLst>
        </pc:spChg>
        <pc:spChg chg="add mod">
          <ac:chgData name="James" userId="4163935ddb78b774" providerId="LiveId" clId="{FFDB717F-D548-4B76-A32B-8B709744729D}" dt="2021-07-26T10:13:27.261" v="531" actId="1036"/>
          <ac:spMkLst>
            <pc:docMk/>
            <pc:sldMk cId="635542012" sldId="260"/>
            <ac:spMk id="4" creationId="{8ADDF65A-2A9F-4937-AE54-2908EE5F720B}"/>
          </ac:spMkLst>
        </pc:spChg>
        <pc:spChg chg="add mod">
          <ac:chgData name="James" userId="4163935ddb78b774" providerId="LiveId" clId="{FFDB717F-D548-4B76-A32B-8B709744729D}" dt="2021-07-26T10:16:19.695" v="997" actId="20577"/>
          <ac:spMkLst>
            <pc:docMk/>
            <pc:sldMk cId="635542012" sldId="260"/>
            <ac:spMk id="6" creationId="{56754509-E6ED-4D08-9B49-8F2E64241FDF}"/>
          </ac:spMkLst>
        </pc:spChg>
        <pc:spChg chg="add mod">
          <ac:chgData name="James" userId="4163935ddb78b774" providerId="LiveId" clId="{FFDB717F-D548-4B76-A32B-8B709744729D}" dt="2021-07-26T10:16:25.067" v="1007" actId="20577"/>
          <ac:spMkLst>
            <pc:docMk/>
            <pc:sldMk cId="635542012" sldId="260"/>
            <ac:spMk id="8" creationId="{FC12E253-0F2B-44DF-AB76-C36B918F5986}"/>
          </ac:spMkLst>
        </pc:spChg>
        <pc:spChg chg="add mod">
          <ac:chgData name="James" userId="4163935ddb78b774" providerId="LiveId" clId="{FFDB717F-D548-4B76-A32B-8B709744729D}" dt="2021-07-26T10:13:39.809" v="602" actId="1037"/>
          <ac:spMkLst>
            <pc:docMk/>
            <pc:sldMk cId="635542012" sldId="260"/>
            <ac:spMk id="9" creationId="{800D2F84-D243-491C-809C-B8DB98227B4A}"/>
          </ac:spMkLst>
        </pc:spChg>
        <pc:spChg chg="add mod">
          <ac:chgData name="James" userId="4163935ddb78b774" providerId="LiveId" clId="{FFDB717F-D548-4B76-A32B-8B709744729D}" dt="2021-07-26T10:14:10.741" v="787" actId="1038"/>
          <ac:spMkLst>
            <pc:docMk/>
            <pc:sldMk cId="635542012" sldId="260"/>
            <ac:spMk id="10" creationId="{DC04B48E-A7DD-49E3-910A-9542A3E509BD}"/>
          </ac:spMkLst>
        </pc:spChg>
        <pc:spChg chg="add mod">
          <ac:chgData name="James" userId="4163935ddb78b774" providerId="LiveId" clId="{FFDB717F-D548-4B76-A32B-8B709744729D}" dt="2021-07-26T10:16:37.219" v="1024" actId="20577"/>
          <ac:spMkLst>
            <pc:docMk/>
            <pc:sldMk cId="635542012" sldId="260"/>
            <ac:spMk id="11" creationId="{F6DC2A27-701F-43CF-B6F1-85B12155BA59}"/>
          </ac:spMkLst>
        </pc:spChg>
        <pc:spChg chg="add mod">
          <ac:chgData name="James" userId="4163935ddb78b774" providerId="LiveId" clId="{FFDB717F-D548-4B76-A32B-8B709744729D}" dt="2021-07-26T10:15:15.876" v="987" actId="403"/>
          <ac:spMkLst>
            <pc:docMk/>
            <pc:sldMk cId="635542012" sldId="260"/>
            <ac:spMk id="12" creationId="{8FE6F56D-3E2A-4CC7-9D1A-D552A55BF71B}"/>
          </ac:spMkLst>
        </pc:spChg>
      </pc:sldChg>
      <pc:sldChg chg="addSp modSp new mod">
        <pc:chgData name="James" userId="4163935ddb78b774" providerId="LiveId" clId="{FFDB717F-D548-4B76-A32B-8B709744729D}" dt="2021-07-26T10:22:11.126" v="1082" actId="1076"/>
        <pc:sldMkLst>
          <pc:docMk/>
          <pc:sldMk cId="2335781938" sldId="261"/>
        </pc:sldMkLst>
        <pc:spChg chg="add mod">
          <ac:chgData name="James" userId="4163935ddb78b774" providerId="LiveId" clId="{FFDB717F-D548-4B76-A32B-8B709744729D}" dt="2021-07-26T10:17:55.607" v="1027" actId="13822"/>
          <ac:spMkLst>
            <pc:docMk/>
            <pc:sldMk cId="2335781938" sldId="261"/>
            <ac:spMk id="2" creationId="{D89EF0ED-F7E2-4D99-BD1F-A3C79E0EC799}"/>
          </ac:spMkLst>
        </pc:spChg>
        <pc:spChg chg="add mod modCrop">
          <ac:chgData name="James" userId="4163935ddb78b774" providerId="LiveId" clId="{FFDB717F-D548-4B76-A32B-8B709744729D}" dt="2021-07-26T10:19:11.891" v="1050" actId="1036"/>
          <ac:spMkLst>
            <pc:docMk/>
            <pc:sldMk cId="2335781938" sldId="261"/>
            <ac:spMk id="3" creationId="{AF37A5A2-AC3D-450B-837E-55C5ECF630A4}"/>
          </ac:spMkLst>
        </pc:spChg>
        <pc:spChg chg="add mod">
          <ac:chgData name="James" userId="4163935ddb78b774" providerId="LiveId" clId="{FFDB717F-D548-4B76-A32B-8B709744729D}" dt="2021-07-26T10:22:11.126" v="1082" actId="1076"/>
          <ac:spMkLst>
            <pc:docMk/>
            <pc:sldMk cId="2335781938" sldId="261"/>
            <ac:spMk id="5" creationId="{970C9532-F673-4622-AC69-1287C31550FD}"/>
          </ac:spMkLst>
        </pc:spChg>
      </pc:sldChg>
      <pc:sldChg chg="addSp delSp modSp new mod setBg">
        <pc:chgData name="James" userId="4163935ddb78b774" providerId="LiveId" clId="{FFDB717F-D548-4B76-A32B-8B709744729D}" dt="2021-07-26T10:26:41.676" v="1104" actId="478"/>
        <pc:sldMkLst>
          <pc:docMk/>
          <pc:sldMk cId="3093754222" sldId="262"/>
        </pc:sldMkLst>
        <pc:spChg chg="add del mod">
          <ac:chgData name="James" userId="4163935ddb78b774" providerId="LiveId" clId="{FFDB717F-D548-4B76-A32B-8B709744729D}" dt="2021-07-26T10:26:41.676" v="1104" actId="478"/>
          <ac:spMkLst>
            <pc:docMk/>
            <pc:sldMk cId="3093754222" sldId="262"/>
            <ac:spMk id="5" creationId="{31186130-9EC3-45D9-A053-5A6D1E859E82}"/>
          </ac:spMkLst>
        </pc:spChg>
        <pc:spChg chg="add">
          <ac:chgData name="James" userId="4163935ddb78b774" providerId="LiveId" clId="{FFDB717F-D548-4B76-A32B-8B709744729D}" dt="2021-07-26T10:25:13.908" v="1085" actId="26606"/>
          <ac:spMkLst>
            <pc:docMk/>
            <pc:sldMk cId="3093754222" sldId="262"/>
            <ac:spMk id="71" creationId="{42A4FC2C-047E-45A5-965D-8E1E3BF09BC6}"/>
          </ac:spMkLst>
        </pc:spChg>
        <pc:picChg chg="add mod">
          <ac:chgData name="James" userId="4163935ddb78b774" providerId="LiveId" clId="{FFDB717F-D548-4B76-A32B-8B709744729D}" dt="2021-07-26T10:25:13.908" v="1085" actId="26606"/>
          <ac:picMkLst>
            <pc:docMk/>
            <pc:sldMk cId="3093754222" sldId="262"/>
            <ac:picMk id="3074" creationId="{BE354221-A178-4686-B701-4FB186BA9B33}"/>
          </ac:picMkLst>
        </pc:picChg>
      </pc:sldChg>
      <pc:sldChg chg="addSp delSp modSp new mod setBg modAnim">
        <pc:chgData name="James" userId="4163935ddb78b774" providerId="LiveId" clId="{FFDB717F-D548-4B76-A32B-8B709744729D}" dt="2021-08-07T03:53:01.653" v="2131" actId="20577"/>
        <pc:sldMkLst>
          <pc:docMk/>
          <pc:sldMk cId="3574669823" sldId="263"/>
        </pc:sldMkLst>
        <pc:spChg chg="add del">
          <ac:chgData name="James" userId="4163935ddb78b774" providerId="LiveId" clId="{FFDB717F-D548-4B76-A32B-8B709744729D}" dt="2021-07-26T10:30:04.255" v="1116" actId="26606"/>
          <ac:spMkLst>
            <pc:docMk/>
            <pc:sldMk cId="3574669823" sldId="263"/>
            <ac:spMk id="7" creationId="{22F15A2D-2324-487D-A02A-BF46C5C580EB}"/>
          </ac:spMkLst>
        </pc:spChg>
        <pc:spChg chg="add del">
          <ac:chgData name="James" userId="4163935ddb78b774" providerId="LiveId" clId="{FFDB717F-D548-4B76-A32B-8B709744729D}" dt="2021-07-26T10:30:04.255" v="1116" actId="26606"/>
          <ac:spMkLst>
            <pc:docMk/>
            <pc:sldMk cId="3574669823" sldId="263"/>
            <ac:spMk id="9" creationId="{17A7F34E-D418-47E2-9F86-2C45BBC31210}"/>
          </ac:spMkLst>
        </pc:spChg>
        <pc:spChg chg="add del">
          <ac:chgData name="James" userId="4163935ddb78b774" providerId="LiveId" clId="{FFDB717F-D548-4B76-A32B-8B709744729D}" dt="2021-07-26T10:30:04.255" v="1116" actId="26606"/>
          <ac:spMkLst>
            <pc:docMk/>
            <pc:sldMk cId="3574669823" sldId="263"/>
            <ac:spMk id="11" creationId="{2AEAFA59-923A-4F54-8B49-44C970BCC323}"/>
          </ac:spMkLst>
        </pc:spChg>
        <pc:spChg chg="add del mod">
          <ac:chgData name="James" userId="4163935ddb78b774" providerId="LiveId" clId="{FFDB717F-D548-4B76-A32B-8B709744729D}" dt="2021-08-07T03:52:58.907" v="2129"/>
          <ac:spMkLst>
            <pc:docMk/>
            <pc:sldMk cId="3574669823" sldId="263"/>
            <ac:spMk id="11" creationId="{7A1C3CA5-1178-4F6A-8FF3-6AF105F49F65}"/>
          </ac:spMkLst>
        </pc:spChg>
        <pc:spChg chg="add del">
          <ac:chgData name="James" userId="4163935ddb78b774" providerId="LiveId" clId="{FFDB717F-D548-4B76-A32B-8B709744729D}" dt="2021-07-26T10:30:06.505" v="1118" actId="26606"/>
          <ac:spMkLst>
            <pc:docMk/>
            <pc:sldMk cId="3574669823" sldId="263"/>
            <ac:spMk id="13" creationId="{22F15A2D-2324-487D-A02A-BF46C5C580EB}"/>
          </ac:spMkLst>
        </pc:spChg>
        <pc:spChg chg="add del">
          <ac:chgData name="James" userId="4163935ddb78b774" providerId="LiveId" clId="{FFDB717F-D548-4B76-A32B-8B709744729D}" dt="2021-07-26T10:30:06.505" v="1118" actId="26606"/>
          <ac:spMkLst>
            <pc:docMk/>
            <pc:sldMk cId="3574669823" sldId="263"/>
            <ac:spMk id="14" creationId="{2AEAFA59-923A-4F54-8B49-44C970BCC323}"/>
          </ac:spMkLst>
        </pc:spChg>
        <pc:spChg chg="add del">
          <ac:chgData name="James" userId="4163935ddb78b774" providerId="LiveId" clId="{FFDB717F-D548-4B76-A32B-8B709744729D}" dt="2021-07-26T10:30:06.505" v="1118" actId="26606"/>
          <ac:spMkLst>
            <pc:docMk/>
            <pc:sldMk cId="3574669823" sldId="263"/>
            <ac:spMk id="15" creationId="{C37E9D4B-7BFA-4D10-B666-547BAC499469}"/>
          </ac:spMkLst>
        </pc:spChg>
        <pc:spChg chg="add">
          <ac:chgData name="James" userId="4163935ddb78b774" providerId="LiveId" clId="{FFDB717F-D548-4B76-A32B-8B709744729D}" dt="2021-07-26T10:30:06.505" v="1119" actId="26606"/>
          <ac:spMkLst>
            <pc:docMk/>
            <pc:sldMk cId="3574669823" sldId="263"/>
            <ac:spMk id="17" creationId="{22F15A2D-2324-487D-A02A-BF46C5C580EB}"/>
          </ac:spMkLst>
        </pc:spChg>
        <pc:spChg chg="add">
          <ac:chgData name="James" userId="4163935ddb78b774" providerId="LiveId" clId="{FFDB717F-D548-4B76-A32B-8B709744729D}" dt="2021-07-26T10:30:06.505" v="1119" actId="26606"/>
          <ac:spMkLst>
            <pc:docMk/>
            <pc:sldMk cId="3574669823" sldId="263"/>
            <ac:spMk id="18" creationId="{2AEAFA59-923A-4F54-8B49-44C970BCC323}"/>
          </ac:spMkLst>
        </pc:spChg>
        <pc:spChg chg="add">
          <ac:chgData name="James" userId="4163935ddb78b774" providerId="LiveId" clId="{FFDB717F-D548-4B76-A32B-8B709744729D}" dt="2021-07-26T10:30:06.505" v="1119" actId="26606"/>
          <ac:spMkLst>
            <pc:docMk/>
            <pc:sldMk cId="3574669823" sldId="263"/>
            <ac:spMk id="19" creationId="{C37E9D4B-7BFA-4D10-B666-547BAC499469}"/>
          </ac:spMkLst>
        </pc:spChg>
        <pc:spChg chg="add mod">
          <ac:chgData name="James" userId="4163935ddb78b774" providerId="LiveId" clId="{FFDB717F-D548-4B76-A32B-8B709744729D}" dt="2021-07-26T10:31:05.164" v="1133" actId="1076"/>
          <ac:spMkLst>
            <pc:docMk/>
            <pc:sldMk cId="3574669823" sldId="263"/>
            <ac:spMk id="20" creationId="{1DF6A0C3-7985-4280-AEB7-16E2DC5C6F24}"/>
          </ac:spMkLst>
        </pc:spChg>
        <pc:spChg chg="add mod">
          <ac:chgData name="James" userId="4163935ddb78b774" providerId="LiveId" clId="{FFDB717F-D548-4B76-A32B-8B709744729D}" dt="2021-07-26T10:31:55.370" v="1143" actId="14100"/>
          <ac:spMkLst>
            <pc:docMk/>
            <pc:sldMk cId="3574669823" sldId="263"/>
            <ac:spMk id="21" creationId="{DB13EC2B-5790-43EC-94C4-7E4DB5238EC1}"/>
          </ac:spMkLst>
        </pc:spChg>
        <pc:spChg chg="add mod">
          <ac:chgData name="James" userId="4163935ddb78b774" providerId="LiveId" clId="{FFDB717F-D548-4B76-A32B-8B709744729D}" dt="2021-07-26T10:34:39.413" v="1164" actId="1035"/>
          <ac:spMkLst>
            <pc:docMk/>
            <pc:sldMk cId="3574669823" sldId="263"/>
            <ac:spMk id="23" creationId="{91E19233-3339-432B-874C-BEC34891A3CF}"/>
          </ac:spMkLst>
        </pc:spChg>
        <pc:spChg chg="add mod">
          <ac:chgData name="James" userId="4163935ddb78b774" providerId="LiveId" clId="{FFDB717F-D548-4B76-A32B-8B709744729D}" dt="2021-07-26T10:35:56.828" v="1172" actId="1076"/>
          <ac:spMkLst>
            <pc:docMk/>
            <pc:sldMk cId="3574669823" sldId="263"/>
            <ac:spMk id="25" creationId="{9304CE19-2BB3-499F-B78C-8FB64E740DF3}"/>
          </ac:spMkLst>
        </pc:spChg>
        <pc:spChg chg="add mod">
          <ac:chgData name="James" userId="4163935ddb78b774" providerId="LiveId" clId="{FFDB717F-D548-4B76-A32B-8B709744729D}" dt="2021-08-07T03:52:10.994" v="2086" actId="20577"/>
          <ac:spMkLst>
            <pc:docMk/>
            <pc:sldMk cId="3574669823" sldId="263"/>
            <ac:spMk id="27" creationId="{BA607EEF-9CED-4E8A-BED8-E1D6D831A915}"/>
          </ac:spMkLst>
        </pc:spChg>
        <pc:spChg chg="add del">
          <ac:chgData name="James" userId="4163935ddb78b774" providerId="LiveId" clId="{FFDB717F-D548-4B76-A32B-8B709744729D}" dt="2021-07-26T10:29:21.925" v="1108" actId="26606"/>
          <ac:spMkLst>
            <pc:docMk/>
            <pc:sldMk cId="3574669823" sldId="263"/>
            <ac:spMk id="71" creationId="{82A5F716-98EF-42EF-A471-87C6DFDCC799}"/>
          </ac:spMkLst>
        </pc:spChg>
        <pc:spChg chg="add del">
          <ac:chgData name="James" userId="4163935ddb78b774" providerId="LiveId" clId="{FFDB717F-D548-4B76-A32B-8B709744729D}" dt="2021-07-26T10:29:21.925" v="1108" actId="26606"/>
          <ac:spMkLst>
            <pc:docMk/>
            <pc:sldMk cId="3574669823" sldId="263"/>
            <ac:spMk id="73" creationId="{B87687D8-4EF1-4EF2-BF7E-74BB4A3D1806}"/>
          </ac:spMkLst>
        </pc:spChg>
        <pc:spChg chg="add del">
          <ac:chgData name="James" userId="4163935ddb78b774" providerId="LiveId" clId="{FFDB717F-D548-4B76-A32B-8B709744729D}" dt="2021-07-26T10:29:35.345" v="1112" actId="26606"/>
          <ac:spMkLst>
            <pc:docMk/>
            <pc:sldMk cId="3574669823" sldId="263"/>
            <ac:spMk id="75" creationId="{2AEAFA59-923A-4F54-8B49-44C970BCC323}"/>
          </ac:spMkLst>
        </pc:spChg>
        <pc:spChg chg="add del">
          <ac:chgData name="James" userId="4163935ddb78b774" providerId="LiveId" clId="{FFDB717F-D548-4B76-A32B-8B709744729D}" dt="2021-07-26T10:29:35.345" v="1112" actId="26606"/>
          <ac:spMkLst>
            <pc:docMk/>
            <pc:sldMk cId="3574669823" sldId="263"/>
            <ac:spMk id="4100" creationId="{22F15A2D-2324-487D-A02A-BF46C5C580EB}"/>
          </ac:spMkLst>
        </pc:spChg>
        <pc:spChg chg="add del">
          <ac:chgData name="James" userId="4163935ddb78b774" providerId="LiveId" clId="{FFDB717F-D548-4B76-A32B-8B709744729D}" dt="2021-07-26T10:29:35.345" v="1112" actId="26606"/>
          <ac:spMkLst>
            <pc:docMk/>
            <pc:sldMk cId="3574669823" sldId="263"/>
            <ac:spMk id="4101" creationId="{17A7F34E-D418-47E2-9F86-2C45BBC31210}"/>
          </ac:spMkLst>
        </pc:spChg>
        <pc:picChg chg="add mod">
          <ac:chgData name="James" userId="4163935ddb78b774" providerId="LiveId" clId="{FFDB717F-D548-4B76-A32B-8B709744729D}" dt="2021-07-26T10:30:06.505" v="1119" actId="26606"/>
          <ac:picMkLst>
            <pc:docMk/>
            <pc:sldMk cId="3574669823" sldId="263"/>
            <ac:picMk id="2" creationId="{89277BF4-10EE-42C3-9673-5000953F77DE}"/>
          </ac:picMkLst>
        </pc:picChg>
        <pc:picChg chg="add del mod">
          <ac:chgData name="James" userId="4163935ddb78b774" providerId="LiveId" clId="{FFDB717F-D548-4B76-A32B-8B709744729D}" dt="2021-07-26T10:29:36.564" v="1113"/>
          <ac:picMkLst>
            <pc:docMk/>
            <pc:sldMk cId="3574669823" sldId="263"/>
            <ac:picMk id="4098" creationId="{81DF8120-3AE3-4127-8E1D-BDF73CD16218}"/>
          </ac:picMkLst>
        </pc:picChg>
      </pc:sldChg>
      <pc:sldChg chg="addSp delSp modSp add mod delAnim modAnim">
        <pc:chgData name="James" userId="4163935ddb78b774" providerId="LiveId" clId="{FFDB717F-D548-4B76-A32B-8B709744729D}" dt="2021-07-26T10:41:10.358" v="1196"/>
        <pc:sldMkLst>
          <pc:docMk/>
          <pc:sldMk cId="2577047601" sldId="264"/>
        </pc:sldMkLst>
        <pc:spChg chg="add mod">
          <ac:chgData name="James" userId="4163935ddb78b774" providerId="LiveId" clId="{FFDB717F-D548-4B76-A32B-8B709744729D}" dt="2021-07-26T10:40:56.047" v="1192" actId="14100"/>
          <ac:spMkLst>
            <pc:docMk/>
            <pc:sldMk cId="2577047601" sldId="264"/>
            <ac:spMk id="12" creationId="{06EE553C-9BD1-4EC3-B3A7-DD41171E8685}"/>
          </ac:spMkLst>
        </pc:spChg>
        <pc:spChg chg="del">
          <ac:chgData name="James" userId="4163935ddb78b774" providerId="LiveId" clId="{FFDB717F-D548-4B76-A32B-8B709744729D}" dt="2021-07-26T10:40:30.199" v="1183" actId="478"/>
          <ac:spMkLst>
            <pc:docMk/>
            <pc:sldMk cId="2577047601" sldId="264"/>
            <ac:spMk id="25" creationId="{9304CE19-2BB3-499F-B78C-8FB64E740DF3}"/>
          </ac:spMkLst>
        </pc:spChg>
        <pc:spChg chg="del">
          <ac:chgData name="James" userId="4163935ddb78b774" providerId="LiveId" clId="{FFDB717F-D548-4B76-A32B-8B709744729D}" dt="2021-07-26T10:40:33.261" v="1184" actId="478"/>
          <ac:spMkLst>
            <pc:docMk/>
            <pc:sldMk cId="2577047601" sldId="264"/>
            <ac:spMk id="27" creationId="{BA607EEF-9CED-4E8A-BED8-E1D6D831A915}"/>
          </ac:spMkLst>
        </pc:spChg>
      </pc:sldChg>
      <pc:sldChg chg="modSp add mod ord">
        <pc:chgData name="James" userId="4163935ddb78b774" providerId="LiveId" clId="{FFDB717F-D548-4B76-A32B-8B709744729D}" dt="2021-08-07T03:58:12.528" v="2150"/>
        <pc:sldMkLst>
          <pc:docMk/>
          <pc:sldMk cId="1635866030" sldId="265"/>
        </pc:sldMkLst>
        <pc:spChg chg="mod">
          <ac:chgData name="James" userId="4163935ddb78b774" providerId="LiveId" clId="{FFDB717F-D548-4B76-A32B-8B709744729D}" dt="2021-08-07T03:58:07.469" v="2148" actId="115"/>
          <ac:spMkLst>
            <pc:docMk/>
            <pc:sldMk cId="1635866030" sldId="265"/>
            <ac:spMk id="5" creationId="{970C9532-F673-4622-AC69-1287C31550FD}"/>
          </ac:spMkLst>
        </pc:spChg>
      </pc:sldChg>
      <pc:sldChg chg="add del">
        <pc:chgData name="James" userId="4163935ddb78b774" providerId="LiveId" clId="{FFDB717F-D548-4B76-A32B-8B709744729D}" dt="2021-07-26T10:42:40.670" v="1198" actId="47"/>
        <pc:sldMkLst>
          <pc:docMk/>
          <pc:sldMk cId="3807959997" sldId="265"/>
        </pc:sldMkLst>
      </pc:sldChg>
      <pc:sldChg chg="modSp add mod ord">
        <pc:chgData name="James" userId="4163935ddb78b774" providerId="LiveId" clId="{FFDB717F-D548-4B76-A32B-8B709744729D}" dt="2021-07-26T10:47:08.666" v="1315" actId="1035"/>
        <pc:sldMkLst>
          <pc:docMk/>
          <pc:sldMk cId="1115575812" sldId="266"/>
        </pc:sldMkLst>
        <pc:spChg chg="mod">
          <ac:chgData name="James" userId="4163935ddb78b774" providerId="LiveId" clId="{FFDB717F-D548-4B76-A32B-8B709744729D}" dt="2021-07-26T10:47:08.666" v="1315" actId="1035"/>
          <ac:spMkLst>
            <pc:docMk/>
            <pc:sldMk cId="1115575812" sldId="266"/>
            <ac:spMk id="5" creationId="{970C9532-F673-4622-AC69-1287C31550FD}"/>
          </ac:spMkLst>
        </pc:spChg>
      </pc:sldChg>
      <pc:sldChg chg="addSp modSp add mod modAnim">
        <pc:chgData name="James" userId="4163935ddb78b774" providerId="LiveId" clId="{FFDB717F-D548-4B76-A32B-8B709744729D}" dt="2021-07-26T10:46:29.482" v="1298"/>
        <pc:sldMkLst>
          <pc:docMk/>
          <pc:sldMk cId="3980753814" sldId="267"/>
        </pc:sldMkLst>
        <pc:spChg chg="add mod">
          <ac:chgData name="James" userId="4163935ddb78b774" providerId="LiveId" clId="{FFDB717F-D548-4B76-A32B-8B709744729D}" dt="2021-07-26T10:46:18.284" v="1295" actId="1036"/>
          <ac:spMkLst>
            <pc:docMk/>
            <pc:sldMk cId="3980753814" sldId="267"/>
            <ac:spMk id="11" creationId="{E81592EF-D23C-48B2-8DDC-564335667891}"/>
          </ac:spMkLst>
        </pc:spChg>
      </pc:sldChg>
      <pc:sldChg chg="modSp add mod ord">
        <pc:chgData name="James" userId="4163935ddb78b774" providerId="LiveId" clId="{FFDB717F-D548-4B76-A32B-8B709744729D}" dt="2021-07-26T10:48:32.978" v="1331"/>
        <pc:sldMkLst>
          <pc:docMk/>
          <pc:sldMk cId="3622007019" sldId="268"/>
        </pc:sldMkLst>
        <pc:spChg chg="mod">
          <ac:chgData name="James" userId="4163935ddb78b774" providerId="LiveId" clId="{FFDB717F-D548-4B76-A32B-8B709744729D}" dt="2021-07-26T10:47:59.283" v="1328" actId="2711"/>
          <ac:spMkLst>
            <pc:docMk/>
            <pc:sldMk cId="3622007019" sldId="268"/>
            <ac:spMk id="5" creationId="{970C9532-F673-4622-AC69-1287C31550FD}"/>
          </ac:spMkLst>
        </pc:spChg>
      </pc:sldChg>
      <pc:sldChg chg="addSp modSp add mod modAnim">
        <pc:chgData name="James" userId="4163935ddb78b774" providerId="LiveId" clId="{FFDB717F-D548-4B76-A32B-8B709744729D}" dt="2021-07-26T10:50:18.535" v="1442"/>
        <pc:sldMkLst>
          <pc:docMk/>
          <pc:sldMk cId="909010408" sldId="269"/>
        </pc:sldMkLst>
        <pc:spChg chg="add mod">
          <ac:chgData name="James" userId="4163935ddb78b774" providerId="LiveId" clId="{FFDB717F-D548-4B76-A32B-8B709744729D}" dt="2021-07-26T10:49:18.560" v="1381" actId="1035"/>
          <ac:spMkLst>
            <pc:docMk/>
            <pc:sldMk cId="909010408" sldId="269"/>
            <ac:spMk id="13" creationId="{DFE4E649-D61D-4343-AF68-943E7A7E3C6B}"/>
          </ac:spMkLst>
        </pc:spChg>
        <pc:spChg chg="add mod">
          <ac:chgData name="James" userId="4163935ddb78b774" providerId="LiveId" clId="{FFDB717F-D548-4B76-A32B-8B709744729D}" dt="2021-07-26T10:50:14.167" v="1441" actId="1036"/>
          <ac:spMkLst>
            <pc:docMk/>
            <pc:sldMk cId="909010408" sldId="269"/>
            <ac:spMk id="14" creationId="{C3BD5F61-C9DF-4DF6-BD0C-D959EE667065}"/>
          </ac:spMkLst>
        </pc:spChg>
      </pc:sldChg>
      <pc:sldChg chg="delSp modSp add mod delAnim modAnim">
        <pc:chgData name="James" userId="4163935ddb78b774" providerId="LiveId" clId="{FFDB717F-D548-4B76-A32B-8B709744729D}" dt="2021-07-26T10:54:54.444" v="1511" actId="478"/>
        <pc:sldMkLst>
          <pc:docMk/>
          <pc:sldMk cId="97381172" sldId="270"/>
        </pc:sldMkLst>
        <pc:spChg chg="del mod">
          <ac:chgData name="James" userId="4163935ddb78b774" providerId="LiveId" clId="{FFDB717F-D548-4B76-A32B-8B709744729D}" dt="2021-07-26T10:51:13.147" v="1449" actId="478"/>
          <ac:spMkLst>
            <pc:docMk/>
            <pc:sldMk cId="97381172" sldId="270"/>
            <ac:spMk id="11" creationId="{E81592EF-D23C-48B2-8DDC-564335667891}"/>
          </ac:spMkLst>
        </pc:spChg>
        <pc:spChg chg="del mod">
          <ac:chgData name="James" userId="4163935ddb78b774" providerId="LiveId" clId="{FFDB717F-D548-4B76-A32B-8B709744729D}" dt="2021-07-26T10:51:16.912" v="1451" actId="478"/>
          <ac:spMkLst>
            <pc:docMk/>
            <pc:sldMk cId="97381172" sldId="270"/>
            <ac:spMk id="12" creationId="{06EE553C-9BD1-4EC3-B3A7-DD41171E8685}"/>
          </ac:spMkLst>
        </pc:spChg>
        <pc:spChg chg="del mod">
          <ac:chgData name="James" userId="4163935ddb78b774" providerId="LiveId" clId="{FFDB717F-D548-4B76-A32B-8B709744729D}" dt="2021-07-26T10:51:09.642" v="1447" actId="478"/>
          <ac:spMkLst>
            <pc:docMk/>
            <pc:sldMk cId="97381172" sldId="270"/>
            <ac:spMk id="13" creationId="{DFE4E649-D61D-4343-AF68-943E7A7E3C6B}"/>
          </ac:spMkLst>
        </pc:spChg>
        <pc:spChg chg="del mod">
          <ac:chgData name="James" userId="4163935ddb78b774" providerId="LiveId" clId="{FFDB717F-D548-4B76-A32B-8B709744729D}" dt="2021-07-26T10:51:05.776" v="1445" actId="478"/>
          <ac:spMkLst>
            <pc:docMk/>
            <pc:sldMk cId="97381172" sldId="270"/>
            <ac:spMk id="14" creationId="{C3BD5F61-C9DF-4DF6-BD0C-D959EE667065}"/>
          </ac:spMkLst>
        </pc:spChg>
        <pc:spChg chg="mod">
          <ac:chgData name="James" userId="4163935ddb78b774" providerId="LiveId" clId="{FFDB717F-D548-4B76-A32B-8B709744729D}" dt="2021-07-26T10:51:35.470" v="1457" actId="14100"/>
          <ac:spMkLst>
            <pc:docMk/>
            <pc:sldMk cId="97381172" sldId="270"/>
            <ac:spMk id="21" creationId="{DB13EC2B-5790-43EC-94C4-7E4DB5238EC1}"/>
          </ac:spMkLst>
        </pc:spChg>
        <pc:spChg chg="del mod">
          <ac:chgData name="James" userId="4163935ddb78b774" providerId="LiveId" clId="{FFDB717F-D548-4B76-A32B-8B709744729D}" dt="2021-07-26T10:54:54.444" v="1511" actId="478"/>
          <ac:spMkLst>
            <pc:docMk/>
            <pc:sldMk cId="97381172" sldId="270"/>
            <ac:spMk id="23" creationId="{91E19233-3339-432B-874C-BEC34891A3CF}"/>
          </ac:spMkLst>
        </pc:spChg>
      </pc:sldChg>
      <pc:sldChg chg="modSp add mod ord">
        <pc:chgData name="James" userId="4163935ddb78b774" providerId="LiveId" clId="{FFDB717F-D548-4B76-A32B-8B709744729D}" dt="2021-07-26T10:54:11.724" v="1510" actId="113"/>
        <pc:sldMkLst>
          <pc:docMk/>
          <pc:sldMk cId="1507256811" sldId="271"/>
        </pc:sldMkLst>
        <pc:spChg chg="mod">
          <ac:chgData name="James" userId="4163935ddb78b774" providerId="LiveId" clId="{FFDB717F-D548-4B76-A32B-8B709744729D}" dt="2021-07-26T10:54:11.724" v="1510" actId="113"/>
          <ac:spMkLst>
            <pc:docMk/>
            <pc:sldMk cId="1507256811" sldId="271"/>
            <ac:spMk id="5" creationId="{970C9532-F673-4622-AC69-1287C31550FD}"/>
          </ac:spMkLst>
        </pc:spChg>
      </pc:sldChg>
      <pc:sldChg chg="addSp modSp add mod ord modAnim">
        <pc:chgData name="James" userId="4163935ddb78b774" providerId="LiveId" clId="{FFDB717F-D548-4B76-A32B-8B709744729D}" dt="2021-07-26T10:57:31.091" v="1904" actId="1035"/>
        <pc:sldMkLst>
          <pc:docMk/>
          <pc:sldMk cId="2343215759" sldId="272"/>
        </pc:sldMkLst>
        <pc:spChg chg="add mod">
          <ac:chgData name="James" userId="4163935ddb78b774" providerId="LiveId" clId="{FFDB717F-D548-4B76-A32B-8B709744729D}" dt="2021-07-26T10:57:31.091" v="1904" actId="1035"/>
          <ac:spMkLst>
            <pc:docMk/>
            <pc:sldMk cId="2343215759" sldId="272"/>
            <ac:spMk id="9" creationId="{FA52BBF8-542A-4527-9353-1683FD838C18}"/>
          </ac:spMkLst>
        </pc:spChg>
        <pc:spChg chg="mod">
          <ac:chgData name="James" userId="4163935ddb78b774" providerId="LiveId" clId="{FFDB717F-D548-4B76-A32B-8B709744729D}" dt="2021-07-26T10:57:09.591" v="1813" actId="1036"/>
          <ac:spMkLst>
            <pc:docMk/>
            <pc:sldMk cId="2343215759" sldId="272"/>
            <ac:spMk id="21" creationId="{DB13EC2B-5790-43EC-94C4-7E4DB5238EC1}"/>
          </ac:spMkLst>
        </pc:spChg>
      </pc:sldChg>
      <pc:sldChg chg="addSp modSp add mod ord modAnim">
        <pc:chgData name="James" userId="4163935ddb78b774" providerId="LiveId" clId="{FFDB717F-D548-4B76-A32B-8B709744729D}" dt="2021-07-26T11:00:55.093" v="2078" actId="20577"/>
        <pc:sldMkLst>
          <pc:docMk/>
          <pc:sldMk cId="2697448819" sldId="273"/>
        </pc:sldMkLst>
        <pc:spChg chg="mod">
          <ac:chgData name="James" userId="4163935ddb78b774" providerId="LiveId" clId="{FFDB717F-D548-4B76-A32B-8B709744729D}" dt="2021-07-26T11:00:33.220" v="2066" actId="20577"/>
          <ac:spMkLst>
            <pc:docMk/>
            <pc:sldMk cId="2697448819" sldId="273"/>
            <ac:spMk id="11" creationId="{E81592EF-D23C-48B2-8DDC-564335667891}"/>
          </ac:spMkLst>
        </pc:spChg>
        <pc:spChg chg="mod">
          <ac:chgData name="James" userId="4163935ddb78b774" providerId="LiveId" clId="{FFDB717F-D548-4B76-A32B-8B709744729D}" dt="2021-07-26T11:00:28.107" v="2063" actId="20577"/>
          <ac:spMkLst>
            <pc:docMk/>
            <pc:sldMk cId="2697448819" sldId="273"/>
            <ac:spMk id="12" creationId="{06EE553C-9BD1-4EC3-B3A7-DD41171E8685}"/>
          </ac:spMkLst>
        </pc:spChg>
        <pc:spChg chg="mod">
          <ac:chgData name="James" userId="4163935ddb78b774" providerId="LiveId" clId="{FFDB717F-D548-4B76-A32B-8B709744729D}" dt="2021-07-26T11:00:39.049" v="2069" actId="20577"/>
          <ac:spMkLst>
            <pc:docMk/>
            <pc:sldMk cId="2697448819" sldId="273"/>
            <ac:spMk id="13" creationId="{DFE4E649-D61D-4343-AF68-943E7A7E3C6B}"/>
          </ac:spMkLst>
        </pc:spChg>
        <pc:spChg chg="mod">
          <ac:chgData name="James" userId="4163935ddb78b774" providerId="LiveId" clId="{FFDB717F-D548-4B76-A32B-8B709744729D}" dt="2021-07-26T11:00:43.319" v="2072" actId="20577"/>
          <ac:spMkLst>
            <pc:docMk/>
            <pc:sldMk cId="2697448819" sldId="273"/>
            <ac:spMk id="14" creationId="{C3BD5F61-C9DF-4DF6-BD0C-D959EE667065}"/>
          </ac:spMkLst>
        </pc:spChg>
        <pc:spChg chg="add mod">
          <ac:chgData name="James" userId="4163935ddb78b774" providerId="LiveId" clId="{FFDB717F-D548-4B76-A32B-8B709744729D}" dt="2021-07-26T11:00:48.646" v="2075" actId="20577"/>
          <ac:spMkLst>
            <pc:docMk/>
            <pc:sldMk cId="2697448819" sldId="273"/>
            <ac:spMk id="15" creationId="{438711AD-4352-47D2-8052-1FE92438D480}"/>
          </ac:spMkLst>
        </pc:spChg>
        <pc:spChg chg="add mod">
          <ac:chgData name="James" userId="4163935ddb78b774" providerId="LiveId" clId="{FFDB717F-D548-4B76-A32B-8B709744729D}" dt="2021-07-26T11:00:55.093" v="2078" actId="20577"/>
          <ac:spMkLst>
            <pc:docMk/>
            <pc:sldMk cId="2697448819" sldId="273"/>
            <ac:spMk id="16" creationId="{21EF7E84-74FD-457C-802B-BF88FC02B353}"/>
          </ac:spMkLst>
        </pc:spChg>
        <pc:spChg chg="mod">
          <ac:chgData name="James" userId="4163935ddb78b774" providerId="LiveId" clId="{FFDB717F-D548-4B76-A32B-8B709744729D}" dt="2021-07-26T10:56:11.929" v="1575" actId="1035"/>
          <ac:spMkLst>
            <pc:docMk/>
            <pc:sldMk cId="2697448819" sldId="273"/>
            <ac:spMk id="20" creationId="{1DF6A0C3-7985-4280-AEB7-16E2DC5C6F24}"/>
          </ac:spMkLst>
        </pc:spChg>
        <pc:spChg chg="mod">
          <ac:chgData name="James" userId="4163935ddb78b774" providerId="LiveId" clId="{FFDB717F-D548-4B76-A32B-8B709744729D}" dt="2021-07-26T11:00:20.263" v="2057" actId="20577"/>
          <ac:spMkLst>
            <pc:docMk/>
            <pc:sldMk cId="2697448819" sldId="273"/>
            <ac:spMk id="21" creationId="{DB13EC2B-5790-43EC-94C4-7E4DB5238EC1}"/>
          </ac:spMkLst>
        </pc:spChg>
        <pc:spChg chg="mod">
          <ac:chgData name="James" userId="4163935ddb78b774" providerId="LiveId" clId="{FFDB717F-D548-4B76-A32B-8B709744729D}" dt="2021-07-26T11:00:24.915" v="2060" actId="20577"/>
          <ac:spMkLst>
            <pc:docMk/>
            <pc:sldMk cId="2697448819" sldId="273"/>
            <ac:spMk id="23" creationId="{91E19233-3339-432B-874C-BEC34891A3CF}"/>
          </ac:spMkLst>
        </pc:spChg>
      </pc:sldChg>
      <pc:sldChg chg="add">
        <pc:chgData name="James" userId="4163935ddb78b774" providerId="LiveId" clId="{FFDB717F-D548-4B76-A32B-8B709744729D}" dt="2021-08-07T03:57:34.290" v="2132" actId="2890"/>
        <pc:sldMkLst>
          <pc:docMk/>
          <pc:sldMk cId="1677962745" sldId="274"/>
        </pc:sldMkLst>
      </pc:sldChg>
      <pc:sldChg chg="modSp add mod">
        <pc:chgData name="James" userId="4163935ddb78b774" providerId="LiveId" clId="{FFDB717F-D548-4B76-A32B-8B709744729D}" dt="2021-08-07T04:11:56.775" v="2211" actId="113"/>
        <pc:sldMkLst>
          <pc:docMk/>
          <pc:sldMk cId="3172948141" sldId="275"/>
        </pc:sldMkLst>
        <pc:spChg chg="mod">
          <ac:chgData name="James" userId="4163935ddb78b774" providerId="LiveId" clId="{FFDB717F-D548-4B76-A32B-8B709744729D}" dt="2021-08-07T04:11:56.775" v="2211" actId="113"/>
          <ac:spMkLst>
            <pc:docMk/>
            <pc:sldMk cId="3172948141" sldId="275"/>
            <ac:spMk id="5" creationId="{970C9532-F673-4622-AC69-1287C31550FD}"/>
          </ac:spMkLst>
        </pc:spChg>
      </pc:sldChg>
      <pc:sldMasterChg chg="modTransition modSldLayout">
        <pc:chgData name="James" userId="4163935ddb78b774" providerId="LiveId" clId="{FFDB717F-D548-4B76-A32B-8B709744729D}" dt="2021-07-26T10:03:34.140" v="12"/>
        <pc:sldMasterMkLst>
          <pc:docMk/>
          <pc:sldMasterMk cId="2505097185" sldId="2147483660"/>
        </pc:sldMasterMkLst>
        <pc:sldLayoutChg chg="modTransition">
          <pc:chgData name="James" userId="4163935ddb78b774" providerId="LiveId" clId="{FFDB717F-D548-4B76-A32B-8B709744729D}" dt="2021-07-26T10:03:34.140" v="12"/>
          <pc:sldLayoutMkLst>
            <pc:docMk/>
            <pc:sldMasterMk cId="2505097185" sldId="2147483660"/>
            <pc:sldLayoutMk cId="3703947723" sldId="2147483661"/>
          </pc:sldLayoutMkLst>
        </pc:sldLayoutChg>
        <pc:sldLayoutChg chg="modTransition">
          <pc:chgData name="James" userId="4163935ddb78b774" providerId="LiveId" clId="{FFDB717F-D548-4B76-A32B-8B709744729D}" dt="2021-07-26T10:03:34.140" v="12"/>
          <pc:sldLayoutMkLst>
            <pc:docMk/>
            <pc:sldMasterMk cId="2505097185" sldId="2147483660"/>
            <pc:sldLayoutMk cId="894143079" sldId="2147483662"/>
          </pc:sldLayoutMkLst>
        </pc:sldLayoutChg>
        <pc:sldLayoutChg chg="modTransition">
          <pc:chgData name="James" userId="4163935ddb78b774" providerId="LiveId" clId="{FFDB717F-D548-4B76-A32B-8B709744729D}" dt="2021-07-26T10:03:34.140" v="12"/>
          <pc:sldLayoutMkLst>
            <pc:docMk/>
            <pc:sldMasterMk cId="2505097185" sldId="2147483660"/>
            <pc:sldLayoutMk cId="2782495555" sldId="2147483663"/>
          </pc:sldLayoutMkLst>
        </pc:sldLayoutChg>
        <pc:sldLayoutChg chg="modTransition">
          <pc:chgData name="James" userId="4163935ddb78b774" providerId="LiveId" clId="{FFDB717F-D548-4B76-A32B-8B709744729D}" dt="2021-07-26T10:03:34.140" v="12"/>
          <pc:sldLayoutMkLst>
            <pc:docMk/>
            <pc:sldMasterMk cId="2505097185" sldId="2147483660"/>
            <pc:sldLayoutMk cId="1062122392" sldId="2147483664"/>
          </pc:sldLayoutMkLst>
        </pc:sldLayoutChg>
        <pc:sldLayoutChg chg="modTransition">
          <pc:chgData name="James" userId="4163935ddb78b774" providerId="LiveId" clId="{FFDB717F-D548-4B76-A32B-8B709744729D}" dt="2021-07-26T10:03:34.140" v="12"/>
          <pc:sldLayoutMkLst>
            <pc:docMk/>
            <pc:sldMasterMk cId="2505097185" sldId="2147483660"/>
            <pc:sldLayoutMk cId="115194527" sldId="2147483665"/>
          </pc:sldLayoutMkLst>
        </pc:sldLayoutChg>
        <pc:sldLayoutChg chg="modTransition">
          <pc:chgData name="James" userId="4163935ddb78b774" providerId="LiveId" clId="{FFDB717F-D548-4B76-A32B-8B709744729D}" dt="2021-07-26T10:03:34.140" v="12"/>
          <pc:sldLayoutMkLst>
            <pc:docMk/>
            <pc:sldMasterMk cId="2505097185" sldId="2147483660"/>
            <pc:sldLayoutMk cId="2459010016" sldId="2147483666"/>
          </pc:sldLayoutMkLst>
        </pc:sldLayoutChg>
        <pc:sldLayoutChg chg="modTransition">
          <pc:chgData name="James" userId="4163935ddb78b774" providerId="LiveId" clId="{FFDB717F-D548-4B76-A32B-8B709744729D}" dt="2021-07-26T10:03:34.140" v="12"/>
          <pc:sldLayoutMkLst>
            <pc:docMk/>
            <pc:sldMasterMk cId="2505097185" sldId="2147483660"/>
            <pc:sldLayoutMk cId="1652521674" sldId="2147483667"/>
          </pc:sldLayoutMkLst>
        </pc:sldLayoutChg>
        <pc:sldLayoutChg chg="modTransition">
          <pc:chgData name="James" userId="4163935ddb78b774" providerId="LiveId" clId="{FFDB717F-D548-4B76-A32B-8B709744729D}" dt="2021-07-26T10:03:34.140" v="12"/>
          <pc:sldLayoutMkLst>
            <pc:docMk/>
            <pc:sldMasterMk cId="2505097185" sldId="2147483660"/>
            <pc:sldLayoutMk cId="3705734063" sldId="2147483668"/>
          </pc:sldLayoutMkLst>
        </pc:sldLayoutChg>
        <pc:sldLayoutChg chg="modTransition">
          <pc:chgData name="James" userId="4163935ddb78b774" providerId="LiveId" clId="{FFDB717F-D548-4B76-A32B-8B709744729D}" dt="2021-07-26T10:03:34.140" v="12"/>
          <pc:sldLayoutMkLst>
            <pc:docMk/>
            <pc:sldMasterMk cId="2505097185" sldId="2147483660"/>
            <pc:sldLayoutMk cId="2253939701" sldId="2147483669"/>
          </pc:sldLayoutMkLst>
        </pc:sldLayoutChg>
        <pc:sldLayoutChg chg="modTransition">
          <pc:chgData name="James" userId="4163935ddb78b774" providerId="LiveId" clId="{FFDB717F-D548-4B76-A32B-8B709744729D}" dt="2021-07-26T10:03:34.140" v="12"/>
          <pc:sldLayoutMkLst>
            <pc:docMk/>
            <pc:sldMasterMk cId="2505097185" sldId="2147483660"/>
            <pc:sldLayoutMk cId="32321336" sldId="2147483670"/>
          </pc:sldLayoutMkLst>
        </pc:sldLayoutChg>
        <pc:sldLayoutChg chg="modTransition">
          <pc:chgData name="James" userId="4163935ddb78b774" providerId="LiveId" clId="{FFDB717F-D548-4B76-A32B-8B709744729D}" dt="2021-07-26T10:03:34.140" v="12"/>
          <pc:sldLayoutMkLst>
            <pc:docMk/>
            <pc:sldMasterMk cId="2505097185" sldId="2147483660"/>
            <pc:sldLayoutMk cId="4184749615" sldId="214748367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CB9472-175C-4D90-BAB9-6058F7994B64}" type="datetimeFigureOut">
              <a:rPr lang="en-US" smtClean="0"/>
              <a:t>8/7/2021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370394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CB9472-175C-4D90-BAB9-6058F7994B64}" type="datetimeFigureOut">
              <a:rPr lang="en-US" smtClean="0"/>
              <a:t>8/7/2021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3232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CB9472-175C-4D90-BAB9-6058F7994B64}" type="datetimeFigureOut">
              <a:rPr lang="en-US" smtClean="0"/>
              <a:t>8/7/2021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418474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CB9472-175C-4D90-BAB9-6058F7994B64}" type="datetimeFigureOut">
              <a:rPr lang="en-US" smtClean="0"/>
              <a:t>8/7/2021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89414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CB9472-175C-4D90-BAB9-6058F7994B64}" type="datetimeFigureOut">
              <a:rPr lang="en-US" smtClean="0"/>
              <a:t>8/7/2021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278249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CB9472-175C-4D90-BAB9-6058F7994B64}" type="datetimeFigureOut">
              <a:rPr lang="en-US" smtClean="0"/>
              <a:t>8/7/2021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106212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CB9472-175C-4D90-BAB9-6058F7994B64}" type="datetimeFigureOut">
              <a:rPr lang="en-US" smtClean="0"/>
              <a:t>8/7/2021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11519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CB9472-175C-4D90-BAB9-6058F7994B64}" type="datetimeFigureOut">
              <a:rPr lang="en-US" smtClean="0"/>
              <a:t>8/7/2021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245901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CB9472-175C-4D90-BAB9-6058F7994B64}" type="datetimeFigureOut">
              <a:rPr lang="en-US" smtClean="0"/>
              <a:t>8/7/2021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165252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CB9472-175C-4D90-BAB9-6058F7994B64}" type="datetimeFigureOut">
              <a:rPr lang="en-US" smtClean="0"/>
              <a:t>8/7/2021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370573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CB9472-175C-4D90-BAB9-6058F7994B64}" type="datetimeFigureOut">
              <a:rPr lang="en-US" smtClean="0"/>
              <a:t>8/7/2021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2253939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B9472-175C-4D90-BAB9-6058F7994B64}" type="datetimeFigureOut">
              <a:rPr lang="en-US" smtClean="0"/>
              <a:t>8/7/2021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010FE9-FBB2-4A9C-ADFB-D4799C4E07CC}" type="slidenum">
              <a:rPr lang="en-US" smtClean="0"/>
              <a:t>‹#›</a:t>
            </a:fld>
            <a:endParaRPr lang="en-US"/>
          </a:p>
        </p:txBody>
      </p:sp>
    </p:spTree>
    <p:extLst>
      <p:ext uri="{BB962C8B-B14F-4D97-AF65-F5344CB8AC3E}">
        <p14:creationId xmlns:p14="http://schemas.microsoft.com/office/powerpoint/2010/main" val="2505097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GTV Will Revive &amp;#39;Extreme Makeover: Home Edition&amp;#39; - Variety">
            <a:extLst>
              <a:ext uri="{FF2B5EF4-FFF2-40B4-BE49-F238E27FC236}">
                <a16:creationId xmlns:a16="http://schemas.microsoft.com/office/drawing/2014/main" id="{9228C1C8-0FBC-46EE-9CB5-5D92E83F5E7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2900" y="1050131"/>
            <a:ext cx="8458200" cy="4757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134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9EF0ED-F7E2-4D99-BD1F-A3C79E0EC799}"/>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F37A5A2-AC3D-450B-837E-55C5ECF630A4}"/>
              </a:ext>
            </a:extLst>
          </p:cNvPr>
          <p:cNvSpPr/>
          <p:nvPr/>
        </p:nvSpPr>
        <p:spPr>
          <a:xfrm rot="16200000">
            <a:off x="1647825" y="-514509"/>
            <a:ext cx="5848349" cy="8020370"/>
          </a:xfrm>
          <a:prstGeom prst="rect">
            <a:avLst/>
          </a:prstGeom>
          <a:blipFill dpi="0" rotWithShape="1">
            <a:blip r:embed="rId2">
              <a:extLst>
                <a:ext uri="{28A0092B-C50C-407E-A947-70E740481C1C}">
                  <a14:useLocalDpi xmlns:a14="http://schemas.microsoft.com/office/drawing/2010/main" val="0"/>
                </a:ext>
              </a:extLst>
            </a:blip>
            <a:srcRect/>
            <a:stretch>
              <a:fillRect l="-83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Box 4">
            <a:extLst>
              <a:ext uri="{FF2B5EF4-FFF2-40B4-BE49-F238E27FC236}">
                <a16:creationId xmlns:a16="http://schemas.microsoft.com/office/drawing/2014/main" id="{970C9532-F673-4622-AC69-1287C31550FD}"/>
              </a:ext>
            </a:extLst>
          </p:cNvPr>
          <p:cNvSpPr txBox="1"/>
          <p:nvPr/>
        </p:nvSpPr>
        <p:spPr>
          <a:xfrm>
            <a:off x="1349311" y="1497045"/>
            <a:ext cx="6445376" cy="3683444"/>
          </a:xfrm>
          <a:prstGeom prst="rect">
            <a:avLst/>
          </a:prstGeom>
          <a:solidFill>
            <a:schemeClr val="bg1"/>
          </a:solidFill>
        </p:spPr>
        <p:txBody>
          <a:bodyPr wrap="square">
            <a:spAutoFit/>
          </a:bodyPr>
          <a:lstStyle/>
          <a:p>
            <a:pPr marL="0" marR="0" algn="ctr">
              <a:lnSpc>
                <a:spcPct val="115000"/>
              </a:lnSpc>
              <a:spcBef>
                <a:spcPts val="120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James 1:2-4</a:t>
            </a:r>
          </a:p>
          <a:p>
            <a:pPr marL="0" marR="0" algn="ctr">
              <a:lnSpc>
                <a:spcPct val="115000"/>
              </a:lnSpc>
              <a:spcBef>
                <a:spcPts val="1200"/>
              </a:spcBef>
              <a:spcAft>
                <a:spcPts val="0"/>
              </a:spcAft>
            </a:pPr>
            <a:r>
              <a:rPr lang="en-US" sz="2800" i="0" baseline="30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2 </a:t>
            </a:r>
            <a:r>
              <a:rPr lang="en-US" sz="2800" i="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Count it all joy, my brothers, when you meet trials of various kinds, </a:t>
            </a:r>
            <a:r>
              <a:rPr lang="en-US" sz="2800" i="0" baseline="30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3 </a:t>
            </a:r>
            <a:r>
              <a:rPr lang="en-US" sz="2800" i="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for you know that the testing of your faith produces steadfastness. </a:t>
            </a:r>
            <a:r>
              <a:rPr lang="en-US" sz="2800" i="0" baseline="30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4 </a:t>
            </a:r>
            <a:r>
              <a:rPr lang="en-US" sz="2800" i="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And let steadfastness have its full effect, that you may be perfect and complete, lacking in nothing.</a:t>
            </a:r>
            <a:endParaRPr lang="en-US" sz="28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67796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9EF0ED-F7E2-4D99-BD1F-A3C79E0EC799}"/>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F37A5A2-AC3D-450B-837E-55C5ECF630A4}"/>
              </a:ext>
            </a:extLst>
          </p:cNvPr>
          <p:cNvSpPr/>
          <p:nvPr/>
        </p:nvSpPr>
        <p:spPr>
          <a:xfrm rot="16200000">
            <a:off x="1647825" y="-514509"/>
            <a:ext cx="5848349" cy="8020370"/>
          </a:xfrm>
          <a:prstGeom prst="rect">
            <a:avLst/>
          </a:prstGeom>
          <a:blipFill dpi="0" rotWithShape="1">
            <a:blip r:embed="rId2">
              <a:extLst>
                <a:ext uri="{28A0092B-C50C-407E-A947-70E740481C1C}">
                  <a14:useLocalDpi xmlns:a14="http://schemas.microsoft.com/office/drawing/2010/main" val="0"/>
                </a:ext>
              </a:extLst>
            </a:blip>
            <a:srcRect/>
            <a:stretch>
              <a:fillRect l="-83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Box 4">
            <a:extLst>
              <a:ext uri="{FF2B5EF4-FFF2-40B4-BE49-F238E27FC236}">
                <a16:creationId xmlns:a16="http://schemas.microsoft.com/office/drawing/2014/main" id="{970C9532-F673-4622-AC69-1287C31550FD}"/>
              </a:ext>
            </a:extLst>
          </p:cNvPr>
          <p:cNvSpPr txBox="1"/>
          <p:nvPr/>
        </p:nvSpPr>
        <p:spPr>
          <a:xfrm>
            <a:off x="1052702" y="1424455"/>
            <a:ext cx="7231762" cy="4170629"/>
          </a:xfrm>
          <a:prstGeom prst="rect">
            <a:avLst/>
          </a:prstGeom>
          <a:solidFill>
            <a:schemeClr val="bg1"/>
          </a:solidFill>
        </p:spPr>
        <p:txBody>
          <a:bodyPr wrap="square">
            <a:spAutoFit/>
          </a:bodyPr>
          <a:lstStyle/>
          <a:p>
            <a:pPr marL="0" marR="0" algn="ctr">
              <a:lnSpc>
                <a:spcPct val="115000"/>
              </a:lnSpc>
              <a:spcBef>
                <a:spcPts val="120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Romans 5:3-5</a:t>
            </a:r>
          </a:p>
          <a:p>
            <a:pPr marL="0" marR="0" algn="ctr">
              <a:lnSpc>
                <a:spcPct val="115000"/>
              </a:lnSpc>
              <a:spcBef>
                <a:spcPts val="1200"/>
              </a:spcBef>
              <a:spcAft>
                <a:spcPts val="0"/>
              </a:spcAft>
            </a:pPr>
            <a:r>
              <a:rPr lang="en-US" sz="2800" i="0" baseline="30000" dirty="0">
                <a:solidFill>
                  <a:srgbClr val="000000"/>
                </a:solidFill>
                <a:effectLst/>
                <a:latin typeface="Times New Roman" panose="02020603050405020304" pitchFamily="18" charset="0"/>
                <a:cs typeface="Times New Roman" panose="02020603050405020304" pitchFamily="18" charset="0"/>
              </a:rPr>
              <a:t>3 </a:t>
            </a:r>
            <a:r>
              <a:rPr lang="en-US" sz="2800" i="0" dirty="0">
                <a:solidFill>
                  <a:srgbClr val="000000"/>
                </a:solidFill>
                <a:effectLst/>
                <a:latin typeface="Times New Roman" panose="02020603050405020304" pitchFamily="18" charset="0"/>
                <a:cs typeface="Times New Roman" panose="02020603050405020304" pitchFamily="18" charset="0"/>
              </a:rPr>
              <a:t>Not only that, but we rejoice in our sufferings, knowing that suffering produces endurance, </a:t>
            </a:r>
            <a:r>
              <a:rPr lang="en-US" sz="2800" i="0" baseline="30000" dirty="0">
                <a:solidFill>
                  <a:srgbClr val="000000"/>
                </a:solidFill>
                <a:effectLst/>
                <a:latin typeface="Times New Roman" panose="02020603050405020304" pitchFamily="18" charset="0"/>
                <a:cs typeface="Times New Roman" panose="02020603050405020304" pitchFamily="18" charset="0"/>
              </a:rPr>
              <a:t>4 </a:t>
            </a:r>
            <a:r>
              <a:rPr lang="en-US" sz="2800" i="0" dirty="0">
                <a:solidFill>
                  <a:srgbClr val="000000"/>
                </a:solidFill>
                <a:effectLst/>
                <a:latin typeface="Times New Roman" panose="02020603050405020304" pitchFamily="18" charset="0"/>
                <a:cs typeface="Times New Roman" panose="02020603050405020304" pitchFamily="18" charset="0"/>
              </a:rPr>
              <a:t>and endurance produces character, and character produces hope, </a:t>
            </a:r>
            <a:r>
              <a:rPr lang="en-US" sz="2800" i="0" baseline="30000" dirty="0">
                <a:solidFill>
                  <a:srgbClr val="000000"/>
                </a:solidFill>
                <a:effectLst/>
                <a:latin typeface="Times New Roman" panose="02020603050405020304" pitchFamily="18" charset="0"/>
                <a:cs typeface="Times New Roman" panose="02020603050405020304" pitchFamily="18" charset="0"/>
              </a:rPr>
              <a:t>5 </a:t>
            </a:r>
            <a:r>
              <a:rPr lang="en-US" sz="2800" i="0" dirty="0">
                <a:solidFill>
                  <a:srgbClr val="000000"/>
                </a:solidFill>
                <a:effectLst/>
                <a:latin typeface="Times New Roman" panose="02020603050405020304" pitchFamily="18" charset="0"/>
                <a:cs typeface="Times New Roman" panose="02020603050405020304" pitchFamily="18" charset="0"/>
              </a:rPr>
              <a:t>and hope does not put us to shame, because God's love has been poured into our hearts through the Holy Spirit who has been given to us.</a:t>
            </a:r>
            <a:endParaRPr lang="en-US" sz="28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11557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6">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The FACTI Panel is showing a path to a better… - Transparency.org">
            <a:extLst>
              <a:ext uri="{FF2B5EF4-FFF2-40B4-BE49-F238E27FC236}">
                <a16:creationId xmlns:a16="http://schemas.microsoft.com/office/drawing/2014/main" id="{89277BF4-10EE-42C3-9673-5000953F77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54" r="16264"/>
          <a:stretch/>
        </p:blipFill>
        <p:spPr bwMode="auto">
          <a:xfrm>
            <a:off x="238751" y="321733"/>
            <a:ext cx="8662669" cy="6214534"/>
          </a:xfrm>
          <a:custGeom>
            <a:avLst/>
            <a:gdLst/>
            <a:ahLst/>
            <a:cxnLst/>
            <a:rect l="l" t="t" r="r" b="b"/>
            <a:pathLst>
              <a:path w="11550226" h="6214534">
                <a:moveTo>
                  <a:pt x="0" y="0"/>
                </a:moveTo>
                <a:lnTo>
                  <a:pt x="6061984" y="0"/>
                </a:lnTo>
                <a:lnTo>
                  <a:pt x="6061984" y="1786"/>
                </a:lnTo>
                <a:lnTo>
                  <a:pt x="7226327" y="1786"/>
                </a:lnTo>
                <a:lnTo>
                  <a:pt x="7968826" y="1786"/>
                </a:lnTo>
                <a:lnTo>
                  <a:pt x="7968828" y="1786"/>
                </a:lnTo>
                <a:lnTo>
                  <a:pt x="11550226" y="1786"/>
                </a:lnTo>
                <a:lnTo>
                  <a:pt x="11550226" y="2866740"/>
                </a:lnTo>
                <a:lnTo>
                  <a:pt x="8106781" y="6214534"/>
                </a:lnTo>
                <a:lnTo>
                  <a:pt x="7226327" y="6214534"/>
                </a:lnTo>
                <a:lnTo>
                  <a:pt x="7226327" y="6212748"/>
                </a:lnTo>
                <a:lnTo>
                  <a:pt x="6061984" y="6212748"/>
                </a:lnTo>
                <a:lnTo>
                  <a:pt x="5454226" y="6212748"/>
                </a:lnTo>
                <a:lnTo>
                  <a:pt x="0" y="6212748"/>
                </a:lnTo>
                <a:close/>
              </a:path>
            </a:pathLst>
          </a:custGeom>
          <a:noFill/>
          <a:extLst>
            <a:ext uri="{909E8E84-426E-40DD-AFC4-6F175D3DCCD1}">
              <a14:hiddenFill xmlns:a14="http://schemas.microsoft.com/office/drawing/2010/main">
                <a:solidFill>
                  <a:srgbClr val="FFFFFF"/>
                </a:solidFill>
              </a14:hiddenFill>
            </a:ext>
          </a:extLst>
        </p:spPr>
      </p:pic>
      <p:sp>
        <p:nvSpPr>
          <p:cNvPr id="18" name="Right Triangle 8">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0">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DF6A0C3-7985-4280-AEB7-16E2DC5C6F24}"/>
              </a:ext>
            </a:extLst>
          </p:cNvPr>
          <p:cNvSpPr txBox="1"/>
          <p:nvPr/>
        </p:nvSpPr>
        <p:spPr>
          <a:xfrm>
            <a:off x="1794881" y="839964"/>
            <a:ext cx="5550408" cy="1139607"/>
          </a:xfrm>
          <a:prstGeom prst="rect">
            <a:avLst/>
          </a:prstGeom>
          <a:solidFill>
            <a:schemeClr val="accent6">
              <a:lumMod val="50000"/>
            </a:schemeClr>
          </a:solidFill>
        </p:spPr>
        <p:txBody>
          <a:bodyPr wrap="square">
            <a:spAutoFit/>
          </a:bodyPr>
          <a:lstStyle/>
          <a:p>
            <a:pPr marL="0" marR="0" algn="ctr">
              <a:lnSpc>
                <a:spcPct val="115000"/>
              </a:lnSpc>
              <a:spcBef>
                <a:spcPts val="1200"/>
              </a:spcBef>
              <a:spcAft>
                <a:spcPts val="0"/>
              </a:spcAft>
            </a:pPr>
            <a:r>
              <a:rPr lang="en-US" sz="2800" b="1" dirty="0">
                <a:solidFill>
                  <a:schemeClr val="bg1"/>
                </a:solidFill>
                <a:effectLst/>
                <a:ea typeface="Times New Roman" panose="02020603050405020304" pitchFamily="18" charset="0"/>
                <a:cs typeface="Times New Roman" panose="02020603050405020304" pitchFamily="18" charset="0"/>
              </a:rPr>
              <a:t>I am Blessed by God to be in Christ </a:t>
            </a:r>
            <a:endParaRPr lang="en-US" sz="2800" dirty="0">
              <a:solidFill>
                <a:schemeClr val="bg1"/>
              </a:solidFill>
              <a:effectLst/>
              <a:ea typeface="Calibri" panose="020F0502020204030204" pitchFamily="34" charset="0"/>
              <a:cs typeface="Times New Roman" panose="02020603050405020304" pitchFamily="18" charset="0"/>
            </a:endParaRPr>
          </a:p>
          <a:p>
            <a:pPr marL="0" marR="0" algn="ctr">
              <a:lnSpc>
                <a:spcPct val="115000"/>
              </a:lnSpc>
              <a:spcBef>
                <a:spcPts val="1200"/>
              </a:spcBef>
              <a:spcAft>
                <a:spcPts val="0"/>
              </a:spcAft>
            </a:pPr>
            <a:r>
              <a:rPr lang="en-US" sz="24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Ephesians 1:1-14</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DB13EC2B-5790-43EC-94C4-7E4DB5238EC1}"/>
              </a:ext>
            </a:extLst>
          </p:cNvPr>
          <p:cNvSpPr txBox="1"/>
          <p:nvPr/>
        </p:nvSpPr>
        <p:spPr>
          <a:xfrm>
            <a:off x="481330" y="2375261"/>
            <a:ext cx="7693406" cy="556434"/>
          </a:xfrm>
          <a:prstGeom prst="rect">
            <a:avLst/>
          </a:prstGeom>
          <a:solidFill>
            <a:schemeClr val="tx1"/>
          </a:solidFill>
        </p:spPr>
        <p:txBody>
          <a:bodyPr wrap="square">
            <a:spAutoFit/>
          </a:bodyPr>
          <a:lstStyle/>
          <a:p>
            <a:pPr marL="0" marR="0">
              <a:lnSpc>
                <a:spcPct val="115000"/>
              </a:lnSpc>
              <a:spcBef>
                <a:spcPts val="1200"/>
              </a:spcBef>
              <a:spcAft>
                <a:spcPts val="0"/>
              </a:spcAft>
            </a:pP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God blessed us by changing us spiritually</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(vs. 1-3)</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91E19233-3339-432B-874C-BEC34891A3CF}"/>
              </a:ext>
            </a:extLst>
          </p:cNvPr>
          <p:cNvSpPr txBox="1"/>
          <p:nvPr/>
        </p:nvSpPr>
        <p:spPr>
          <a:xfrm>
            <a:off x="481330" y="2986770"/>
            <a:ext cx="7693406" cy="556434"/>
          </a:xfrm>
          <a:prstGeom prst="rect">
            <a:avLst/>
          </a:prstGeom>
          <a:solidFill>
            <a:schemeClr val="tx1"/>
          </a:solidFill>
        </p:spPr>
        <p:txBody>
          <a:bodyPr wrap="square">
            <a:spAutoFit/>
          </a:bodyPr>
          <a:lstStyle/>
          <a:p>
            <a:pPr marL="0" marR="0">
              <a:lnSpc>
                <a:spcPct val="115000"/>
              </a:lnSpc>
              <a:spcBef>
                <a:spcPts val="1200"/>
              </a:spcBef>
              <a:spcAft>
                <a:spcPts val="0"/>
              </a:spcAft>
            </a:pP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God blessed us by choosing us</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(v. 4a, 5a)</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06EE553C-9BD1-4EC3-B3A7-DD41171E8685}"/>
              </a:ext>
            </a:extLst>
          </p:cNvPr>
          <p:cNvSpPr txBox="1"/>
          <p:nvPr/>
        </p:nvSpPr>
        <p:spPr>
          <a:xfrm>
            <a:off x="483860" y="3598279"/>
            <a:ext cx="7690876" cy="556434"/>
          </a:xfrm>
          <a:prstGeom prst="rect">
            <a:avLst/>
          </a:prstGeom>
          <a:solidFill>
            <a:schemeClr val="tx1"/>
          </a:solidFill>
        </p:spPr>
        <p:txBody>
          <a:bodyPr wrap="square">
            <a:spAutoFit/>
          </a:bodyPr>
          <a:lstStyle/>
          <a:p>
            <a:pPr marL="0" marR="0">
              <a:lnSpc>
                <a:spcPct val="115000"/>
              </a:lnSpc>
              <a:spcBef>
                <a:spcPts val="1200"/>
              </a:spcBef>
              <a:spcAft>
                <a:spcPts val="0"/>
              </a:spcAft>
            </a:pP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God blessed us by purifying us</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(v. 4b)</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E81592EF-D23C-48B2-8DDC-564335667891}"/>
              </a:ext>
            </a:extLst>
          </p:cNvPr>
          <p:cNvSpPr txBox="1"/>
          <p:nvPr/>
        </p:nvSpPr>
        <p:spPr>
          <a:xfrm>
            <a:off x="481330" y="4221210"/>
            <a:ext cx="7690876" cy="556434"/>
          </a:xfrm>
          <a:prstGeom prst="rect">
            <a:avLst/>
          </a:prstGeom>
          <a:solidFill>
            <a:schemeClr val="tx1"/>
          </a:solidFill>
        </p:spPr>
        <p:txBody>
          <a:bodyPr wrap="square">
            <a:spAutoFit/>
          </a:bodyPr>
          <a:lstStyle/>
          <a:p>
            <a:pPr marL="0" marR="0">
              <a:lnSpc>
                <a:spcPct val="115000"/>
              </a:lnSpc>
              <a:spcBef>
                <a:spcPts val="1200"/>
              </a:spcBef>
              <a:spcAft>
                <a:spcPts val="0"/>
              </a:spcAft>
            </a:pP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God blessed us by adopting us</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(vs. 5-6)</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075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9EF0ED-F7E2-4D99-BD1F-A3C79E0EC799}"/>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F37A5A2-AC3D-450B-837E-55C5ECF630A4}"/>
              </a:ext>
            </a:extLst>
          </p:cNvPr>
          <p:cNvSpPr/>
          <p:nvPr/>
        </p:nvSpPr>
        <p:spPr>
          <a:xfrm rot="16200000">
            <a:off x="1647825" y="-514509"/>
            <a:ext cx="5848349" cy="8020370"/>
          </a:xfrm>
          <a:prstGeom prst="rect">
            <a:avLst/>
          </a:prstGeom>
          <a:blipFill dpi="0" rotWithShape="1">
            <a:blip r:embed="rId2">
              <a:extLst>
                <a:ext uri="{28A0092B-C50C-407E-A947-70E740481C1C}">
                  <a14:useLocalDpi xmlns:a14="http://schemas.microsoft.com/office/drawing/2010/main" val="0"/>
                </a:ext>
              </a:extLst>
            </a:blip>
            <a:srcRect/>
            <a:stretch>
              <a:fillRect l="-83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Box 4">
            <a:extLst>
              <a:ext uri="{FF2B5EF4-FFF2-40B4-BE49-F238E27FC236}">
                <a16:creationId xmlns:a16="http://schemas.microsoft.com/office/drawing/2014/main" id="{970C9532-F673-4622-AC69-1287C31550FD}"/>
              </a:ext>
            </a:extLst>
          </p:cNvPr>
          <p:cNvSpPr txBox="1"/>
          <p:nvPr/>
        </p:nvSpPr>
        <p:spPr>
          <a:xfrm>
            <a:off x="1052702" y="1424455"/>
            <a:ext cx="7231762" cy="2692404"/>
          </a:xfrm>
          <a:prstGeom prst="rect">
            <a:avLst/>
          </a:prstGeom>
          <a:solidFill>
            <a:schemeClr val="bg1"/>
          </a:solidFill>
        </p:spPr>
        <p:txBody>
          <a:bodyPr wrap="square">
            <a:spAutoFit/>
          </a:bodyPr>
          <a:lstStyle/>
          <a:p>
            <a:pPr marL="0" marR="0" algn="ctr">
              <a:lnSpc>
                <a:spcPct val="115000"/>
              </a:lnSpc>
              <a:spcBef>
                <a:spcPts val="120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Romans 8:15</a:t>
            </a:r>
          </a:p>
          <a:p>
            <a:pPr marL="0" marR="0" algn="ctr">
              <a:lnSpc>
                <a:spcPct val="115000"/>
              </a:lnSpc>
              <a:spcBef>
                <a:spcPts val="1200"/>
              </a:spcBef>
              <a:spcAft>
                <a:spcPts val="0"/>
              </a:spcAft>
            </a:pPr>
            <a:r>
              <a:rPr lang="en-US" sz="2800" i="0" baseline="30000" dirty="0">
                <a:solidFill>
                  <a:srgbClr val="000000"/>
                </a:solidFill>
                <a:effectLst/>
                <a:latin typeface="Times New Roman" panose="02020603050405020304" pitchFamily="18" charset="0"/>
                <a:cs typeface="Times New Roman" panose="02020603050405020304" pitchFamily="18" charset="0"/>
              </a:rPr>
              <a:t>15 </a:t>
            </a:r>
            <a:r>
              <a:rPr lang="en-US" sz="2800" i="0" dirty="0">
                <a:solidFill>
                  <a:srgbClr val="000000"/>
                </a:solidFill>
                <a:effectLst/>
                <a:latin typeface="Times New Roman" panose="02020603050405020304" pitchFamily="18" charset="0"/>
                <a:cs typeface="Times New Roman" panose="02020603050405020304" pitchFamily="18" charset="0"/>
              </a:rPr>
              <a:t>For you did not receive the spirit of slavery to fall back into fear, but you have received the Spirit of adoption as sons, by whom we cry, “Abba! Father!”</a:t>
            </a:r>
            <a:endParaRPr lang="en-US" sz="28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62200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6">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The FACTI Panel is showing a path to a better… - Transparency.org">
            <a:extLst>
              <a:ext uri="{FF2B5EF4-FFF2-40B4-BE49-F238E27FC236}">
                <a16:creationId xmlns:a16="http://schemas.microsoft.com/office/drawing/2014/main" id="{89277BF4-10EE-42C3-9673-5000953F77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54" r="16264"/>
          <a:stretch/>
        </p:blipFill>
        <p:spPr bwMode="auto">
          <a:xfrm>
            <a:off x="238751" y="321733"/>
            <a:ext cx="8662669" cy="6214534"/>
          </a:xfrm>
          <a:custGeom>
            <a:avLst/>
            <a:gdLst/>
            <a:ahLst/>
            <a:cxnLst/>
            <a:rect l="l" t="t" r="r" b="b"/>
            <a:pathLst>
              <a:path w="11550226" h="6214534">
                <a:moveTo>
                  <a:pt x="0" y="0"/>
                </a:moveTo>
                <a:lnTo>
                  <a:pt x="6061984" y="0"/>
                </a:lnTo>
                <a:lnTo>
                  <a:pt x="6061984" y="1786"/>
                </a:lnTo>
                <a:lnTo>
                  <a:pt x="7226327" y="1786"/>
                </a:lnTo>
                <a:lnTo>
                  <a:pt x="7968826" y="1786"/>
                </a:lnTo>
                <a:lnTo>
                  <a:pt x="7968828" y="1786"/>
                </a:lnTo>
                <a:lnTo>
                  <a:pt x="11550226" y="1786"/>
                </a:lnTo>
                <a:lnTo>
                  <a:pt x="11550226" y="2866740"/>
                </a:lnTo>
                <a:lnTo>
                  <a:pt x="8106781" y="6214534"/>
                </a:lnTo>
                <a:lnTo>
                  <a:pt x="7226327" y="6214534"/>
                </a:lnTo>
                <a:lnTo>
                  <a:pt x="7226327" y="6212748"/>
                </a:lnTo>
                <a:lnTo>
                  <a:pt x="6061984" y="6212748"/>
                </a:lnTo>
                <a:lnTo>
                  <a:pt x="5454226" y="6212748"/>
                </a:lnTo>
                <a:lnTo>
                  <a:pt x="0" y="6212748"/>
                </a:lnTo>
                <a:close/>
              </a:path>
            </a:pathLst>
          </a:custGeom>
          <a:noFill/>
          <a:extLst>
            <a:ext uri="{909E8E84-426E-40DD-AFC4-6F175D3DCCD1}">
              <a14:hiddenFill xmlns:a14="http://schemas.microsoft.com/office/drawing/2010/main">
                <a:solidFill>
                  <a:srgbClr val="FFFFFF"/>
                </a:solidFill>
              </a14:hiddenFill>
            </a:ext>
          </a:extLst>
        </p:spPr>
      </p:pic>
      <p:sp>
        <p:nvSpPr>
          <p:cNvPr id="18" name="Right Triangle 8">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0">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DF6A0C3-7985-4280-AEB7-16E2DC5C6F24}"/>
              </a:ext>
            </a:extLst>
          </p:cNvPr>
          <p:cNvSpPr txBox="1"/>
          <p:nvPr/>
        </p:nvSpPr>
        <p:spPr>
          <a:xfrm>
            <a:off x="1794881" y="839964"/>
            <a:ext cx="5550408" cy="1139607"/>
          </a:xfrm>
          <a:prstGeom prst="rect">
            <a:avLst/>
          </a:prstGeom>
          <a:solidFill>
            <a:schemeClr val="accent6">
              <a:lumMod val="50000"/>
            </a:schemeClr>
          </a:solidFill>
        </p:spPr>
        <p:txBody>
          <a:bodyPr wrap="square">
            <a:spAutoFit/>
          </a:bodyPr>
          <a:lstStyle/>
          <a:p>
            <a:pPr marL="0" marR="0" algn="ctr">
              <a:lnSpc>
                <a:spcPct val="115000"/>
              </a:lnSpc>
              <a:spcBef>
                <a:spcPts val="1200"/>
              </a:spcBef>
              <a:spcAft>
                <a:spcPts val="0"/>
              </a:spcAft>
            </a:pPr>
            <a:r>
              <a:rPr lang="en-US" sz="2800" b="1" dirty="0">
                <a:solidFill>
                  <a:schemeClr val="bg1"/>
                </a:solidFill>
                <a:effectLst/>
                <a:ea typeface="Times New Roman" panose="02020603050405020304" pitchFamily="18" charset="0"/>
                <a:cs typeface="Times New Roman" panose="02020603050405020304" pitchFamily="18" charset="0"/>
              </a:rPr>
              <a:t>I am Blessed by God to be in Christ </a:t>
            </a:r>
            <a:endParaRPr lang="en-US" sz="2800" dirty="0">
              <a:solidFill>
                <a:schemeClr val="bg1"/>
              </a:solidFill>
              <a:effectLst/>
              <a:ea typeface="Calibri" panose="020F0502020204030204" pitchFamily="34" charset="0"/>
              <a:cs typeface="Times New Roman" panose="02020603050405020304" pitchFamily="18" charset="0"/>
            </a:endParaRPr>
          </a:p>
          <a:p>
            <a:pPr marL="0" marR="0" algn="ctr">
              <a:lnSpc>
                <a:spcPct val="115000"/>
              </a:lnSpc>
              <a:spcBef>
                <a:spcPts val="1200"/>
              </a:spcBef>
              <a:spcAft>
                <a:spcPts val="0"/>
              </a:spcAft>
            </a:pPr>
            <a:r>
              <a:rPr lang="en-US" sz="24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Ephesians 1:1-14</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DB13EC2B-5790-43EC-94C4-7E4DB5238EC1}"/>
              </a:ext>
            </a:extLst>
          </p:cNvPr>
          <p:cNvSpPr txBox="1"/>
          <p:nvPr/>
        </p:nvSpPr>
        <p:spPr>
          <a:xfrm>
            <a:off x="481330" y="2375261"/>
            <a:ext cx="7693406" cy="556434"/>
          </a:xfrm>
          <a:prstGeom prst="rect">
            <a:avLst/>
          </a:prstGeom>
          <a:solidFill>
            <a:schemeClr val="tx1"/>
          </a:solidFill>
        </p:spPr>
        <p:txBody>
          <a:bodyPr wrap="square">
            <a:spAutoFit/>
          </a:bodyPr>
          <a:lstStyle/>
          <a:p>
            <a:pPr marL="0" marR="0">
              <a:lnSpc>
                <a:spcPct val="115000"/>
              </a:lnSpc>
              <a:spcBef>
                <a:spcPts val="1200"/>
              </a:spcBef>
              <a:spcAft>
                <a:spcPts val="0"/>
              </a:spcAft>
            </a:pP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God blessed us by changing us spiritually</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(vs. 1-3)</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91E19233-3339-432B-874C-BEC34891A3CF}"/>
              </a:ext>
            </a:extLst>
          </p:cNvPr>
          <p:cNvSpPr txBox="1"/>
          <p:nvPr/>
        </p:nvSpPr>
        <p:spPr>
          <a:xfrm>
            <a:off x="481330" y="2986770"/>
            <a:ext cx="7693406" cy="556434"/>
          </a:xfrm>
          <a:prstGeom prst="rect">
            <a:avLst/>
          </a:prstGeom>
          <a:solidFill>
            <a:schemeClr val="tx1"/>
          </a:solidFill>
        </p:spPr>
        <p:txBody>
          <a:bodyPr wrap="square">
            <a:spAutoFit/>
          </a:bodyPr>
          <a:lstStyle/>
          <a:p>
            <a:pPr marL="0" marR="0">
              <a:lnSpc>
                <a:spcPct val="115000"/>
              </a:lnSpc>
              <a:spcBef>
                <a:spcPts val="1200"/>
              </a:spcBef>
              <a:spcAft>
                <a:spcPts val="0"/>
              </a:spcAft>
            </a:pP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God blessed us by choosing us</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(v. 4a, 5a)</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06EE553C-9BD1-4EC3-B3A7-DD41171E8685}"/>
              </a:ext>
            </a:extLst>
          </p:cNvPr>
          <p:cNvSpPr txBox="1"/>
          <p:nvPr/>
        </p:nvSpPr>
        <p:spPr>
          <a:xfrm>
            <a:off x="483860" y="3598279"/>
            <a:ext cx="7690876" cy="556434"/>
          </a:xfrm>
          <a:prstGeom prst="rect">
            <a:avLst/>
          </a:prstGeom>
          <a:solidFill>
            <a:schemeClr val="tx1"/>
          </a:solidFill>
        </p:spPr>
        <p:txBody>
          <a:bodyPr wrap="square">
            <a:spAutoFit/>
          </a:bodyPr>
          <a:lstStyle/>
          <a:p>
            <a:pPr marL="0" marR="0">
              <a:lnSpc>
                <a:spcPct val="115000"/>
              </a:lnSpc>
              <a:spcBef>
                <a:spcPts val="1200"/>
              </a:spcBef>
              <a:spcAft>
                <a:spcPts val="0"/>
              </a:spcAft>
            </a:pP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God blessed us by purifying us</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(v. 4b)</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E81592EF-D23C-48B2-8DDC-564335667891}"/>
              </a:ext>
            </a:extLst>
          </p:cNvPr>
          <p:cNvSpPr txBox="1"/>
          <p:nvPr/>
        </p:nvSpPr>
        <p:spPr>
          <a:xfrm>
            <a:off x="481330" y="4221210"/>
            <a:ext cx="7690876" cy="556434"/>
          </a:xfrm>
          <a:prstGeom prst="rect">
            <a:avLst/>
          </a:prstGeom>
          <a:solidFill>
            <a:schemeClr val="tx1"/>
          </a:solidFill>
        </p:spPr>
        <p:txBody>
          <a:bodyPr wrap="square">
            <a:spAutoFit/>
          </a:bodyPr>
          <a:lstStyle/>
          <a:p>
            <a:pPr marL="0" marR="0">
              <a:lnSpc>
                <a:spcPct val="115000"/>
              </a:lnSpc>
              <a:spcBef>
                <a:spcPts val="1200"/>
              </a:spcBef>
              <a:spcAft>
                <a:spcPts val="0"/>
              </a:spcAft>
            </a:pP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God blessed us by adopting us</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(vs. 5-6)</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DFE4E649-D61D-4343-AF68-943E7A7E3C6B}"/>
              </a:ext>
            </a:extLst>
          </p:cNvPr>
          <p:cNvSpPr txBox="1"/>
          <p:nvPr/>
        </p:nvSpPr>
        <p:spPr>
          <a:xfrm>
            <a:off x="481330" y="4839176"/>
            <a:ext cx="7690876" cy="556434"/>
          </a:xfrm>
          <a:prstGeom prst="rect">
            <a:avLst/>
          </a:prstGeom>
          <a:solidFill>
            <a:schemeClr val="tx1"/>
          </a:solidFill>
        </p:spPr>
        <p:txBody>
          <a:bodyPr wrap="square">
            <a:spAutoFit/>
          </a:bodyPr>
          <a:lstStyle/>
          <a:p>
            <a:pPr marL="0" marR="0">
              <a:lnSpc>
                <a:spcPct val="115000"/>
              </a:lnSpc>
              <a:spcBef>
                <a:spcPts val="1200"/>
              </a:spcBef>
              <a:spcAft>
                <a:spcPts val="0"/>
              </a:spcAft>
            </a:pP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God blessed us by redeeming us from sin</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(vs. 7-8)</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C3BD5F61-C9DF-4DF6-BD0C-D959EE667065}"/>
              </a:ext>
            </a:extLst>
          </p:cNvPr>
          <p:cNvSpPr txBox="1"/>
          <p:nvPr/>
        </p:nvSpPr>
        <p:spPr>
          <a:xfrm>
            <a:off x="481330" y="5451824"/>
            <a:ext cx="7690876" cy="1051955"/>
          </a:xfrm>
          <a:prstGeom prst="rect">
            <a:avLst/>
          </a:prstGeom>
          <a:solidFill>
            <a:schemeClr val="tx1"/>
          </a:solidFill>
        </p:spPr>
        <p:txBody>
          <a:bodyPr wrap="square">
            <a:spAutoFit/>
          </a:bodyPr>
          <a:lstStyle/>
          <a:p>
            <a:pPr marL="0" marR="0">
              <a:lnSpc>
                <a:spcPct val="115000"/>
              </a:lnSpc>
              <a:spcBef>
                <a:spcPts val="1200"/>
              </a:spcBef>
              <a:spcAft>
                <a:spcPts val="0"/>
              </a:spcAft>
            </a:pP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God blessed us by communicating His salvation plan to us</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(vs. 9-10)</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9010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6">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The FACTI Panel is showing a path to a better… - Transparency.org">
            <a:extLst>
              <a:ext uri="{FF2B5EF4-FFF2-40B4-BE49-F238E27FC236}">
                <a16:creationId xmlns:a16="http://schemas.microsoft.com/office/drawing/2014/main" id="{89277BF4-10EE-42C3-9673-5000953F77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54" r="16264"/>
          <a:stretch/>
        </p:blipFill>
        <p:spPr bwMode="auto">
          <a:xfrm>
            <a:off x="238751" y="321733"/>
            <a:ext cx="8662669" cy="6214534"/>
          </a:xfrm>
          <a:custGeom>
            <a:avLst/>
            <a:gdLst/>
            <a:ahLst/>
            <a:cxnLst/>
            <a:rect l="l" t="t" r="r" b="b"/>
            <a:pathLst>
              <a:path w="11550226" h="6214534">
                <a:moveTo>
                  <a:pt x="0" y="0"/>
                </a:moveTo>
                <a:lnTo>
                  <a:pt x="6061984" y="0"/>
                </a:lnTo>
                <a:lnTo>
                  <a:pt x="6061984" y="1786"/>
                </a:lnTo>
                <a:lnTo>
                  <a:pt x="7226327" y="1786"/>
                </a:lnTo>
                <a:lnTo>
                  <a:pt x="7968826" y="1786"/>
                </a:lnTo>
                <a:lnTo>
                  <a:pt x="7968828" y="1786"/>
                </a:lnTo>
                <a:lnTo>
                  <a:pt x="11550226" y="1786"/>
                </a:lnTo>
                <a:lnTo>
                  <a:pt x="11550226" y="2866740"/>
                </a:lnTo>
                <a:lnTo>
                  <a:pt x="8106781" y="6214534"/>
                </a:lnTo>
                <a:lnTo>
                  <a:pt x="7226327" y="6214534"/>
                </a:lnTo>
                <a:lnTo>
                  <a:pt x="7226327" y="6212748"/>
                </a:lnTo>
                <a:lnTo>
                  <a:pt x="6061984" y="6212748"/>
                </a:lnTo>
                <a:lnTo>
                  <a:pt x="5454226" y="6212748"/>
                </a:lnTo>
                <a:lnTo>
                  <a:pt x="0" y="6212748"/>
                </a:lnTo>
                <a:close/>
              </a:path>
            </a:pathLst>
          </a:custGeom>
          <a:noFill/>
          <a:extLst>
            <a:ext uri="{909E8E84-426E-40DD-AFC4-6F175D3DCCD1}">
              <a14:hiddenFill xmlns:a14="http://schemas.microsoft.com/office/drawing/2010/main">
                <a:solidFill>
                  <a:srgbClr val="FFFFFF"/>
                </a:solidFill>
              </a14:hiddenFill>
            </a:ext>
          </a:extLst>
        </p:spPr>
      </p:pic>
      <p:sp>
        <p:nvSpPr>
          <p:cNvPr id="18" name="Right Triangle 8">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0">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DF6A0C3-7985-4280-AEB7-16E2DC5C6F24}"/>
              </a:ext>
            </a:extLst>
          </p:cNvPr>
          <p:cNvSpPr txBox="1"/>
          <p:nvPr/>
        </p:nvSpPr>
        <p:spPr>
          <a:xfrm>
            <a:off x="1794881" y="839964"/>
            <a:ext cx="5550408" cy="1139607"/>
          </a:xfrm>
          <a:prstGeom prst="rect">
            <a:avLst/>
          </a:prstGeom>
          <a:solidFill>
            <a:schemeClr val="accent6">
              <a:lumMod val="50000"/>
            </a:schemeClr>
          </a:solidFill>
        </p:spPr>
        <p:txBody>
          <a:bodyPr wrap="square">
            <a:spAutoFit/>
          </a:bodyPr>
          <a:lstStyle/>
          <a:p>
            <a:pPr marL="0" marR="0" algn="ctr">
              <a:lnSpc>
                <a:spcPct val="115000"/>
              </a:lnSpc>
              <a:spcBef>
                <a:spcPts val="1200"/>
              </a:spcBef>
              <a:spcAft>
                <a:spcPts val="0"/>
              </a:spcAft>
            </a:pPr>
            <a:r>
              <a:rPr lang="en-US" sz="2800" b="1" dirty="0">
                <a:solidFill>
                  <a:schemeClr val="bg1"/>
                </a:solidFill>
                <a:effectLst/>
                <a:ea typeface="Times New Roman" panose="02020603050405020304" pitchFamily="18" charset="0"/>
                <a:cs typeface="Times New Roman" panose="02020603050405020304" pitchFamily="18" charset="0"/>
              </a:rPr>
              <a:t>I am Blessed by God to be in Christ </a:t>
            </a:r>
            <a:endParaRPr lang="en-US" sz="2800" dirty="0">
              <a:solidFill>
                <a:schemeClr val="bg1"/>
              </a:solidFill>
              <a:effectLst/>
              <a:ea typeface="Calibri" panose="020F0502020204030204" pitchFamily="34" charset="0"/>
              <a:cs typeface="Times New Roman" panose="02020603050405020304" pitchFamily="18" charset="0"/>
            </a:endParaRPr>
          </a:p>
          <a:p>
            <a:pPr marL="0" marR="0" algn="ctr">
              <a:lnSpc>
                <a:spcPct val="115000"/>
              </a:lnSpc>
              <a:spcBef>
                <a:spcPts val="1200"/>
              </a:spcBef>
              <a:spcAft>
                <a:spcPts val="0"/>
              </a:spcAft>
            </a:pPr>
            <a:r>
              <a:rPr lang="en-US" sz="24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Ephesians 1:1-14</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DB13EC2B-5790-43EC-94C4-7E4DB5238EC1}"/>
              </a:ext>
            </a:extLst>
          </p:cNvPr>
          <p:cNvSpPr txBox="1"/>
          <p:nvPr/>
        </p:nvSpPr>
        <p:spPr>
          <a:xfrm>
            <a:off x="475488" y="2386584"/>
            <a:ext cx="7699248" cy="1051955"/>
          </a:xfrm>
          <a:prstGeom prst="rect">
            <a:avLst/>
          </a:prstGeom>
          <a:solidFill>
            <a:schemeClr val="tx1"/>
          </a:solidFill>
        </p:spPr>
        <p:txBody>
          <a:bodyPr wrap="square">
            <a:spAutoFit/>
          </a:bodyPr>
          <a:lstStyle/>
          <a:p>
            <a:pPr marL="0" marR="0">
              <a:lnSpc>
                <a:spcPct val="115000"/>
              </a:lnSpc>
              <a:spcBef>
                <a:spcPts val="1200"/>
              </a:spcBef>
              <a:spcAft>
                <a:spcPts val="0"/>
              </a:spcAft>
            </a:pP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God blessed us by granting us a future inheritance </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(vs. 11-12)</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38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9EF0ED-F7E2-4D99-BD1F-A3C79E0EC799}"/>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F37A5A2-AC3D-450B-837E-55C5ECF630A4}"/>
              </a:ext>
            </a:extLst>
          </p:cNvPr>
          <p:cNvSpPr/>
          <p:nvPr/>
        </p:nvSpPr>
        <p:spPr>
          <a:xfrm rot="16200000">
            <a:off x="1647825" y="-514509"/>
            <a:ext cx="5848349" cy="8020370"/>
          </a:xfrm>
          <a:prstGeom prst="rect">
            <a:avLst/>
          </a:prstGeom>
          <a:blipFill dpi="0" rotWithShape="1">
            <a:blip r:embed="rId2">
              <a:extLst>
                <a:ext uri="{28A0092B-C50C-407E-A947-70E740481C1C}">
                  <a14:useLocalDpi xmlns:a14="http://schemas.microsoft.com/office/drawing/2010/main" val="0"/>
                </a:ext>
              </a:extLst>
            </a:blip>
            <a:srcRect/>
            <a:stretch>
              <a:fillRect l="-83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Box 4">
            <a:extLst>
              <a:ext uri="{FF2B5EF4-FFF2-40B4-BE49-F238E27FC236}">
                <a16:creationId xmlns:a16="http://schemas.microsoft.com/office/drawing/2014/main" id="{970C9532-F673-4622-AC69-1287C31550FD}"/>
              </a:ext>
            </a:extLst>
          </p:cNvPr>
          <p:cNvSpPr txBox="1"/>
          <p:nvPr/>
        </p:nvSpPr>
        <p:spPr>
          <a:xfrm>
            <a:off x="1052702" y="1424455"/>
            <a:ext cx="7231762" cy="3187924"/>
          </a:xfrm>
          <a:prstGeom prst="rect">
            <a:avLst/>
          </a:prstGeom>
          <a:solidFill>
            <a:schemeClr val="bg1"/>
          </a:solidFill>
        </p:spPr>
        <p:txBody>
          <a:bodyPr wrap="square">
            <a:spAutoFit/>
          </a:bodyPr>
          <a:lstStyle/>
          <a:p>
            <a:pPr marL="0" marR="0" algn="ctr">
              <a:lnSpc>
                <a:spcPct val="115000"/>
              </a:lnSpc>
              <a:spcBef>
                <a:spcPts val="120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Romans 8:16-17</a:t>
            </a:r>
          </a:p>
          <a:p>
            <a:pPr marL="0" marR="0" algn="ctr">
              <a:lnSpc>
                <a:spcPct val="115000"/>
              </a:lnSpc>
              <a:spcBef>
                <a:spcPts val="1200"/>
              </a:spcBef>
              <a:spcAft>
                <a:spcPts val="0"/>
              </a:spcAft>
            </a:pPr>
            <a:r>
              <a:rPr lang="en-US" sz="2800" i="0" baseline="30000" dirty="0">
                <a:solidFill>
                  <a:srgbClr val="000000"/>
                </a:solidFill>
                <a:effectLst/>
                <a:latin typeface="Times New Roman" panose="02020603050405020304" pitchFamily="18" charset="0"/>
                <a:cs typeface="Times New Roman" panose="02020603050405020304" pitchFamily="18" charset="0"/>
              </a:rPr>
              <a:t>16 </a:t>
            </a:r>
            <a:r>
              <a:rPr lang="en-US" sz="2800" i="0" dirty="0">
                <a:solidFill>
                  <a:srgbClr val="000000"/>
                </a:solidFill>
                <a:effectLst/>
                <a:latin typeface="Times New Roman" panose="02020603050405020304" pitchFamily="18" charset="0"/>
                <a:cs typeface="Times New Roman" panose="02020603050405020304" pitchFamily="18" charset="0"/>
              </a:rPr>
              <a:t>The Spirit himself bears witness with our spirit that we are children of God, </a:t>
            </a:r>
            <a:r>
              <a:rPr lang="en-US" sz="2800" i="0" baseline="30000" dirty="0">
                <a:solidFill>
                  <a:srgbClr val="000000"/>
                </a:solidFill>
                <a:effectLst/>
                <a:latin typeface="Times New Roman" panose="02020603050405020304" pitchFamily="18" charset="0"/>
                <a:cs typeface="Times New Roman" panose="02020603050405020304" pitchFamily="18" charset="0"/>
              </a:rPr>
              <a:t>17 </a:t>
            </a:r>
            <a:r>
              <a:rPr lang="en-US" sz="2800" i="0" dirty="0">
                <a:solidFill>
                  <a:srgbClr val="000000"/>
                </a:solidFill>
                <a:effectLst/>
                <a:latin typeface="Times New Roman" panose="02020603050405020304" pitchFamily="18" charset="0"/>
                <a:cs typeface="Times New Roman" panose="02020603050405020304" pitchFamily="18" charset="0"/>
              </a:rPr>
              <a:t>and if children, then heirs—heirs of God and fellow heirs with Christ, provided we suffer with him in order that we may also be glorified with him.</a:t>
            </a:r>
            <a:endParaRPr lang="en-US" sz="28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507256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6">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The FACTI Panel is showing a path to a better… - Transparency.org">
            <a:extLst>
              <a:ext uri="{FF2B5EF4-FFF2-40B4-BE49-F238E27FC236}">
                <a16:creationId xmlns:a16="http://schemas.microsoft.com/office/drawing/2014/main" id="{89277BF4-10EE-42C3-9673-5000953F77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54" r="16264"/>
          <a:stretch/>
        </p:blipFill>
        <p:spPr bwMode="auto">
          <a:xfrm>
            <a:off x="238751" y="321733"/>
            <a:ext cx="8662669" cy="6214534"/>
          </a:xfrm>
          <a:custGeom>
            <a:avLst/>
            <a:gdLst/>
            <a:ahLst/>
            <a:cxnLst/>
            <a:rect l="l" t="t" r="r" b="b"/>
            <a:pathLst>
              <a:path w="11550226" h="6214534">
                <a:moveTo>
                  <a:pt x="0" y="0"/>
                </a:moveTo>
                <a:lnTo>
                  <a:pt x="6061984" y="0"/>
                </a:lnTo>
                <a:lnTo>
                  <a:pt x="6061984" y="1786"/>
                </a:lnTo>
                <a:lnTo>
                  <a:pt x="7226327" y="1786"/>
                </a:lnTo>
                <a:lnTo>
                  <a:pt x="7968826" y="1786"/>
                </a:lnTo>
                <a:lnTo>
                  <a:pt x="7968828" y="1786"/>
                </a:lnTo>
                <a:lnTo>
                  <a:pt x="11550226" y="1786"/>
                </a:lnTo>
                <a:lnTo>
                  <a:pt x="11550226" y="2866740"/>
                </a:lnTo>
                <a:lnTo>
                  <a:pt x="8106781" y="6214534"/>
                </a:lnTo>
                <a:lnTo>
                  <a:pt x="7226327" y="6214534"/>
                </a:lnTo>
                <a:lnTo>
                  <a:pt x="7226327" y="6212748"/>
                </a:lnTo>
                <a:lnTo>
                  <a:pt x="6061984" y="6212748"/>
                </a:lnTo>
                <a:lnTo>
                  <a:pt x="5454226" y="6212748"/>
                </a:lnTo>
                <a:lnTo>
                  <a:pt x="0" y="6212748"/>
                </a:lnTo>
                <a:close/>
              </a:path>
            </a:pathLst>
          </a:custGeom>
          <a:noFill/>
          <a:extLst>
            <a:ext uri="{909E8E84-426E-40DD-AFC4-6F175D3DCCD1}">
              <a14:hiddenFill xmlns:a14="http://schemas.microsoft.com/office/drawing/2010/main">
                <a:solidFill>
                  <a:srgbClr val="FFFFFF"/>
                </a:solidFill>
              </a14:hiddenFill>
            </a:ext>
          </a:extLst>
        </p:spPr>
      </p:pic>
      <p:sp>
        <p:nvSpPr>
          <p:cNvPr id="18" name="Right Triangle 8">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0">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DF6A0C3-7985-4280-AEB7-16E2DC5C6F24}"/>
              </a:ext>
            </a:extLst>
          </p:cNvPr>
          <p:cNvSpPr txBox="1"/>
          <p:nvPr/>
        </p:nvSpPr>
        <p:spPr>
          <a:xfrm>
            <a:off x="1794881" y="839964"/>
            <a:ext cx="5550408" cy="1139607"/>
          </a:xfrm>
          <a:prstGeom prst="rect">
            <a:avLst/>
          </a:prstGeom>
          <a:solidFill>
            <a:schemeClr val="accent6">
              <a:lumMod val="50000"/>
            </a:schemeClr>
          </a:solidFill>
        </p:spPr>
        <p:txBody>
          <a:bodyPr wrap="square">
            <a:spAutoFit/>
          </a:bodyPr>
          <a:lstStyle/>
          <a:p>
            <a:pPr marL="0" marR="0" algn="ctr">
              <a:lnSpc>
                <a:spcPct val="115000"/>
              </a:lnSpc>
              <a:spcBef>
                <a:spcPts val="1200"/>
              </a:spcBef>
              <a:spcAft>
                <a:spcPts val="0"/>
              </a:spcAft>
            </a:pPr>
            <a:r>
              <a:rPr lang="en-US" sz="2800" b="1" dirty="0">
                <a:solidFill>
                  <a:schemeClr val="bg1"/>
                </a:solidFill>
                <a:effectLst/>
                <a:ea typeface="Times New Roman" panose="02020603050405020304" pitchFamily="18" charset="0"/>
                <a:cs typeface="Times New Roman" panose="02020603050405020304" pitchFamily="18" charset="0"/>
              </a:rPr>
              <a:t>I am Blessed by God to be in Christ </a:t>
            </a:r>
            <a:endParaRPr lang="en-US" sz="2800" dirty="0">
              <a:solidFill>
                <a:schemeClr val="bg1"/>
              </a:solidFill>
              <a:effectLst/>
              <a:ea typeface="Calibri" panose="020F0502020204030204" pitchFamily="34" charset="0"/>
              <a:cs typeface="Times New Roman" panose="02020603050405020304" pitchFamily="18" charset="0"/>
            </a:endParaRPr>
          </a:p>
          <a:p>
            <a:pPr marL="0" marR="0" algn="ctr">
              <a:lnSpc>
                <a:spcPct val="115000"/>
              </a:lnSpc>
              <a:spcBef>
                <a:spcPts val="1200"/>
              </a:spcBef>
              <a:spcAft>
                <a:spcPts val="0"/>
              </a:spcAft>
            </a:pPr>
            <a:r>
              <a:rPr lang="en-US" sz="24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Ephesians 1:1-14</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DB13EC2B-5790-43EC-94C4-7E4DB5238EC1}"/>
              </a:ext>
            </a:extLst>
          </p:cNvPr>
          <p:cNvSpPr txBox="1"/>
          <p:nvPr/>
        </p:nvSpPr>
        <p:spPr>
          <a:xfrm>
            <a:off x="481330" y="2386189"/>
            <a:ext cx="7699248" cy="1051955"/>
          </a:xfrm>
          <a:prstGeom prst="rect">
            <a:avLst/>
          </a:prstGeom>
          <a:solidFill>
            <a:schemeClr val="tx1"/>
          </a:solidFill>
        </p:spPr>
        <p:txBody>
          <a:bodyPr wrap="square">
            <a:spAutoFit/>
          </a:bodyPr>
          <a:lstStyle/>
          <a:p>
            <a:pPr marL="0" marR="0">
              <a:lnSpc>
                <a:spcPct val="115000"/>
              </a:lnSpc>
              <a:spcBef>
                <a:spcPts val="1200"/>
              </a:spcBef>
              <a:spcAft>
                <a:spcPts val="0"/>
              </a:spcAft>
            </a:pP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God blessed us by granting us a future inheritance </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(vs. 11-12)</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A52BBF8-542A-4527-9353-1683FD838C18}"/>
              </a:ext>
            </a:extLst>
          </p:cNvPr>
          <p:cNvSpPr txBox="1"/>
          <p:nvPr/>
        </p:nvSpPr>
        <p:spPr>
          <a:xfrm>
            <a:off x="483880" y="3489690"/>
            <a:ext cx="7699248" cy="556434"/>
          </a:xfrm>
          <a:prstGeom prst="rect">
            <a:avLst/>
          </a:prstGeom>
          <a:solidFill>
            <a:schemeClr val="tx1"/>
          </a:solidFill>
        </p:spPr>
        <p:txBody>
          <a:bodyPr wrap="square">
            <a:spAutoFit/>
          </a:bodyPr>
          <a:lstStyle/>
          <a:p>
            <a:pPr marL="0" marR="0">
              <a:lnSpc>
                <a:spcPct val="115000"/>
              </a:lnSpc>
              <a:spcBef>
                <a:spcPts val="1200"/>
              </a:spcBef>
              <a:spcAft>
                <a:spcPts val="0"/>
              </a:spcAft>
            </a:pP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God blessed us by securing us </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(vs. 13-14)</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321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6">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The FACTI Panel is showing a path to a better… - Transparency.org">
            <a:extLst>
              <a:ext uri="{FF2B5EF4-FFF2-40B4-BE49-F238E27FC236}">
                <a16:creationId xmlns:a16="http://schemas.microsoft.com/office/drawing/2014/main" id="{89277BF4-10EE-42C3-9673-5000953F77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54" r="16264"/>
          <a:stretch/>
        </p:blipFill>
        <p:spPr bwMode="auto">
          <a:xfrm>
            <a:off x="238751" y="321733"/>
            <a:ext cx="8662669" cy="6214534"/>
          </a:xfrm>
          <a:custGeom>
            <a:avLst/>
            <a:gdLst/>
            <a:ahLst/>
            <a:cxnLst/>
            <a:rect l="l" t="t" r="r" b="b"/>
            <a:pathLst>
              <a:path w="11550226" h="6214534">
                <a:moveTo>
                  <a:pt x="0" y="0"/>
                </a:moveTo>
                <a:lnTo>
                  <a:pt x="6061984" y="0"/>
                </a:lnTo>
                <a:lnTo>
                  <a:pt x="6061984" y="1786"/>
                </a:lnTo>
                <a:lnTo>
                  <a:pt x="7226327" y="1786"/>
                </a:lnTo>
                <a:lnTo>
                  <a:pt x="7968826" y="1786"/>
                </a:lnTo>
                <a:lnTo>
                  <a:pt x="7968828" y="1786"/>
                </a:lnTo>
                <a:lnTo>
                  <a:pt x="11550226" y="1786"/>
                </a:lnTo>
                <a:lnTo>
                  <a:pt x="11550226" y="2866740"/>
                </a:lnTo>
                <a:lnTo>
                  <a:pt x="8106781" y="6214534"/>
                </a:lnTo>
                <a:lnTo>
                  <a:pt x="7226327" y="6214534"/>
                </a:lnTo>
                <a:lnTo>
                  <a:pt x="7226327" y="6212748"/>
                </a:lnTo>
                <a:lnTo>
                  <a:pt x="6061984" y="6212748"/>
                </a:lnTo>
                <a:lnTo>
                  <a:pt x="5454226" y="6212748"/>
                </a:lnTo>
                <a:lnTo>
                  <a:pt x="0" y="6212748"/>
                </a:lnTo>
                <a:close/>
              </a:path>
            </a:pathLst>
          </a:custGeom>
          <a:noFill/>
          <a:extLst>
            <a:ext uri="{909E8E84-426E-40DD-AFC4-6F175D3DCCD1}">
              <a14:hiddenFill xmlns:a14="http://schemas.microsoft.com/office/drawing/2010/main">
                <a:solidFill>
                  <a:srgbClr val="FFFFFF"/>
                </a:solidFill>
              </a14:hiddenFill>
            </a:ext>
          </a:extLst>
        </p:spPr>
      </p:pic>
      <p:sp>
        <p:nvSpPr>
          <p:cNvPr id="18" name="Right Triangle 8">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0">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DF6A0C3-7985-4280-AEB7-16E2DC5C6F24}"/>
              </a:ext>
            </a:extLst>
          </p:cNvPr>
          <p:cNvSpPr txBox="1"/>
          <p:nvPr/>
        </p:nvSpPr>
        <p:spPr>
          <a:xfrm>
            <a:off x="1796796" y="428159"/>
            <a:ext cx="5550408" cy="558743"/>
          </a:xfrm>
          <a:prstGeom prst="rect">
            <a:avLst/>
          </a:prstGeom>
          <a:solidFill>
            <a:schemeClr val="accent6">
              <a:lumMod val="50000"/>
            </a:schemeClr>
          </a:solidFill>
        </p:spPr>
        <p:txBody>
          <a:bodyPr wrap="square">
            <a:spAutoFit/>
          </a:bodyPr>
          <a:lstStyle/>
          <a:p>
            <a:pPr marL="0" marR="0" algn="ctr">
              <a:lnSpc>
                <a:spcPct val="115000"/>
              </a:lnSpc>
              <a:spcBef>
                <a:spcPts val="1200"/>
              </a:spcBef>
              <a:spcAft>
                <a:spcPts val="0"/>
              </a:spcAft>
            </a:pPr>
            <a:r>
              <a:rPr lang="en-US" sz="2800" b="1" dirty="0">
                <a:solidFill>
                  <a:schemeClr val="bg1"/>
                </a:solidFill>
                <a:effectLst/>
                <a:ea typeface="Times New Roman" panose="02020603050405020304" pitchFamily="18" charset="0"/>
                <a:cs typeface="Times New Roman" panose="02020603050405020304" pitchFamily="18" charset="0"/>
              </a:rPr>
              <a:t>I am Blessed by God to be in Christ </a:t>
            </a:r>
            <a:endParaRPr lang="en-US" sz="2800" dirty="0">
              <a:solidFill>
                <a:schemeClr val="bg1"/>
              </a:solidFill>
              <a:effectLst/>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DB13EC2B-5790-43EC-94C4-7E4DB5238EC1}"/>
              </a:ext>
            </a:extLst>
          </p:cNvPr>
          <p:cNvSpPr txBox="1"/>
          <p:nvPr/>
        </p:nvSpPr>
        <p:spPr>
          <a:xfrm>
            <a:off x="481330" y="1213973"/>
            <a:ext cx="7693406" cy="556434"/>
          </a:xfrm>
          <a:prstGeom prst="rect">
            <a:avLst/>
          </a:prstGeom>
          <a:solidFill>
            <a:schemeClr val="tx1"/>
          </a:solidFill>
        </p:spPr>
        <p:txBody>
          <a:bodyPr wrap="square">
            <a:spAutoFit/>
          </a:bodyPr>
          <a:lstStyle/>
          <a:p>
            <a:pPr marL="0" marR="0">
              <a:lnSpc>
                <a:spcPct val="115000"/>
              </a:lnSpc>
              <a:spcBef>
                <a:spcPts val="1200"/>
              </a:spcBef>
              <a:spcAft>
                <a:spcPts val="0"/>
              </a:spcAft>
            </a:pP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 God blessed </a:t>
            </a:r>
            <a:r>
              <a:rPr lang="en-US" sz="28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me</a:t>
            </a: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by changing me spiritually</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91E19233-3339-432B-874C-BEC34891A3CF}"/>
              </a:ext>
            </a:extLst>
          </p:cNvPr>
          <p:cNvSpPr txBox="1"/>
          <p:nvPr/>
        </p:nvSpPr>
        <p:spPr>
          <a:xfrm>
            <a:off x="481330" y="1743186"/>
            <a:ext cx="7693406" cy="556434"/>
          </a:xfrm>
          <a:prstGeom prst="rect">
            <a:avLst/>
          </a:prstGeom>
          <a:solidFill>
            <a:schemeClr val="tx1"/>
          </a:solidFill>
        </p:spPr>
        <p:txBody>
          <a:bodyPr wrap="square">
            <a:spAutoFit/>
          </a:bodyPr>
          <a:lstStyle/>
          <a:p>
            <a:pPr marL="0" marR="0">
              <a:lnSpc>
                <a:spcPct val="115000"/>
              </a:lnSpc>
              <a:spcBef>
                <a:spcPts val="1200"/>
              </a:spcBef>
              <a:spcAft>
                <a:spcPts val="0"/>
              </a:spcAft>
            </a:pP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 God blessed me by choosing me</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06EE553C-9BD1-4EC3-B3A7-DD41171E8685}"/>
              </a:ext>
            </a:extLst>
          </p:cNvPr>
          <p:cNvSpPr txBox="1"/>
          <p:nvPr/>
        </p:nvSpPr>
        <p:spPr>
          <a:xfrm>
            <a:off x="481330" y="2291195"/>
            <a:ext cx="7690876" cy="556434"/>
          </a:xfrm>
          <a:prstGeom prst="rect">
            <a:avLst/>
          </a:prstGeom>
          <a:solidFill>
            <a:schemeClr val="tx1"/>
          </a:solidFill>
        </p:spPr>
        <p:txBody>
          <a:bodyPr wrap="square">
            <a:spAutoFit/>
          </a:bodyPr>
          <a:lstStyle/>
          <a:p>
            <a:pPr marL="0" marR="0">
              <a:lnSpc>
                <a:spcPct val="115000"/>
              </a:lnSpc>
              <a:spcBef>
                <a:spcPts val="1200"/>
              </a:spcBef>
              <a:spcAft>
                <a:spcPts val="0"/>
              </a:spcAft>
            </a:pP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 God blessed </a:t>
            </a:r>
            <a:r>
              <a:rPr lang="en-US" sz="28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me</a:t>
            </a: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by purifying me</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E81592EF-D23C-48B2-8DDC-564335667891}"/>
              </a:ext>
            </a:extLst>
          </p:cNvPr>
          <p:cNvSpPr txBox="1"/>
          <p:nvPr/>
        </p:nvSpPr>
        <p:spPr>
          <a:xfrm>
            <a:off x="481330" y="2840466"/>
            <a:ext cx="7690876" cy="556434"/>
          </a:xfrm>
          <a:prstGeom prst="rect">
            <a:avLst/>
          </a:prstGeom>
          <a:solidFill>
            <a:schemeClr val="tx1"/>
          </a:solidFill>
        </p:spPr>
        <p:txBody>
          <a:bodyPr wrap="square">
            <a:spAutoFit/>
          </a:bodyPr>
          <a:lstStyle/>
          <a:p>
            <a:pPr marL="0" marR="0">
              <a:lnSpc>
                <a:spcPct val="115000"/>
              </a:lnSpc>
              <a:spcBef>
                <a:spcPts val="1200"/>
              </a:spcBef>
              <a:spcAft>
                <a:spcPts val="0"/>
              </a:spcAft>
            </a:pP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4. God blessed </a:t>
            </a:r>
            <a:r>
              <a:rPr lang="en-US" sz="28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me</a:t>
            </a: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by adopting me</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DFE4E649-D61D-4343-AF68-943E7A7E3C6B}"/>
              </a:ext>
            </a:extLst>
          </p:cNvPr>
          <p:cNvSpPr txBox="1"/>
          <p:nvPr/>
        </p:nvSpPr>
        <p:spPr>
          <a:xfrm>
            <a:off x="481330" y="3394424"/>
            <a:ext cx="7690876" cy="556434"/>
          </a:xfrm>
          <a:prstGeom prst="rect">
            <a:avLst/>
          </a:prstGeom>
          <a:solidFill>
            <a:schemeClr val="tx1"/>
          </a:solidFill>
        </p:spPr>
        <p:txBody>
          <a:bodyPr wrap="square">
            <a:spAutoFit/>
          </a:bodyPr>
          <a:lstStyle/>
          <a:p>
            <a:pPr marL="0" marR="0">
              <a:lnSpc>
                <a:spcPct val="115000"/>
              </a:lnSpc>
              <a:spcBef>
                <a:spcPts val="1200"/>
              </a:spcBef>
              <a:spcAft>
                <a:spcPts val="0"/>
              </a:spcAft>
            </a:pP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5. God blessed </a:t>
            </a:r>
            <a:r>
              <a:rPr lang="en-US" sz="28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me</a:t>
            </a: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by redeeming me from sin</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C3BD5F61-C9DF-4DF6-BD0C-D959EE667065}"/>
              </a:ext>
            </a:extLst>
          </p:cNvPr>
          <p:cNvSpPr txBox="1"/>
          <p:nvPr/>
        </p:nvSpPr>
        <p:spPr>
          <a:xfrm>
            <a:off x="481330" y="3952208"/>
            <a:ext cx="7690876" cy="1051955"/>
          </a:xfrm>
          <a:prstGeom prst="rect">
            <a:avLst/>
          </a:prstGeom>
          <a:solidFill>
            <a:schemeClr val="tx1"/>
          </a:solidFill>
        </p:spPr>
        <p:txBody>
          <a:bodyPr wrap="square">
            <a:spAutoFit/>
          </a:bodyPr>
          <a:lstStyle/>
          <a:p>
            <a:pPr marL="0" marR="0">
              <a:lnSpc>
                <a:spcPct val="115000"/>
              </a:lnSpc>
              <a:spcBef>
                <a:spcPts val="1200"/>
              </a:spcBef>
              <a:spcAft>
                <a:spcPts val="0"/>
              </a:spcAft>
            </a:pP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6. God blessed </a:t>
            </a:r>
            <a:r>
              <a:rPr lang="en-US" sz="28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me</a:t>
            </a: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by communicating His salvation plan to me</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438711AD-4352-47D2-8052-1FE92438D480}"/>
              </a:ext>
            </a:extLst>
          </p:cNvPr>
          <p:cNvSpPr txBox="1"/>
          <p:nvPr/>
        </p:nvSpPr>
        <p:spPr>
          <a:xfrm>
            <a:off x="481330" y="4983085"/>
            <a:ext cx="7699248" cy="1051955"/>
          </a:xfrm>
          <a:prstGeom prst="rect">
            <a:avLst/>
          </a:prstGeom>
          <a:solidFill>
            <a:schemeClr val="tx1"/>
          </a:solidFill>
        </p:spPr>
        <p:txBody>
          <a:bodyPr wrap="square">
            <a:spAutoFit/>
          </a:bodyPr>
          <a:lstStyle/>
          <a:p>
            <a:pPr marL="0" marR="0">
              <a:lnSpc>
                <a:spcPct val="115000"/>
              </a:lnSpc>
              <a:spcBef>
                <a:spcPts val="1200"/>
              </a:spcBef>
              <a:spcAft>
                <a:spcPts val="0"/>
              </a:spcAft>
            </a:pP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7. God blessed me by granting me a future inheritance </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21EF7E84-74FD-457C-802B-BF88FC02B353}"/>
              </a:ext>
            </a:extLst>
          </p:cNvPr>
          <p:cNvSpPr txBox="1"/>
          <p:nvPr/>
        </p:nvSpPr>
        <p:spPr>
          <a:xfrm>
            <a:off x="483880" y="5528802"/>
            <a:ext cx="7699248" cy="556434"/>
          </a:xfrm>
          <a:prstGeom prst="rect">
            <a:avLst/>
          </a:prstGeom>
          <a:solidFill>
            <a:schemeClr val="tx1"/>
          </a:solidFill>
        </p:spPr>
        <p:txBody>
          <a:bodyPr wrap="square">
            <a:spAutoFit/>
          </a:bodyPr>
          <a:lstStyle/>
          <a:p>
            <a:pPr marL="0" marR="0">
              <a:lnSpc>
                <a:spcPct val="115000"/>
              </a:lnSpc>
              <a:spcBef>
                <a:spcPts val="1200"/>
              </a:spcBef>
              <a:spcAft>
                <a:spcPts val="0"/>
              </a:spcAft>
            </a:pP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8. God blessed </a:t>
            </a:r>
            <a:r>
              <a:rPr lang="en-US" sz="28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me</a:t>
            </a: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by securing me</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7448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Text, letter&#10;&#10;Description automatically generated">
            <a:extLst>
              <a:ext uri="{FF2B5EF4-FFF2-40B4-BE49-F238E27FC236}">
                <a16:creationId xmlns:a16="http://schemas.microsoft.com/office/drawing/2014/main" id="{E7E6805A-4E1B-45ED-A278-484EA23F7CF8}"/>
              </a:ext>
            </a:extLst>
          </p:cNvPr>
          <p:cNvPicPr>
            <a:picLocks noChangeAspect="1"/>
          </p:cNvPicPr>
          <p:nvPr/>
        </p:nvPicPr>
        <p:blipFill rotWithShape="1">
          <a:blip r:embed="rId2">
            <a:extLst>
              <a:ext uri="{28A0092B-C50C-407E-A947-70E740481C1C}">
                <a14:useLocalDpi xmlns:a14="http://schemas.microsoft.com/office/drawing/2010/main" val="0"/>
              </a:ext>
            </a:extLst>
          </a:blip>
          <a:srcRect l="1213" r="2437" b="1"/>
          <a:stretch/>
        </p:blipFill>
        <p:spPr>
          <a:xfrm>
            <a:off x="20" y="1282"/>
            <a:ext cx="9143980" cy="6856718"/>
          </a:xfrm>
          <a:prstGeom prst="rect">
            <a:avLst/>
          </a:prstGeom>
        </p:spPr>
      </p:pic>
    </p:spTree>
    <p:extLst>
      <p:ext uri="{BB962C8B-B14F-4D97-AF65-F5344CB8AC3E}">
        <p14:creationId xmlns:p14="http://schemas.microsoft.com/office/powerpoint/2010/main" val="128726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319ADB-C43B-4662-8B2E-89F465898285}"/>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ADDF65A-2A9F-4937-AE54-2908EE5F720B}"/>
              </a:ext>
            </a:extLst>
          </p:cNvPr>
          <p:cNvSpPr txBox="1"/>
          <p:nvPr/>
        </p:nvSpPr>
        <p:spPr>
          <a:xfrm>
            <a:off x="583406" y="2506146"/>
            <a:ext cx="2416969" cy="584775"/>
          </a:xfrm>
          <a:prstGeom prst="rect">
            <a:avLst/>
          </a:prstGeom>
          <a:noFill/>
          <a:ln>
            <a:solidFill>
              <a:srgbClr val="FFFF00"/>
            </a:solidFill>
          </a:ln>
        </p:spPr>
        <p:txBody>
          <a:bodyPr wrap="square">
            <a:spAutoFit/>
          </a:bodyPr>
          <a:lstStyle/>
          <a:p>
            <a:pPr algn="ctr"/>
            <a:r>
              <a:rPr lang="en-US" sz="3200" dirty="0">
                <a:solidFill>
                  <a:schemeClr val="bg1"/>
                </a:solidFill>
                <a:effectLst/>
                <a:latin typeface="Times New Roman" panose="02020603050405020304" pitchFamily="18" charset="0"/>
                <a:ea typeface="Times New Roman" panose="02020603050405020304" pitchFamily="18" charset="0"/>
              </a:rPr>
              <a:t>Before</a:t>
            </a:r>
            <a:endParaRPr lang="en-US" sz="3200" dirty="0">
              <a:solidFill>
                <a:schemeClr val="bg1"/>
              </a:solidFill>
            </a:endParaRPr>
          </a:p>
        </p:txBody>
      </p:sp>
      <p:sp>
        <p:nvSpPr>
          <p:cNvPr id="6" name="TextBox 5">
            <a:extLst>
              <a:ext uri="{FF2B5EF4-FFF2-40B4-BE49-F238E27FC236}">
                <a16:creationId xmlns:a16="http://schemas.microsoft.com/office/drawing/2014/main" id="{56754509-E6ED-4D08-9B49-8F2E64241FDF}"/>
              </a:ext>
            </a:extLst>
          </p:cNvPr>
          <p:cNvSpPr txBox="1"/>
          <p:nvPr/>
        </p:nvSpPr>
        <p:spPr>
          <a:xfrm>
            <a:off x="583406" y="3191946"/>
            <a:ext cx="2416969" cy="954107"/>
          </a:xfrm>
          <a:prstGeom prst="rect">
            <a:avLst/>
          </a:prstGeom>
          <a:noFill/>
        </p:spPr>
        <p:txBody>
          <a:bodyPr wrap="square">
            <a:spAutoFit/>
          </a:bodyPr>
          <a:lstStyle/>
          <a:p>
            <a:pPr algn="ctr"/>
            <a:r>
              <a:rPr lang="en-US" sz="2800" dirty="0">
                <a:solidFill>
                  <a:schemeClr val="bg1"/>
                </a:solidFill>
                <a:effectLst/>
                <a:latin typeface="Times New Roman" panose="02020603050405020304" pitchFamily="18" charset="0"/>
                <a:ea typeface="Times New Roman" panose="02020603050405020304" pitchFamily="18" charset="0"/>
              </a:rPr>
              <a:t>Occult oriented</a:t>
            </a:r>
          </a:p>
          <a:p>
            <a:pPr algn="ctr"/>
            <a:r>
              <a:rPr lang="en-US" sz="2800" dirty="0">
                <a:solidFill>
                  <a:schemeClr val="bg1"/>
                </a:solidFill>
                <a:latin typeface="Times New Roman" panose="02020603050405020304" pitchFamily="18" charset="0"/>
              </a:rPr>
              <a:t>(Acts 19)</a:t>
            </a:r>
            <a:endParaRPr lang="en-US" sz="2800" dirty="0">
              <a:solidFill>
                <a:schemeClr val="bg1"/>
              </a:solidFill>
            </a:endParaRPr>
          </a:p>
        </p:txBody>
      </p:sp>
      <p:sp>
        <p:nvSpPr>
          <p:cNvPr id="8" name="TextBox 7">
            <a:extLst>
              <a:ext uri="{FF2B5EF4-FFF2-40B4-BE49-F238E27FC236}">
                <a16:creationId xmlns:a16="http://schemas.microsoft.com/office/drawing/2014/main" id="{FC12E253-0F2B-44DF-AB76-C36B918F5986}"/>
              </a:ext>
            </a:extLst>
          </p:cNvPr>
          <p:cNvSpPr txBox="1"/>
          <p:nvPr/>
        </p:nvSpPr>
        <p:spPr>
          <a:xfrm>
            <a:off x="3402805" y="3191946"/>
            <a:ext cx="2416969" cy="954107"/>
          </a:xfrm>
          <a:prstGeom prst="rect">
            <a:avLst/>
          </a:prstGeom>
          <a:noFill/>
        </p:spPr>
        <p:txBody>
          <a:bodyPr wrap="square">
            <a:spAutoFit/>
          </a:bodyPr>
          <a:lstStyle/>
          <a:p>
            <a:pPr algn="ctr"/>
            <a:r>
              <a:rPr lang="en-US" sz="2800" dirty="0">
                <a:solidFill>
                  <a:schemeClr val="bg1"/>
                </a:solidFill>
                <a:effectLst/>
                <a:latin typeface="Times New Roman" panose="02020603050405020304" pitchFamily="18" charset="0"/>
                <a:ea typeface="Times New Roman" panose="02020603050405020304" pitchFamily="18" charset="0"/>
              </a:rPr>
              <a:t>Strong leaders</a:t>
            </a:r>
          </a:p>
          <a:p>
            <a:pPr algn="ctr"/>
            <a:r>
              <a:rPr lang="en-US" sz="2800" dirty="0">
                <a:solidFill>
                  <a:schemeClr val="bg1"/>
                </a:solidFill>
                <a:latin typeface="Times New Roman" panose="02020603050405020304" pitchFamily="18" charset="0"/>
              </a:rPr>
              <a:t>(Acts 20)</a:t>
            </a:r>
            <a:endParaRPr lang="en-US" sz="2800" dirty="0">
              <a:solidFill>
                <a:schemeClr val="bg1"/>
              </a:solidFill>
            </a:endParaRPr>
          </a:p>
        </p:txBody>
      </p:sp>
      <p:sp>
        <p:nvSpPr>
          <p:cNvPr id="9" name="TextBox 8">
            <a:extLst>
              <a:ext uri="{FF2B5EF4-FFF2-40B4-BE49-F238E27FC236}">
                <a16:creationId xmlns:a16="http://schemas.microsoft.com/office/drawing/2014/main" id="{800D2F84-D243-491C-809C-B8DB98227B4A}"/>
              </a:ext>
            </a:extLst>
          </p:cNvPr>
          <p:cNvSpPr txBox="1"/>
          <p:nvPr/>
        </p:nvSpPr>
        <p:spPr>
          <a:xfrm>
            <a:off x="3402806" y="2506146"/>
            <a:ext cx="2416969" cy="584775"/>
          </a:xfrm>
          <a:prstGeom prst="rect">
            <a:avLst/>
          </a:prstGeom>
          <a:noFill/>
          <a:ln>
            <a:solidFill>
              <a:srgbClr val="FFFF00"/>
            </a:solidFill>
          </a:ln>
        </p:spPr>
        <p:txBody>
          <a:bodyPr wrap="square">
            <a:spAutoFit/>
          </a:bodyPr>
          <a:lstStyle/>
          <a:p>
            <a:pPr algn="ctr"/>
            <a:r>
              <a:rPr lang="en-US" sz="3200" dirty="0">
                <a:solidFill>
                  <a:schemeClr val="bg1"/>
                </a:solidFill>
                <a:effectLst/>
                <a:latin typeface="Times New Roman" panose="02020603050405020304" pitchFamily="18" charset="0"/>
                <a:ea typeface="Times New Roman" panose="02020603050405020304" pitchFamily="18" charset="0"/>
              </a:rPr>
              <a:t>After</a:t>
            </a:r>
            <a:endParaRPr lang="en-US" sz="3200" dirty="0">
              <a:solidFill>
                <a:schemeClr val="bg1"/>
              </a:solidFill>
            </a:endParaRPr>
          </a:p>
        </p:txBody>
      </p:sp>
      <p:sp>
        <p:nvSpPr>
          <p:cNvPr id="10" name="TextBox 9">
            <a:extLst>
              <a:ext uri="{FF2B5EF4-FFF2-40B4-BE49-F238E27FC236}">
                <a16:creationId xmlns:a16="http://schemas.microsoft.com/office/drawing/2014/main" id="{DC04B48E-A7DD-49E3-910A-9542A3E509BD}"/>
              </a:ext>
            </a:extLst>
          </p:cNvPr>
          <p:cNvSpPr txBox="1"/>
          <p:nvPr/>
        </p:nvSpPr>
        <p:spPr>
          <a:xfrm>
            <a:off x="6136481" y="2506146"/>
            <a:ext cx="2416969" cy="584775"/>
          </a:xfrm>
          <a:prstGeom prst="rect">
            <a:avLst/>
          </a:prstGeom>
          <a:noFill/>
          <a:ln>
            <a:solidFill>
              <a:srgbClr val="FFFF00"/>
            </a:solidFill>
          </a:ln>
        </p:spPr>
        <p:txBody>
          <a:bodyPr wrap="square">
            <a:spAutoFit/>
          </a:bodyPr>
          <a:lstStyle/>
          <a:p>
            <a:pPr algn="ctr"/>
            <a:r>
              <a:rPr lang="en-US" sz="3200" dirty="0">
                <a:solidFill>
                  <a:schemeClr val="bg1"/>
                </a:solidFill>
                <a:effectLst/>
                <a:latin typeface="Times New Roman" panose="02020603050405020304" pitchFamily="18" charset="0"/>
                <a:ea typeface="Times New Roman" panose="02020603050405020304" pitchFamily="18" charset="0"/>
              </a:rPr>
              <a:t>Later on</a:t>
            </a:r>
            <a:endParaRPr lang="en-US" sz="3200" dirty="0">
              <a:solidFill>
                <a:schemeClr val="bg1"/>
              </a:solidFill>
            </a:endParaRPr>
          </a:p>
        </p:txBody>
      </p:sp>
      <p:sp>
        <p:nvSpPr>
          <p:cNvPr id="11" name="TextBox 10">
            <a:extLst>
              <a:ext uri="{FF2B5EF4-FFF2-40B4-BE49-F238E27FC236}">
                <a16:creationId xmlns:a16="http://schemas.microsoft.com/office/drawing/2014/main" id="{F6DC2A27-701F-43CF-B6F1-85B12155BA59}"/>
              </a:ext>
            </a:extLst>
          </p:cNvPr>
          <p:cNvSpPr txBox="1"/>
          <p:nvPr/>
        </p:nvSpPr>
        <p:spPr>
          <a:xfrm>
            <a:off x="6146006" y="3191946"/>
            <a:ext cx="2416969" cy="954107"/>
          </a:xfrm>
          <a:prstGeom prst="rect">
            <a:avLst/>
          </a:prstGeom>
          <a:noFill/>
        </p:spPr>
        <p:txBody>
          <a:bodyPr wrap="square">
            <a:spAutoFit/>
          </a:bodyPr>
          <a:lstStyle/>
          <a:p>
            <a:pPr algn="ctr"/>
            <a:r>
              <a:rPr lang="en-US" sz="2800" dirty="0">
                <a:solidFill>
                  <a:schemeClr val="bg1"/>
                </a:solidFill>
                <a:effectLst/>
                <a:latin typeface="Times New Roman" panose="02020603050405020304" pitchFamily="18" charset="0"/>
                <a:ea typeface="Times New Roman" panose="02020603050405020304" pitchFamily="18" charset="0"/>
              </a:rPr>
              <a:t>Sound but Cold</a:t>
            </a:r>
          </a:p>
          <a:p>
            <a:pPr algn="ctr"/>
            <a:r>
              <a:rPr lang="en-US" sz="2800" dirty="0">
                <a:solidFill>
                  <a:schemeClr val="bg1"/>
                </a:solidFill>
                <a:latin typeface="Times New Roman" panose="02020603050405020304" pitchFamily="18" charset="0"/>
              </a:rPr>
              <a:t>(Revelation 2)</a:t>
            </a:r>
            <a:endParaRPr lang="en-US" sz="2800" dirty="0">
              <a:solidFill>
                <a:schemeClr val="bg1"/>
              </a:solidFill>
            </a:endParaRPr>
          </a:p>
        </p:txBody>
      </p:sp>
      <p:sp>
        <p:nvSpPr>
          <p:cNvPr id="12" name="TextBox 11">
            <a:extLst>
              <a:ext uri="{FF2B5EF4-FFF2-40B4-BE49-F238E27FC236}">
                <a16:creationId xmlns:a16="http://schemas.microsoft.com/office/drawing/2014/main" id="{8FE6F56D-3E2A-4CC7-9D1A-D552A55BF71B}"/>
              </a:ext>
            </a:extLst>
          </p:cNvPr>
          <p:cNvSpPr txBox="1"/>
          <p:nvPr/>
        </p:nvSpPr>
        <p:spPr>
          <a:xfrm>
            <a:off x="1201339" y="633174"/>
            <a:ext cx="6819899" cy="584775"/>
          </a:xfrm>
          <a:prstGeom prst="rect">
            <a:avLst/>
          </a:prstGeom>
          <a:noFill/>
        </p:spPr>
        <p:txBody>
          <a:bodyPr wrap="square">
            <a:spAutoFit/>
          </a:bodyPr>
          <a:lstStyle/>
          <a:p>
            <a:pPr algn="ctr"/>
            <a:r>
              <a:rPr lang="en-US" sz="3200" b="1" dirty="0">
                <a:solidFill>
                  <a:schemeClr val="bg1"/>
                </a:solidFill>
                <a:effectLst/>
                <a:latin typeface="Times New Roman" panose="02020603050405020304" pitchFamily="18" charset="0"/>
                <a:ea typeface="Times New Roman" panose="02020603050405020304" pitchFamily="18" charset="0"/>
              </a:rPr>
              <a:t>Ephesians spiritual development</a:t>
            </a:r>
            <a:endParaRPr lang="en-US" sz="3200" b="1" dirty="0">
              <a:solidFill>
                <a:schemeClr val="bg1"/>
              </a:solidFill>
            </a:endParaRPr>
          </a:p>
        </p:txBody>
      </p:sp>
    </p:spTree>
    <p:extLst>
      <p:ext uri="{BB962C8B-B14F-4D97-AF65-F5344CB8AC3E}">
        <p14:creationId xmlns:p14="http://schemas.microsoft.com/office/powerpoint/2010/main" val="63554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9EF0ED-F7E2-4D99-BD1F-A3C79E0EC799}"/>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F37A5A2-AC3D-450B-837E-55C5ECF630A4}"/>
              </a:ext>
            </a:extLst>
          </p:cNvPr>
          <p:cNvSpPr/>
          <p:nvPr/>
        </p:nvSpPr>
        <p:spPr>
          <a:xfrm rot="16200000">
            <a:off x="1647825" y="-514509"/>
            <a:ext cx="5848349" cy="8020370"/>
          </a:xfrm>
          <a:prstGeom prst="rect">
            <a:avLst/>
          </a:prstGeom>
          <a:blipFill dpi="0" rotWithShape="1">
            <a:blip r:embed="rId2">
              <a:extLst>
                <a:ext uri="{28A0092B-C50C-407E-A947-70E740481C1C}">
                  <a14:useLocalDpi xmlns:a14="http://schemas.microsoft.com/office/drawing/2010/main" val="0"/>
                </a:ext>
              </a:extLst>
            </a:blip>
            <a:srcRect/>
            <a:stretch>
              <a:fillRect l="-83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Box 4">
            <a:extLst>
              <a:ext uri="{FF2B5EF4-FFF2-40B4-BE49-F238E27FC236}">
                <a16:creationId xmlns:a16="http://schemas.microsoft.com/office/drawing/2014/main" id="{970C9532-F673-4622-AC69-1287C31550FD}"/>
              </a:ext>
            </a:extLst>
          </p:cNvPr>
          <p:cNvSpPr txBox="1"/>
          <p:nvPr/>
        </p:nvSpPr>
        <p:spPr>
          <a:xfrm>
            <a:off x="1061846" y="1525039"/>
            <a:ext cx="7020306" cy="3649589"/>
          </a:xfrm>
          <a:prstGeom prst="rect">
            <a:avLst/>
          </a:prstGeom>
          <a:solidFill>
            <a:schemeClr val="bg1"/>
          </a:solidFill>
        </p:spPr>
        <p:txBody>
          <a:bodyPr wrap="square">
            <a:spAutoFit/>
          </a:bodyPr>
          <a:lstStyle/>
          <a:p>
            <a:pPr marL="0" marR="0">
              <a:lnSpc>
                <a:spcPct val="115000"/>
              </a:lnSpc>
              <a:spcBef>
                <a:spcPts val="120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Who Am I? I am united with Christ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(Eph 1)</a:t>
            </a:r>
          </a:p>
          <a:p>
            <a:pPr>
              <a:lnSpc>
                <a:spcPct val="115000"/>
              </a:lnSpc>
              <a:spcBef>
                <a:spcPts val="1200"/>
              </a:spcBef>
            </a:pPr>
            <a:endPar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Bef>
                <a:spcPts val="1200"/>
              </a:spcBef>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Who Are We? We are a new people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(Eph 2-3)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1200"/>
              </a:spcBef>
            </a:pPr>
            <a:endPar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Bef>
                <a:spcPts val="1200"/>
              </a:spcBef>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How do we glorify God as a new people?   We live different lives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(Eph 4-6)</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578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Hoarding in the spotlight, Life News &amp;amp; Top Stories - The Straits Times">
            <a:extLst>
              <a:ext uri="{FF2B5EF4-FFF2-40B4-BE49-F238E27FC236}">
                <a16:creationId xmlns:a16="http://schemas.microsoft.com/office/drawing/2014/main" id="{BE354221-A178-4686-B701-4FB186BA9B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985" b="2"/>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75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6">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The FACTI Panel is showing a path to a better… - Transparency.org">
            <a:extLst>
              <a:ext uri="{FF2B5EF4-FFF2-40B4-BE49-F238E27FC236}">
                <a16:creationId xmlns:a16="http://schemas.microsoft.com/office/drawing/2014/main" id="{89277BF4-10EE-42C3-9673-5000953F77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54" r="16264"/>
          <a:stretch/>
        </p:blipFill>
        <p:spPr bwMode="auto">
          <a:xfrm>
            <a:off x="238751" y="321733"/>
            <a:ext cx="8662669" cy="6214534"/>
          </a:xfrm>
          <a:custGeom>
            <a:avLst/>
            <a:gdLst/>
            <a:ahLst/>
            <a:cxnLst/>
            <a:rect l="l" t="t" r="r" b="b"/>
            <a:pathLst>
              <a:path w="11550226" h="6214534">
                <a:moveTo>
                  <a:pt x="0" y="0"/>
                </a:moveTo>
                <a:lnTo>
                  <a:pt x="6061984" y="0"/>
                </a:lnTo>
                <a:lnTo>
                  <a:pt x="6061984" y="1786"/>
                </a:lnTo>
                <a:lnTo>
                  <a:pt x="7226327" y="1786"/>
                </a:lnTo>
                <a:lnTo>
                  <a:pt x="7968826" y="1786"/>
                </a:lnTo>
                <a:lnTo>
                  <a:pt x="7968828" y="1786"/>
                </a:lnTo>
                <a:lnTo>
                  <a:pt x="11550226" y="1786"/>
                </a:lnTo>
                <a:lnTo>
                  <a:pt x="11550226" y="2866740"/>
                </a:lnTo>
                <a:lnTo>
                  <a:pt x="8106781" y="6214534"/>
                </a:lnTo>
                <a:lnTo>
                  <a:pt x="7226327" y="6214534"/>
                </a:lnTo>
                <a:lnTo>
                  <a:pt x="7226327" y="6212748"/>
                </a:lnTo>
                <a:lnTo>
                  <a:pt x="6061984" y="6212748"/>
                </a:lnTo>
                <a:lnTo>
                  <a:pt x="5454226" y="6212748"/>
                </a:lnTo>
                <a:lnTo>
                  <a:pt x="0" y="6212748"/>
                </a:lnTo>
                <a:close/>
              </a:path>
            </a:pathLst>
          </a:custGeom>
          <a:noFill/>
          <a:extLst>
            <a:ext uri="{909E8E84-426E-40DD-AFC4-6F175D3DCCD1}">
              <a14:hiddenFill xmlns:a14="http://schemas.microsoft.com/office/drawing/2010/main">
                <a:solidFill>
                  <a:srgbClr val="FFFFFF"/>
                </a:solidFill>
              </a14:hiddenFill>
            </a:ext>
          </a:extLst>
        </p:spPr>
      </p:pic>
      <p:sp>
        <p:nvSpPr>
          <p:cNvPr id="18" name="Right Triangle 8">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0">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DF6A0C3-7985-4280-AEB7-16E2DC5C6F24}"/>
              </a:ext>
            </a:extLst>
          </p:cNvPr>
          <p:cNvSpPr txBox="1"/>
          <p:nvPr/>
        </p:nvSpPr>
        <p:spPr>
          <a:xfrm>
            <a:off x="1794881" y="839964"/>
            <a:ext cx="5550408" cy="1139607"/>
          </a:xfrm>
          <a:prstGeom prst="rect">
            <a:avLst/>
          </a:prstGeom>
          <a:solidFill>
            <a:schemeClr val="accent6">
              <a:lumMod val="50000"/>
            </a:schemeClr>
          </a:solidFill>
        </p:spPr>
        <p:txBody>
          <a:bodyPr wrap="square">
            <a:spAutoFit/>
          </a:bodyPr>
          <a:lstStyle/>
          <a:p>
            <a:pPr marL="0" marR="0" algn="ctr">
              <a:lnSpc>
                <a:spcPct val="115000"/>
              </a:lnSpc>
              <a:spcBef>
                <a:spcPts val="1200"/>
              </a:spcBef>
              <a:spcAft>
                <a:spcPts val="0"/>
              </a:spcAft>
            </a:pPr>
            <a:r>
              <a:rPr lang="en-US" sz="2800" b="1" dirty="0">
                <a:solidFill>
                  <a:schemeClr val="bg1"/>
                </a:solidFill>
                <a:effectLst/>
                <a:ea typeface="Times New Roman" panose="02020603050405020304" pitchFamily="18" charset="0"/>
                <a:cs typeface="Times New Roman" panose="02020603050405020304" pitchFamily="18" charset="0"/>
              </a:rPr>
              <a:t>I am Blessed by God to be in Christ </a:t>
            </a:r>
            <a:endParaRPr lang="en-US" sz="2800" dirty="0">
              <a:solidFill>
                <a:schemeClr val="bg1"/>
              </a:solidFill>
              <a:effectLst/>
              <a:ea typeface="Calibri" panose="020F0502020204030204" pitchFamily="34" charset="0"/>
              <a:cs typeface="Times New Roman" panose="02020603050405020304" pitchFamily="18" charset="0"/>
            </a:endParaRPr>
          </a:p>
          <a:p>
            <a:pPr marL="0" marR="0" algn="ctr">
              <a:lnSpc>
                <a:spcPct val="115000"/>
              </a:lnSpc>
              <a:spcBef>
                <a:spcPts val="1200"/>
              </a:spcBef>
              <a:spcAft>
                <a:spcPts val="0"/>
              </a:spcAft>
            </a:pPr>
            <a:r>
              <a:rPr lang="en-US" sz="24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Ephesians 1:1-14</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DB13EC2B-5790-43EC-94C4-7E4DB5238EC1}"/>
              </a:ext>
            </a:extLst>
          </p:cNvPr>
          <p:cNvSpPr txBox="1"/>
          <p:nvPr/>
        </p:nvSpPr>
        <p:spPr>
          <a:xfrm>
            <a:off x="481330" y="2375261"/>
            <a:ext cx="7693406" cy="556434"/>
          </a:xfrm>
          <a:prstGeom prst="rect">
            <a:avLst/>
          </a:prstGeom>
          <a:solidFill>
            <a:schemeClr val="tx1"/>
          </a:solidFill>
        </p:spPr>
        <p:txBody>
          <a:bodyPr wrap="square">
            <a:spAutoFit/>
          </a:bodyPr>
          <a:lstStyle/>
          <a:p>
            <a:pPr marL="0" marR="0">
              <a:lnSpc>
                <a:spcPct val="115000"/>
              </a:lnSpc>
              <a:spcBef>
                <a:spcPts val="1200"/>
              </a:spcBef>
              <a:spcAft>
                <a:spcPts val="0"/>
              </a:spcAft>
            </a:pP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God blessed us by changing us spiritually</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(vs. 1-3)</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91E19233-3339-432B-874C-BEC34891A3CF}"/>
              </a:ext>
            </a:extLst>
          </p:cNvPr>
          <p:cNvSpPr txBox="1"/>
          <p:nvPr/>
        </p:nvSpPr>
        <p:spPr>
          <a:xfrm>
            <a:off x="481330" y="2986770"/>
            <a:ext cx="7693406" cy="556434"/>
          </a:xfrm>
          <a:prstGeom prst="rect">
            <a:avLst/>
          </a:prstGeom>
          <a:solidFill>
            <a:schemeClr val="tx1"/>
          </a:solidFill>
        </p:spPr>
        <p:txBody>
          <a:bodyPr wrap="square">
            <a:spAutoFit/>
          </a:bodyPr>
          <a:lstStyle/>
          <a:p>
            <a:pPr marL="0" marR="0">
              <a:lnSpc>
                <a:spcPct val="115000"/>
              </a:lnSpc>
              <a:spcBef>
                <a:spcPts val="1200"/>
              </a:spcBef>
              <a:spcAft>
                <a:spcPts val="0"/>
              </a:spcAft>
            </a:pP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God blessed us by choosing us</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(v. 4a, 5a)</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9304CE19-2BB3-499F-B78C-8FB64E740DF3}"/>
              </a:ext>
            </a:extLst>
          </p:cNvPr>
          <p:cNvSpPr txBox="1"/>
          <p:nvPr/>
        </p:nvSpPr>
        <p:spPr>
          <a:xfrm>
            <a:off x="859536" y="3604105"/>
            <a:ext cx="4572000" cy="556434"/>
          </a:xfrm>
          <a:prstGeom prst="rect">
            <a:avLst/>
          </a:prstGeom>
          <a:solidFill>
            <a:schemeClr val="bg1"/>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When did He choose us?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BA607EEF-9CED-4E8A-BED8-E1D6D831A915}"/>
              </a:ext>
            </a:extLst>
          </p:cNvPr>
          <p:cNvSpPr txBox="1"/>
          <p:nvPr/>
        </p:nvSpPr>
        <p:spPr>
          <a:xfrm>
            <a:off x="866262" y="4219604"/>
            <a:ext cx="4572000" cy="556434"/>
          </a:xfrm>
          <a:prstGeom prst="rect">
            <a:avLst/>
          </a:prstGeom>
          <a:solidFill>
            <a:schemeClr val="bg1"/>
          </a:solidFill>
        </p:spPr>
        <p:txBody>
          <a:bodyPr wrap="square">
            <a:spAutoFit/>
          </a:bodyPr>
          <a:lstStyle/>
          <a:p>
            <a:pPr marL="342900" marR="0" lvl="0" indent="-342900">
              <a:lnSpc>
                <a:spcPct val="115000"/>
              </a:lnSpc>
              <a:spcBef>
                <a:spcPts val="1200"/>
              </a:spcBef>
              <a:spcAft>
                <a:spcPts val="0"/>
              </a:spcAft>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How did He choose us?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4669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5"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9EF0ED-F7E2-4D99-BD1F-A3C79E0EC799}"/>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F37A5A2-AC3D-450B-837E-55C5ECF630A4}"/>
              </a:ext>
            </a:extLst>
          </p:cNvPr>
          <p:cNvSpPr/>
          <p:nvPr/>
        </p:nvSpPr>
        <p:spPr>
          <a:xfrm rot="16200000">
            <a:off x="1647825" y="-514509"/>
            <a:ext cx="5848349" cy="8020370"/>
          </a:xfrm>
          <a:prstGeom prst="rect">
            <a:avLst/>
          </a:prstGeom>
          <a:blipFill dpi="0" rotWithShape="1">
            <a:blip r:embed="rId2">
              <a:extLst>
                <a:ext uri="{28A0092B-C50C-407E-A947-70E740481C1C}">
                  <a14:useLocalDpi xmlns:a14="http://schemas.microsoft.com/office/drawing/2010/main" val="0"/>
                </a:ext>
              </a:extLst>
            </a:blip>
            <a:srcRect/>
            <a:stretch>
              <a:fillRect l="-83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Box 4">
            <a:extLst>
              <a:ext uri="{FF2B5EF4-FFF2-40B4-BE49-F238E27FC236}">
                <a16:creationId xmlns:a16="http://schemas.microsoft.com/office/drawing/2014/main" id="{970C9532-F673-4622-AC69-1287C31550FD}"/>
              </a:ext>
            </a:extLst>
          </p:cNvPr>
          <p:cNvSpPr txBox="1"/>
          <p:nvPr/>
        </p:nvSpPr>
        <p:spPr>
          <a:xfrm>
            <a:off x="1349311" y="1497045"/>
            <a:ext cx="6445376" cy="2692404"/>
          </a:xfrm>
          <a:prstGeom prst="rect">
            <a:avLst/>
          </a:prstGeom>
          <a:solidFill>
            <a:schemeClr val="bg1"/>
          </a:solidFill>
        </p:spPr>
        <p:txBody>
          <a:bodyPr wrap="square">
            <a:spAutoFit/>
          </a:bodyPr>
          <a:lstStyle/>
          <a:p>
            <a:pPr marL="0" marR="0" algn="ctr">
              <a:lnSpc>
                <a:spcPct val="115000"/>
              </a:lnSpc>
              <a:spcBef>
                <a:spcPts val="120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Acts 13:48</a:t>
            </a:r>
          </a:p>
          <a:p>
            <a:pPr marL="0" marR="0" algn="ctr">
              <a:lnSpc>
                <a:spcPct val="115000"/>
              </a:lnSpc>
              <a:spcBef>
                <a:spcPts val="1200"/>
              </a:spcBef>
              <a:spcAft>
                <a:spcPts val="0"/>
              </a:spcAft>
            </a:pPr>
            <a:r>
              <a:rPr lang="en-US" sz="2800" b="0" i="0" dirty="0">
                <a:solidFill>
                  <a:srgbClr val="000000"/>
                </a:solidFill>
                <a:effectLst/>
                <a:latin typeface="Times New Roman" panose="02020603050405020304" pitchFamily="18" charset="0"/>
                <a:cs typeface="Times New Roman" panose="02020603050405020304" pitchFamily="18" charset="0"/>
              </a:rPr>
              <a:t>And when the Gentiles heard this, they began rejoicing and glorifying the word of the Lord, and as many as were </a:t>
            </a:r>
            <a:r>
              <a:rPr lang="en-US" sz="2800" b="0" i="0" u="sng" dirty="0">
                <a:solidFill>
                  <a:srgbClr val="000000"/>
                </a:solidFill>
                <a:effectLst/>
                <a:latin typeface="Times New Roman" panose="02020603050405020304" pitchFamily="18" charset="0"/>
                <a:cs typeface="Times New Roman" panose="02020603050405020304" pitchFamily="18" charset="0"/>
              </a:rPr>
              <a:t>appointed</a:t>
            </a:r>
            <a:r>
              <a:rPr lang="en-US" sz="2800" b="0" i="0" dirty="0">
                <a:solidFill>
                  <a:srgbClr val="000000"/>
                </a:solidFill>
                <a:effectLst/>
                <a:latin typeface="Times New Roman" panose="02020603050405020304" pitchFamily="18" charset="0"/>
                <a:cs typeface="Times New Roman" panose="02020603050405020304" pitchFamily="18" charset="0"/>
              </a:rPr>
              <a:t> to eternal life </a:t>
            </a:r>
            <a:r>
              <a:rPr lang="en-US" sz="2800" b="0" i="0" u="sng" dirty="0">
                <a:solidFill>
                  <a:srgbClr val="000000"/>
                </a:solidFill>
                <a:effectLst/>
                <a:latin typeface="Times New Roman" panose="02020603050405020304" pitchFamily="18" charset="0"/>
                <a:cs typeface="Times New Roman" panose="02020603050405020304" pitchFamily="18" charset="0"/>
              </a:rPr>
              <a:t>believed</a:t>
            </a:r>
            <a:r>
              <a:rPr lang="en-US" sz="2800" b="0" i="0" dirty="0">
                <a:solidFill>
                  <a:srgbClr val="000000"/>
                </a:solidFill>
                <a:effectLst/>
                <a:latin typeface="Times New Roman" panose="02020603050405020304" pitchFamily="18"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63586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9EF0ED-F7E2-4D99-BD1F-A3C79E0EC799}"/>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F37A5A2-AC3D-450B-837E-55C5ECF630A4}"/>
              </a:ext>
            </a:extLst>
          </p:cNvPr>
          <p:cNvSpPr/>
          <p:nvPr/>
        </p:nvSpPr>
        <p:spPr>
          <a:xfrm rot="16200000">
            <a:off x="1647825" y="-514509"/>
            <a:ext cx="5848349" cy="8020370"/>
          </a:xfrm>
          <a:prstGeom prst="rect">
            <a:avLst/>
          </a:prstGeom>
          <a:blipFill dpi="0" rotWithShape="1">
            <a:blip r:embed="rId2">
              <a:extLst>
                <a:ext uri="{28A0092B-C50C-407E-A947-70E740481C1C}">
                  <a14:useLocalDpi xmlns:a14="http://schemas.microsoft.com/office/drawing/2010/main" val="0"/>
                </a:ext>
              </a:extLst>
            </a:blip>
            <a:srcRect/>
            <a:stretch>
              <a:fillRect l="-83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Box 4">
            <a:extLst>
              <a:ext uri="{FF2B5EF4-FFF2-40B4-BE49-F238E27FC236}">
                <a16:creationId xmlns:a16="http://schemas.microsoft.com/office/drawing/2014/main" id="{970C9532-F673-4622-AC69-1287C31550FD}"/>
              </a:ext>
            </a:extLst>
          </p:cNvPr>
          <p:cNvSpPr txBox="1"/>
          <p:nvPr/>
        </p:nvSpPr>
        <p:spPr>
          <a:xfrm>
            <a:off x="695325" y="1106520"/>
            <a:ext cx="7743985" cy="4459491"/>
          </a:xfrm>
          <a:prstGeom prst="rect">
            <a:avLst/>
          </a:prstGeom>
          <a:solidFill>
            <a:schemeClr val="bg1"/>
          </a:solidFill>
        </p:spPr>
        <p:txBody>
          <a:bodyPr wrap="square">
            <a:spAutoFit/>
          </a:bodyPr>
          <a:lstStyle/>
          <a:p>
            <a:pPr marL="0" marR="0" algn="ctr">
              <a:lnSpc>
                <a:spcPct val="115000"/>
              </a:lnSpc>
              <a:spcBef>
                <a:spcPts val="120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rPr>
              <a:t>“This doctrine, in a broad sense, may be defined as an act of choice whereby God selects an individual or group out of a larger company for a purpose or destiny that He appoints. In a more restricted sense, it is God’s gracious and sovereign choice of individual sinners to be saved in and through Christ. We cannot fully comprehend the ways of God, but we may be sure that in His wisdom He knew that this was the way whereby the greatest possible blessing would eventually come to the largest number of persons.”</a:t>
            </a:r>
          </a:p>
          <a:p>
            <a:pPr marL="0" marR="0" algn="ctr">
              <a:lnSpc>
                <a:spcPct val="115000"/>
              </a:lnSpc>
              <a:spcBef>
                <a:spcPts val="1200"/>
              </a:spcBef>
              <a:spcAft>
                <a:spcPts val="0"/>
              </a:spcAft>
            </a:pPr>
            <a:r>
              <a:rPr lang="en-US" sz="2400" b="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Curtis Vaughn</a:t>
            </a:r>
            <a:endParaRPr lang="en-US" sz="3600" b="1"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729481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6">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The FACTI Panel is showing a path to a better… - Transparency.org">
            <a:extLst>
              <a:ext uri="{FF2B5EF4-FFF2-40B4-BE49-F238E27FC236}">
                <a16:creationId xmlns:a16="http://schemas.microsoft.com/office/drawing/2014/main" id="{89277BF4-10EE-42C3-9673-5000953F77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54" r="16264"/>
          <a:stretch/>
        </p:blipFill>
        <p:spPr bwMode="auto">
          <a:xfrm>
            <a:off x="238751" y="321733"/>
            <a:ext cx="8662669" cy="6214534"/>
          </a:xfrm>
          <a:custGeom>
            <a:avLst/>
            <a:gdLst/>
            <a:ahLst/>
            <a:cxnLst/>
            <a:rect l="l" t="t" r="r" b="b"/>
            <a:pathLst>
              <a:path w="11550226" h="6214534">
                <a:moveTo>
                  <a:pt x="0" y="0"/>
                </a:moveTo>
                <a:lnTo>
                  <a:pt x="6061984" y="0"/>
                </a:lnTo>
                <a:lnTo>
                  <a:pt x="6061984" y="1786"/>
                </a:lnTo>
                <a:lnTo>
                  <a:pt x="7226327" y="1786"/>
                </a:lnTo>
                <a:lnTo>
                  <a:pt x="7968826" y="1786"/>
                </a:lnTo>
                <a:lnTo>
                  <a:pt x="7968828" y="1786"/>
                </a:lnTo>
                <a:lnTo>
                  <a:pt x="11550226" y="1786"/>
                </a:lnTo>
                <a:lnTo>
                  <a:pt x="11550226" y="2866740"/>
                </a:lnTo>
                <a:lnTo>
                  <a:pt x="8106781" y="6214534"/>
                </a:lnTo>
                <a:lnTo>
                  <a:pt x="7226327" y="6214534"/>
                </a:lnTo>
                <a:lnTo>
                  <a:pt x="7226327" y="6212748"/>
                </a:lnTo>
                <a:lnTo>
                  <a:pt x="6061984" y="6212748"/>
                </a:lnTo>
                <a:lnTo>
                  <a:pt x="5454226" y="6212748"/>
                </a:lnTo>
                <a:lnTo>
                  <a:pt x="0" y="6212748"/>
                </a:lnTo>
                <a:close/>
              </a:path>
            </a:pathLst>
          </a:custGeom>
          <a:noFill/>
          <a:extLst>
            <a:ext uri="{909E8E84-426E-40DD-AFC4-6F175D3DCCD1}">
              <a14:hiddenFill xmlns:a14="http://schemas.microsoft.com/office/drawing/2010/main">
                <a:solidFill>
                  <a:srgbClr val="FFFFFF"/>
                </a:solidFill>
              </a14:hiddenFill>
            </a:ext>
          </a:extLst>
        </p:spPr>
      </p:pic>
      <p:sp>
        <p:nvSpPr>
          <p:cNvPr id="18" name="Right Triangle 8">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0">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DF6A0C3-7985-4280-AEB7-16E2DC5C6F24}"/>
              </a:ext>
            </a:extLst>
          </p:cNvPr>
          <p:cNvSpPr txBox="1"/>
          <p:nvPr/>
        </p:nvSpPr>
        <p:spPr>
          <a:xfrm>
            <a:off x="1794881" y="839964"/>
            <a:ext cx="5550408" cy="1139607"/>
          </a:xfrm>
          <a:prstGeom prst="rect">
            <a:avLst/>
          </a:prstGeom>
          <a:solidFill>
            <a:schemeClr val="accent6">
              <a:lumMod val="50000"/>
            </a:schemeClr>
          </a:solidFill>
        </p:spPr>
        <p:txBody>
          <a:bodyPr wrap="square">
            <a:spAutoFit/>
          </a:bodyPr>
          <a:lstStyle/>
          <a:p>
            <a:pPr marL="0" marR="0" algn="ctr">
              <a:lnSpc>
                <a:spcPct val="115000"/>
              </a:lnSpc>
              <a:spcBef>
                <a:spcPts val="1200"/>
              </a:spcBef>
              <a:spcAft>
                <a:spcPts val="0"/>
              </a:spcAft>
            </a:pPr>
            <a:r>
              <a:rPr lang="en-US" sz="2800" b="1" dirty="0">
                <a:solidFill>
                  <a:schemeClr val="bg1"/>
                </a:solidFill>
                <a:effectLst/>
                <a:ea typeface="Times New Roman" panose="02020603050405020304" pitchFamily="18" charset="0"/>
                <a:cs typeface="Times New Roman" panose="02020603050405020304" pitchFamily="18" charset="0"/>
              </a:rPr>
              <a:t>I am Blessed by God to be in Christ </a:t>
            </a:r>
            <a:endParaRPr lang="en-US" sz="2800" dirty="0">
              <a:solidFill>
                <a:schemeClr val="bg1"/>
              </a:solidFill>
              <a:effectLst/>
              <a:ea typeface="Calibri" panose="020F0502020204030204" pitchFamily="34" charset="0"/>
              <a:cs typeface="Times New Roman" panose="02020603050405020304" pitchFamily="18" charset="0"/>
            </a:endParaRPr>
          </a:p>
          <a:p>
            <a:pPr marL="0" marR="0" algn="ctr">
              <a:lnSpc>
                <a:spcPct val="115000"/>
              </a:lnSpc>
              <a:spcBef>
                <a:spcPts val="1200"/>
              </a:spcBef>
              <a:spcAft>
                <a:spcPts val="0"/>
              </a:spcAft>
            </a:pPr>
            <a:r>
              <a:rPr lang="en-US" sz="24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Ephesians 1:1-14</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DB13EC2B-5790-43EC-94C4-7E4DB5238EC1}"/>
              </a:ext>
            </a:extLst>
          </p:cNvPr>
          <p:cNvSpPr txBox="1"/>
          <p:nvPr/>
        </p:nvSpPr>
        <p:spPr>
          <a:xfrm>
            <a:off x="481330" y="2375261"/>
            <a:ext cx="7693406" cy="556434"/>
          </a:xfrm>
          <a:prstGeom prst="rect">
            <a:avLst/>
          </a:prstGeom>
          <a:solidFill>
            <a:schemeClr val="tx1"/>
          </a:solidFill>
        </p:spPr>
        <p:txBody>
          <a:bodyPr wrap="square">
            <a:spAutoFit/>
          </a:bodyPr>
          <a:lstStyle/>
          <a:p>
            <a:pPr marL="0" marR="0">
              <a:lnSpc>
                <a:spcPct val="115000"/>
              </a:lnSpc>
              <a:spcBef>
                <a:spcPts val="1200"/>
              </a:spcBef>
              <a:spcAft>
                <a:spcPts val="0"/>
              </a:spcAft>
            </a:pP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God blessed us by changing us spiritually</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(vs. 1-3)</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91E19233-3339-432B-874C-BEC34891A3CF}"/>
              </a:ext>
            </a:extLst>
          </p:cNvPr>
          <p:cNvSpPr txBox="1"/>
          <p:nvPr/>
        </p:nvSpPr>
        <p:spPr>
          <a:xfrm>
            <a:off x="481330" y="2986770"/>
            <a:ext cx="7693406" cy="556434"/>
          </a:xfrm>
          <a:prstGeom prst="rect">
            <a:avLst/>
          </a:prstGeom>
          <a:solidFill>
            <a:schemeClr val="tx1"/>
          </a:solidFill>
        </p:spPr>
        <p:txBody>
          <a:bodyPr wrap="square">
            <a:spAutoFit/>
          </a:bodyPr>
          <a:lstStyle/>
          <a:p>
            <a:pPr marL="0" marR="0">
              <a:lnSpc>
                <a:spcPct val="115000"/>
              </a:lnSpc>
              <a:spcBef>
                <a:spcPts val="1200"/>
              </a:spcBef>
              <a:spcAft>
                <a:spcPts val="0"/>
              </a:spcAft>
            </a:pP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God blessed us by choosing us</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(v. 4a, 5a)</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06EE553C-9BD1-4EC3-B3A7-DD41171E8685}"/>
              </a:ext>
            </a:extLst>
          </p:cNvPr>
          <p:cNvSpPr txBox="1"/>
          <p:nvPr/>
        </p:nvSpPr>
        <p:spPr>
          <a:xfrm>
            <a:off x="483860" y="3598279"/>
            <a:ext cx="7690876" cy="556434"/>
          </a:xfrm>
          <a:prstGeom prst="rect">
            <a:avLst/>
          </a:prstGeom>
          <a:solidFill>
            <a:schemeClr val="tx1"/>
          </a:solidFill>
        </p:spPr>
        <p:txBody>
          <a:bodyPr wrap="square">
            <a:spAutoFit/>
          </a:bodyPr>
          <a:lstStyle/>
          <a:p>
            <a:pPr marL="0" marR="0">
              <a:lnSpc>
                <a:spcPct val="115000"/>
              </a:lnSpc>
              <a:spcBef>
                <a:spcPts val="1200"/>
              </a:spcBef>
              <a:spcAft>
                <a:spcPts val="0"/>
              </a:spcAft>
            </a:pP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God blessed us by purifying us</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(v. 4b)</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704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TotalTime>
  <Words>792</Words>
  <Application>Microsoft Office PowerPoint</Application>
  <PresentationFormat>On-screen Show (4:3)</PresentationFormat>
  <Paragraphs>68</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2</cp:revision>
  <dcterms:created xsi:type="dcterms:W3CDTF">2021-07-26T07:39:37Z</dcterms:created>
  <dcterms:modified xsi:type="dcterms:W3CDTF">2021-08-07T04:12:19Z</dcterms:modified>
</cp:coreProperties>
</file>