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5" r:id="rId5"/>
    <p:sldId id="266" r:id="rId6"/>
    <p:sldId id="261" r:id="rId7"/>
    <p:sldId id="262" r:id="rId8"/>
    <p:sldId id="263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F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8ADA10-8574-4506-83FE-391B6E813894}" v="152" dt="2021-07-30T05:40:10.3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" userId="4163935ddb78b774" providerId="LiveId" clId="{218ADA10-8574-4506-83FE-391B6E813894}"/>
    <pc:docChg chg="undo custSel addSld delSld modSld modMainMaster">
      <pc:chgData name="James" userId="4163935ddb78b774" providerId="LiveId" clId="{218ADA10-8574-4506-83FE-391B6E813894}" dt="2021-07-30T05:40:10.320" v="3310"/>
      <pc:docMkLst>
        <pc:docMk/>
      </pc:docMkLst>
      <pc:sldChg chg="addSp delSp modSp mod modTransition delDesignElem">
        <pc:chgData name="James" userId="4163935ddb78b774" providerId="LiveId" clId="{218ADA10-8574-4506-83FE-391B6E813894}" dt="2021-07-30T05:37:15.564" v="3309"/>
        <pc:sldMkLst>
          <pc:docMk/>
          <pc:sldMk cId="1699267142" sldId="256"/>
        </pc:sldMkLst>
        <pc:spChg chg="mod">
          <ac:chgData name="James" userId="4163935ddb78b774" providerId="LiveId" clId="{218ADA10-8574-4506-83FE-391B6E813894}" dt="2021-07-30T05:36:55.314" v="3307" actId="1035"/>
          <ac:spMkLst>
            <pc:docMk/>
            <pc:sldMk cId="1699267142" sldId="256"/>
            <ac:spMk id="7" creationId="{98F8E038-9D9F-4F76-B38F-F88FCBBA2C8B}"/>
          </ac:spMkLst>
        </pc:spChg>
        <pc:spChg chg="add">
          <ac:chgData name="James" userId="4163935ddb78b774" providerId="LiveId" clId="{218ADA10-8574-4506-83FE-391B6E813894}" dt="2021-07-21T09:52:08.792" v="5" actId="26606"/>
          <ac:spMkLst>
            <pc:docMk/>
            <pc:sldMk cId="1699267142" sldId="256"/>
            <ac:spMk id="73" creationId="{E91DC736-0EF8-4F87-9146-EBF1D2EE4D3D}"/>
          </ac:spMkLst>
        </pc:spChg>
        <pc:spChg chg="add">
          <ac:chgData name="James" userId="4163935ddb78b774" providerId="LiveId" clId="{218ADA10-8574-4506-83FE-391B6E813894}" dt="2021-07-21T09:52:08.792" v="5" actId="26606"/>
          <ac:spMkLst>
            <pc:docMk/>
            <pc:sldMk cId="1699267142" sldId="256"/>
            <ac:spMk id="75" creationId="{097CD68E-23E3-4007-8847-CD0944C4F7BE}"/>
          </ac:spMkLst>
        </pc:spChg>
        <pc:spChg chg="del mod">
          <ac:chgData name="James" userId="4163935ddb78b774" providerId="LiveId" clId="{218ADA10-8574-4506-83FE-391B6E813894}" dt="2021-07-21T09:52:04.466" v="4"/>
          <ac:spMkLst>
            <pc:docMk/>
            <pc:sldMk cId="1699267142" sldId="256"/>
            <ac:spMk id="77" creationId="{AF2F604E-43BE-4DC3-B983-E071523364F8}"/>
          </ac:spMkLst>
        </pc:spChg>
        <pc:spChg chg="del mod">
          <ac:chgData name="James" userId="4163935ddb78b774" providerId="LiveId" clId="{218ADA10-8574-4506-83FE-391B6E813894}" dt="2021-07-21T09:52:04.466" v="4"/>
          <ac:spMkLst>
            <pc:docMk/>
            <pc:sldMk cId="1699267142" sldId="256"/>
            <ac:spMk id="79" creationId="{08C9B587-E65E-4B52-B37C-ABEBB6E87928}"/>
          </ac:spMkLst>
        </pc:spChg>
        <pc:spChg chg="del mod">
          <ac:chgData name="James" userId="4163935ddb78b774" providerId="LiveId" clId="{218ADA10-8574-4506-83FE-391B6E813894}" dt="2021-07-21T09:52:04.466" v="4"/>
          <ac:spMkLst>
            <pc:docMk/>
            <pc:sldMk cId="1699267142" sldId="256"/>
            <ac:spMk id="1030" creationId="{E91DC736-0EF8-4F87-9146-EBF1D2EE4D3D}"/>
          </ac:spMkLst>
        </pc:spChg>
        <pc:spChg chg="del mod">
          <ac:chgData name="James" userId="4163935ddb78b774" providerId="LiveId" clId="{218ADA10-8574-4506-83FE-391B6E813894}" dt="2021-07-21T09:52:04.466" v="4"/>
          <ac:spMkLst>
            <pc:docMk/>
            <pc:sldMk cId="1699267142" sldId="256"/>
            <ac:spMk id="1031" creationId="{097CD68E-23E3-4007-8847-CD0944C4F7BE}"/>
          </ac:spMkLst>
        </pc:spChg>
        <pc:spChg chg="add">
          <ac:chgData name="James" userId="4163935ddb78b774" providerId="LiveId" clId="{218ADA10-8574-4506-83FE-391B6E813894}" dt="2021-07-21T09:52:08.792" v="5" actId="26606"/>
          <ac:spMkLst>
            <pc:docMk/>
            <pc:sldMk cId="1699267142" sldId="256"/>
            <ac:spMk id="1032" creationId="{AF2F604E-43BE-4DC3-B983-E071523364F8}"/>
          </ac:spMkLst>
        </pc:spChg>
        <pc:spChg chg="add">
          <ac:chgData name="James" userId="4163935ddb78b774" providerId="LiveId" clId="{218ADA10-8574-4506-83FE-391B6E813894}" dt="2021-07-21T09:52:08.792" v="5" actId="26606"/>
          <ac:spMkLst>
            <pc:docMk/>
            <pc:sldMk cId="1699267142" sldId="256"/>
            <ac:spMk id="1033" creationId="{08C9B587-E65E-4B52-B37C-ABEBB6E87928}"/>
          </ac:spMkLst>
        </pc:spChg>
        <pc:picChg chg="mod">
          <ac:chgData name="James" userId="4163935ddb78b774" providerId="LiveId" clId="{218ADA10-8574-4506-83FE-391B6E813894}" dt="2021-07-21T09:52:08.792" v="5" actId="26606"/>
          <ac:picMkLst>
            <pc:docMk/>
            <pc:sldMk cId="1699267142" sldId="256"/>
            <ac:picMk id="1028" creationId="{3D895084-8FBD-4422-A7CC-9503193057F7}"/>
          </ac:picMkLst>
        </pc:picChg>
      </pc:sldChg>
      <pc:sldChg chg="addSp modSp mod modTransition setBg setClrOvrMap">
        <pc:chgData name="James" userId="4163935ddb78b774" providerId="LiveId" clId="{218ADA10-8574-4506-83FE-391B6E813894}" dt="2021-07-30T05:37:15.564" v="3309"/>
        <pc:sldMkLst>
          <pc:docMk/>
          <pc:sldMk cId="2777651498" sldId="257"/>
        </pc:sldMkLst>
        <pc:spChg chg="mod">
          <ac:chgData name="James" userId="4163935ddb78b774" providerId="LiveId" clId="{218ADA10-8574-4506-83FE-391B6E813894}" dt="2021-07-21T09:53:46.526" v="44" actId="1037"/>
          <ac:spMkLst>
            <pc:docMk/>
            <pc:sldMk cId="2777651498" sldId="257"/>
            <ac:spMk id="4" creationId="{46E1A16C-270A-4D55-B5A5-1BD13F6928AA}"/>
          </ac:spMkLst>
        </pc:spChg>
        <pc:spChg chg="add">
          <ac:chgData name="James" userId="4163935ddb78b774" providerId="LiveId" clId="{218ADA10-8574-4506-83FE-391B6E813894}" dt="2021-07-21T09:52:17.673" v="6" actId="26606"/>
          <ac:spMkLst>
            <pc:docMk/>
            <pc:sldMk cId="2777651498" sldId="257"/>
            <ac:spMk id="71" creationId="{9AA72BD9-2C5A-4EDC-931F-5AA08EACA0F3}"/>
          </ac:spMkLst>
        </pc:spChg>
        <pc:spChg chg="add">
          <ac:chgData name="James" userId="4163935ddb78b774" providerId="LiveId" clId="{218ADA10-8574-4506-83FE-391B6E813894}" dt="2021-07-21T09:52:17.673" v="6" actId="26606"/>
          <ac:spMkLst>
            <pc:docMk/>
            <pc:sldMk cId="2777651498" sldId="257"/>
            <ac:spMk id="73" creationId="{DD3981AC-7B61-4947-BCF3-F7AA7FA385B9}"/>
          </ac:spMkLst>
        </pc:spChg>
        <pc:spChg chg="add">
          <ac:chgData name="James" userId="4163935ddb78b774" providerId="LiveId" clId="{218ADA10-8574-4506-83FE-391B6E813894}" dt="2021-07-21T09:52:17.673" v="6" actId="26606"/>
          <ac:spMkLst>
            <pc:docMk/>
            <pc:sldMk cId="2777651498" sldId="257"/>
            <ac:spMk id="75" creationId="{55D4142C-5077-457F-A6AD-3FECFDB39685}"/>
          </ac:spMkLst>
        </pc:spChg>
        <pc:spChg chg="add">
          <ac:chgData name="James" userId="4163935ddb78b774" providerId="LiveId" clId="{218ADA10-8574-4506-83FE-391B6E813894}" dt="2021-07-21T09:52:17.673" v="6" actId="26606"/>
          <ac:spMkLst>
            <pc:docMk/>
            <pc:sldMk cId="2777651498" sldId="257"/>
            <ac:spMk id="77" creationId="{7A5F0580-5EE9-419F-96EE-B6529EF6E7D0}"/>
          </ac:spMkLst>
        </pc:spChg>
        <pc:picChg chg="mod">
          <ac:chgData name="James" userId="4163935ddb78b774" providerId="LiveId" clId="{218ADA10-8574-4506-83FE-391B6E813894}" dt="2021-07-21T09:52:17.673" v="6" actId="26606"/>
          <ac:picMkLst>
            <pc:docMk/>
            <pc:sldMk cId="2777651498" sldId="257"/>
            <ac:picMk id="2050" creationId="{A623CD78-1782-46E7-B693-1555EB290909}"/>
          </ac:picMkLst>
        </pc:picChg>
      </pc:sldChg>
      <pc:sldChg chg="addSp delSp modSp mod modTransition delDesignElem">
        <pc:chgData name="James" userId="4163935ddb78b774" providerId="LiveId" clId="{218ADA10-8574-4506-83FE-391B6E813894}" dt="2021-07-30T05:37:15.564" v="3309"/>
        <pc:sldMkLst>
          <pc:docMk/>
          <pc:sldMk cId="162703860" sldId="258"/>
        </pc:sldMkLst>
        <pc:spChg chg="del mod">
          <ac:chgData name="James" userId="4163935ddb78b774" providerId="LiveId" clId="{218ADA10-8574-4506-83FE-391B6E813894}" dt="2021-07-21T10:08:51.716" v="527" actId="478"/>
          <ac:spMkLst>
            <pc:docMk/>
            <pc:sldMk cId="162703860" sldId="258"/>
            <ac:spMk id="6" creationId="{EC552FFA-80BE-4687-BB62-B59ED6F143B7}"/>
          </ac:spMkLst>
        </pc:spChg>
        <pc:spChg chg="mod">
          <ac:chgData name="James" userId="4163935ddb78b774" providerId="LiveId" clId="{218ADA10-8574-4506-83FE-391B6E813894}" dt="2021-07-21T10:00:03.663" v="103" actId="403"/>
          <ac:spMkLst>
            <pc:docMk/>
            <pc:sldMk cId="162703860" sldId="258"/>
            <ac:spMk id="8" creationId="{5B0CF0E5-70C0-4D6E-B23D-7FEDA40E398B}"/>
          </ac:spMkLst>
        </pc:spChg>
        <pc:spChg chg="mod">
          <ac:chgData name="James" userId="4163935ddb78b774" providerId="LiveId" clId="{218ADA10-8574-4506-83FE-391B6E813894}" dt="2021-07-21T10:09:14.599" v="538" actId="1035"/>
          <ac:spMkLst>
            <pc:docMk/>
            <pc:sldMk cId="162703860" sldId="258"/>
            <ac:spMk id="10" creationId="{278DB896-D342-4E20-8E48-54BEEC3E0F69}"/>
          </ac:spMkLst>
        </pc:spChg>
        <pc:spChg chg="mod">
          <ac:chgData name="James" userId="4163935ddb78b774" providerId="LiveId" clId="{218ADA10-8574-4506-83FE-391B6E813894}" dt="2021-07-21T10:09:26.489" v="555" actId="1036"/>
          <ac:spMkLst>
            <pc:docMk/>
            <pc:sldMk cId="162703860" sldId="258"/>
            <ac:spMk id="12" creationId="{8410D922-F825-4454-AD9F-2BA5EDE6D198}"/>
          </ac:spMkLst>
        </pc:spChg>
        <pc:spChg chg="mod">
          <ac:chgData name="James" userId="4163935ddb78b774" providerId="LiveId" clId="{218ADA10-8574-4506-83FE-391B6E813894}" dt="2021-07-21T10:09:46.520" v="557" actId="115"/>
          <ac:spMkLst>
            <pc:docMk/>
            <pc:sldMk cId="162703860" sldId="258"/>
            <ac:spMk id="14" creationId="{1165562A-30A4-413F-B1DF-8EB8C21D81E4}"/>
          </ac:spMkLst>
        </pc:spChg>
        <pc:spChg chg="add mod">
          <ac:chgData name="James" userId="4163935ddb78b774" providerId="LiveId" clId="{218ADA10-8574-4506-83FE-391B6E813894}" dt="2021-07-21T10:07:53.555" v="452" actId="1038"/>
          <ac:spMkLst>
            <pc:docMk/>
            <pc:sldMk cId="162703860" sldId="258"/>
            <ac:spMk id="15" creationId="{47289914-6B3E-4C30-BC2E-F36FDBD1406C}"/>
          </ac:spMkLst>
        </pc:spChg>
        <pc:spChg chg="add">
          <ac:chgData name="James" userId="4163935ddb78b774" providerId="LiveId" clId="{218ADA10-8574-4506-83FE-391B6E813894}" dt="2021-07-21T09:58:34.812" v="50" actId="26606"/>
          <ac:spMkLst>
            <pc:docMk/>
            <pc:sldMk cId="162703860" sldId="258"/>
            <ac:spMk id="19" creationId="{8108D317-7CBD-4897-BD1F-959436D2A3BE}"/>
          </ac:spMkLst>
        </pc:spChg>
        <pc:spChg chg="add">
          <ac:chgData name="James" userId="4163935ddb78b774" providerId="LiveId" clId="{218ADA10-8574-4506-83FE-391B6E813894}" dt="2021-07-21T09:58:34.812" v="50" actId="26606"/>
          <ac:spMkLst>
            <pc:docMk/>
            <pc:sldMk cId="162703860" sldId="258"/>
            <ac:spMk id="21" creationId="{D6297641-8B9F-4767-9606-8A11313227BF}"/>
          </ac:spMkLst>
        </pc:spChg>
        <pc:spChg chg="add">
          <ac:chgData name="James" userId="4163935ddb78b774" providerId="LiveId" clId="{218ADA10-8574-4506-83FE-391B6E813894}" dt="2021-07-21T09:58:34.812" v="50" actId="26606"/>
          <ac:spMkLst>
            <pc:docMk/>
            <pc:sldMk cId="162703860" sldId="258"/>
            <ac:spMk id="23" creationId="{D8F3CA65-EA00-46B4-9616-39E6853F7BED}"/>
          </ac:spMkLst>
        </pc:spChg>
        <pc:spChg chg="del mod">
          <ac:chgData name="James" userId="4163935ddb78b774" providerId="LiveId" clId="{218ADA10-8574-4506-83FE-391B6E813894}" dt="2021-07-21T09:52:04.466" v="4"/>
          <ac:spMkLst>
            <pc:docMk/>
            <pc:sldMk cId="162703860" sldId="258"/>
            <ac:spMk id="71" creationId="{C83A5C14-ED91-4CD1-809E-D29FF97C9AF5}"/>
          </ac:spMkLst>
        </pc:spChg>
        <pc:spChg chg="del mod">
          <ac:chgData name="James" userId="4163935ddb78b774" providerId="LiveId" clId="{218ADA10-8574-4506-83FE-391B6E813894}" dt="2021-07-21T09:52:04.466" v="4"/>
          <ac:spMkLst>
            <pc:docMk/>
            <pc:sldMk cId="162703860" sldId="258"/>
            <ac:spMk id="73" creationId="{56065185-5C34-4F86-AA96-AA4D065B0EF4}"/>
          </ac:spMkLst>
        </pc:spChg>
        <pc:picChg chg="add mod ord">
          <ac:chgData name="James" userId="4163935ddb78b774" providerId="LiveId" clId="{218ADA10-8574-4506-83FE-391B6E813894}" dt="2021-07-21T09:58:34.812" v="50" actId="26606"/>
          <ac:picMkLst>
            <pc:docMk/>
            <pc:sldMk cId="162703860" sldId="258"/>
            <ac:picMk id="11" creationId="{CCC029FC-613C-4D92-98E0-D7A02DB745AD}"/>
          </ac:picMkLst>
        </pc:picChg>
        <pc:picChg chg="del mod">
          <ac:chgData name="James" userId="4163935ddb78b774" providerId="LiveId" clId="{218ADA10-8574-4506-83FE-391B6E813894}" dt="2021-07-21T09:58:04.543" v="47" actId="478"/>
          <ac:picMkLst>
            <pc:docMk/>
            <pc:sldMk cId="162703860" sldId="258"/>
            <ac:picMk id="3074" creationId="{24CE9244-B0EE-4B2B-AEB3-E488C9A007E1}"/>
          </ac:picMkLst>
        </pc:picChg>
      </pc:sldChg>
      <pc:sldChg chg="addSp delSp modSp del mod delAnim delDesignElem">
        <pc:chgData name="James" userId="4163935ddb78b774" providerId="LiveId" clId="{218ADA10-8574-4506-83FE-391B6E813894}" dt="2021-07-21T10:13:49.764" v="635" actId="47"/>
        <pc:sldMkLst>
          <pc:docMk/>
          <pc:sldMk cId="2015149248" sldId="259"/>
        </pc:sldMkLst>
        <pc:spChg chg="add mod ord">
          <ac:chgData name="James" userId="4163935ddb78b774" providerId="LiveId" clId="{218ADA10-8574-4506-83FE-391B6E813894}" dt="2021-07-21T10:02:41.651" v="147" actId="167"/>
          <ac:spMkLst>
            <pc:docMk/>
            <pc:sldMk cId="2015149248" sldId="259"/>
            <ac:spMk id="2" creationId="{1A60D796-54B3-4547-887E-35B619A18097}"/>
          </ac:spMkLst>
        </pc:spChg>
        <pc:spChg chg="mod">
          <ac:chgData name="James" userId="4163935ddb78b774" providerId="LiveId" clId="{218ADA10-8574-4506-83FE-391B6E813894}" dt="2021-07-21T10:02:02.616" v="142" actId="14100"/>
          <ac:spMkLst>
            <pc:docMk/>
            <pc:sldMk cId="2015149248" sldId="259"/>
            <ac:spMk id="6" creationId="{EC552FFA-80BE-4687-BB62-B59ED6F143B7}"/>
          </ac:spMkLst>
        </pc:spChg>
        <pc:spChg chg="mod">
          <ac:chgData name="James" userId="4163935ddb78b774" providerId="LiveId" clId="{218ADA10-8574-4506-83FE-391B6E813894}" dt="2021-07-21T10:03:25.507" v="168" actId="403"/>
          <ac:spMkLst>
            <pc:docMk/>
            <pc:sldMk cId="2015149248" sldId="259"/>
            <ac:spMk id="8" creationId="{5B0CF0E5-70C0-4D6E-B23D-7FEDA40E398B}"/>
          </ac:spMkLst>
        </pc:spChg>
        <pc:spChg chg="mod">
          <ac:chgData name="James" userId="4163935ddb78b774" providerId="LiveId" clId="{218ADA10-8574-4506-83FE-391B6E813894}" dt="2021-07-21T10:04:41.655" v="288" actId="1036"/>
          <ac:spMkLst>
            <pc:docMk/>
            <pc:sldMk cId="2015149248" sldId="259"/>
            <ac:spMk id="10" creationId="{278DB896-D342-4E20-8E48-54BEEC3E0F69}"/>
          </ac:spMkLst>
        </pc:spChg>
        <pc:spChg chg="del mod">
          <ac:chgData name="James" userId="4163935ddb78b774" providerId="LiveId" clId="{218ADA10-8574-4506-83FE-391B6E813894}" dt="2021-07-21T10:11:16.620" v="565" actId="21"/>
          <ac:spMkLst>
            <pc:docMk/>
            <pc:sldMk cId="2015149248" sldId="259"/>
            <ac:spMk id="11" creationId="{B48529AD-C092-45D6-ADAE-536832EC540E}"/>
          </ac:spMkLst>
        </pc:spChg>
        <pc:spChg chg="mod">
          <ac:chgData name="James" userId="4163935ddb78b774" providerId="LiveId" clId="{218ADA10-8574-4506-83FE-391B6E813894}" dt="2021-07-21T10:05:59.861" v="371" actId="1036"/>
          <ac:spMkLst>
            <pc:docMk/>
            <pc:sldMk cId="2015149248" sldId="259"/>
            <ac:spMk id="12" creationId="{8410D922-F825-4454-AD9F-2BA5EDE6D198}"/>
          </ac:spMkLst>
        </pc:spChg>
        <pc:spChg chg="del mod">
          <ac:chgData name="James" userId="4163935ddb78b774" providerId="LiveId" clId="{218ADA10-8574-4506-83FE-391B6E813894}" dt="2021-07-21T10:11:49.852" v="582" actId="21"/>
          <ac:spMkLst>
            <pc:docMk/>
            <pc:sldMk cId="2015149248" sldId="259"/>
            <ac:spMk id="13" creationId="{1C213898-61E8-4F58-AC72-F1A4501C567F}"/>
          </ac:spMkLst>
        </pc:spChg>
        <pc:spChg chg="del mod">
          <ac:chgData name="James" userId="4163935ddb78b774" providerId="LiveId" clId="{218ADA10-8574-4506-83FE-391B6E813894}" dt="2021-07-21T10:12:15.260" v="595" actId="21"/>
          <ac:spMkLst>
            <pc:docMk/>
            <pc:sldMk cId="2015149248" sldId="259"/>
            <ac:spMk id="15" creationId="{E76D5A24-6D74-4320-8A6F-C2494903E810}"/>
          </ac:spMkLst>
        </pc:spChg>
        <pc:spChg chg="del mod">
          <ac:chgData name="James" userId="4163935ddb78b774" providerId="LiveId" clId="{218ADA10-8574-4506-83FE-391B6E813894}" dt="2021-07-21T10:13:16.354" v="632" actId="21"/>
          <ac:spMkLst>
            <pc:docMk/>
            <pc:sldMk cId="2015149248" sldId="259"/>
            <ac:spMk id="17" creationId="{1DE6B685-3E02-4654-9247-A2BF06A9149C}"/>
          </ac:spMkLst>
        </pc:spChg>
        <pc:spChg chg="del mod">
          <ac:chgData name="James" userId="4163935ddb78b774" providerId="LiveId" clId="{218ADA10-8574-4506-83FE-391B6E813894}" dt="2021-07-21T09:52:04.466" v="4"/>
          <ac:spMkLst>
            <pc:docMk/>
            <pc:sldMk cId="2015149248" sldId="259"/>
            <ac:spMk id="71" creationId="{C83A5C14-ED91-4CD1-809E-D29FF97C9AF5}"/>
          </ac:spMkLst>
        </pc:spChg>
        <pc:spChg chg="del mod">
          <ac:chgData name="James" userId="4163935ddb78b774" providerId="LiveId" clId="{218ADA10-8574-4506-83FE-391B6E813894}" dt="2021-07-21T09:52:04.466" v="4"/>
          <ac:spMkLst>
            <pc:docMk/>
            <pc:sldMk cId="2015149248" sldId="259"/>
            <ac:spMk id="73" creationId="{56065185-5C34-4F86-AA96-AA4D065B0EF4}"/>
          </ac:spMkLst>
        </pc:spChg>
        <pc:picChg chg="mod">
          <ac:chgData name="James" userId="4163935ddb78b774" providerId="LiveId" clId="{218ADA10-8574-4506-83FE-391B6E813894}" dt="2021-07-21T10:01:43.434" v="137" actId="1076"/>
          <ac:picMkLst>
            <pc:docMk/>
            <pc:sldMk cId="2015149248" sldId="259"/>
            <ac:picMk id="3074" creationId="{24CE9244-B0EE-4B2B-AEB3-E488C9A007E1}"/>
          </ac:picMkLst>
        </pc:picChg>
      </pc:sldChg>
      <pc:sldChg chg="delSp modSp add del mod delAnim delDesignElem">
        <pc:chgData name="James" userId="4163935ddb78b774" providerId="LiveId" clId="{218ADA10-8574-4506-83FE-391B6E813894}" dt="2021-07-21T10:19:14.427" v="973" actId="47"/>
        <pc:sldMkLst>
          <pc:docMk/>
          <pc:sldMk cId="2582924168" sldId="260"/>
        </pc:sldMkLst>
        <pc:spChg chg="del mod">
          <ac:chgData name="James" userId="4163935ddb78b774" providerId="LiveId" clId="{218ADA10-8574-4506-83FE-391B6E813894}" dt="2021-07-21T10:14:45.580" v="642" actId="21"/>
          <ac:spMkLst>
            <pc:docMk/>
            <pc:sldMk cId="2582924168" sldId="260"/>
            <ac:spMk id="17" creationId="{BE8DF3BA-53A4-4F6F-B37E-6E663CB2F0B7}"/>
          </ac:spMkLst>
        </pc:spChg>
        <pc:spChg chg="del mod">
          <ac:chgData name="James" userId="4163935ddb78b774" providerId="LiveId" clId="{218ADA10-8574-4506-83FE-391B6E813894}" dt="2021-07-21T10:15:45.940" v="653" actId="21"/>
          <ac:spMkLst>
            <pc:docMk/>
            <pc:sldMk cId="2582924168" sldId="260"/>
            <ac:spMk id="19" creationId="{953D62ED-D293-4331-A431-2509E98C175A}"/>
          </ac:spMkLst>
        </pc:spChg>
        <pc:spChg chg="del mod">
          <ac:chgData name="James" userId="4163935ddb78b774" providerId="LiveId" clId="{218ADA10-8574-4506-83FE-391B6E813894}" dt="2021-07-21T10:16:22.666" v="660" actId="21"/>
          <ac:spMkLst>
            <pc:docMk/>
            <pc:sldMk cId="2582924168" sldId="260"/>
            <ac:spMk id="21" creationId="{323D2C81-26F5-449B-B77C-9E0E3DDC7EF4}"/>
          </ac:spMkLst>
        </pc:spChg>
        <pc:spChg chg="del mod">
          <ac:chgData name="James" userId="4163935ddb78b774" providerId="LiveId" clId="{218ADA10-8574-4506-83FE-391B6E813894}" dt="2021-07-21T10:17:06.479" v="669" actId="21"/>
          <ac:spMkLst>
            <pc:docMk/>
            <pc:sldMk cId="2582924168" sldId="260"/>
            <ac:spMk id="23" creationId="{4FF2063F-2B4D-4FDE-B2F5-30849AB4DBA6}"/>
          </ac:spMkLst>
        </pc:spChg>
        <pc:spChg chg="del mod">
          <ac:chgData name="James" userId="4163935ddb78b774" providerId="LiveId" clId="{218ADA10-8574-4506-83FE-391B6E813894}" dt="2021-07-21T09:52:04.466" v="4"/>
          <ac:spMkLst>
            <pc:docMk/>
            <pc:sldMk cId="2582924168" sldId="260"/>
            <ac:spMk id="76" creationId="{F3060C83-F051-4F0E-ABAD-AA0DFC48B218}"/>
          </ac:spMkLst>
        </pc:spChg>
        <pc:spChg chg="del mod">
          <ac:chgData name="James" userId="4163935ddb78b774" providerId="LiveId" clId="{218ADA10-8574-4506-83FE-391B6E813894}" dt="2021-07-21T09:52:04.466" v="4"/>
          <ac:spMkLst>
            <pc:docMk/>
            <pc:sldMk cId="2582924168" sldId="260"/>
            <ac:spMk id="78" creationId="{83C98ABE-055B-441F-B07E-44F97F083C39}"/>
          </ac:spMkLst>
        </pc:spChg>
        <pc:spChg chg="del mod">
          <ac:chgData name="James" userId="4163935ddb78b774" providerId="LiveId" clId="{218ADA10-8574-4506-83FE-391B6E813894}" dt="2021-07-21T09:52:04.466" v="4"/>
          <ac:spMkLst>
            <pc:docMk/>
            <pc:sldMk cId="2582924168" sldId="260"/>
            <ac:spMk id="80" creationId="{29FDB030-9B49-4CED-8CCD-4D99382388AC}"/>
          </ac:spMkLst>
        </pc:spChg>
        <pc:spChg chg="del mod">
          <ac:chgData name="James" userId="4163935ddb78b774" providerId="LiveId" clId="{218ADA10-8574-4506-83FE-391B6E813894}" dt="2021-07-21T09:52:04.466" v="4"/>
          <ac:spMkLst>
            <pc:docMk/>
            <pc:sldMk cId="2582924168" sldId="260"/>
            <ac:spMk id="82" creationId="{3783CA14-24A1-485C-8B30-D6A5D87987AD}"/>
          </ac:spMkLst>
        </pc:spChg>
        <pc:spChg chg="del mod">
          <ac:chgData name="James" userId="4163935ddb78b774" providerId="LiveId" clId="{218ADA10-8574-4506-83FE-391B6E813894}" dt="2021-07-21T09:52:04.466" v="4"/>
          <ac:spMkLst>
            <pc:docMk/>
            <pc:sldMk cId="2582924168" sldId="260"/>
            <ac:spMk id="84" creationId="{9A97C86A-04D6-40F7-AE84-31AB43E6A846}"/>
          </ac:spMkLst>
        </pc:spChg>
        <pc:spChg chg="del mod">
          <ac:chgData name="James" userId="4163935ddb78b774" providerId="LiveId" clId="{218ADA10-8574-4506-83FE-391B6E813894}" dt="2021-07-21T09:52:04.466" v="4"/>
          <ac:spMkLst>
            <pc:docMk/>
            <pc:sldMk cId="2582924168" sldId="260"/>
            <ac:spMk id="86" creationId="{FF9F2414-84E8-453E-B1F3-389FDE8192D9}"/>
          </ac:spMkLst>
        </pc:spChg>
        <pc:spChg chg="del mod">
          <ac:chgData name="James" userId="4163935ddb78b774" providerId="LiveId" clId="{218ADA10-8574-4506-83FE-391B6E813894}" dt="2021-07-21T09:52:04.466" v="4"/>
          <ac:spMkLst>
            <pc:docMk/>
            <pc:sldMk cId="2582924168" sldId="260"/>
            <ac:spMk id="88" creationId="{3ECA69A1-7536-43AC-85EF-C7106179F5ED}"/>
          </ac:spMkLst>
        </pc:spChg>
        <pc:picChg chg="del mod">
          <ac:chgData name="James" userId="4163935ddb78b774" providerId="LiveId" clId="{218ADA10-8574-4506-83FE-391B6E813894}" dt="2021-07-21T10:14:40.370" v="640" actId="478"/>
          <ac:picMkLst>
            <pc:docMk/>
            <pc:sldMk cId="2582924168" sldId="260"/>
            <ac:picMk id="2" creationId="{279D5C6F-467C-4286-92EE-60BE790C8D27}"/>
          </ac:picMkLst>
        </pc:picChg>
      </pc:sldChg>
      <pc:sldChg chg="addSp modSp mod modTransition">
        <pc:chgData name="James" userId="4163935ddb78b774" providerId="LiveId" clId="{218ADA10-8574-4506-83FE-391B6E813894}" dt="2021-07-30T05:37:15.564" v="3309"/>
        <pc:sldMkLst>
          <pc:docMk/>
          <pc:sldMk cId="3681633326" sldId="261"/>
        </pc:sldMkLst>
        <pc:spChg chg="add mod ord">
          <ac:chgData name="James" userId="4163935ddb78b774" providerId="LiveId" clId="{218ADA10-8574-4506-83FE-391B6E813894}" dt="2021-07-21T10:20:18.403" v="976" actId="167"/>
          <ac:spMkLst>
            <pc:docMk/>
            <pc:sldMk cId="3681633326" sldId="261"/>
            <ac:spMk id="2" creationId="{BD3F9DC5-78CB-4A63-945E-69E2183694AD}"/>
          </ac:spMkLst>
        </pc:spChg>
        <pc:spChg chg="mod">
          <ac:chgData name="James" userId="4163935ddb78b774" providerId="LiveId" clId="{218ADA10-8574-4506-83FE-391B6E813894}" dt="2021-07-21T10:21:08.314" v="1029" actId="1038"/>
          <ac:spMkLst>
            <pc:docMk/>
            <pc:sldMk cId="3681633326" sldId="261"/>
            <ac:spMk id="5" creationId="{6B2B649A-FC55-49B4-8E31-396196BD9E5D}"/>
          </ac:spMkLst>
        </pc:spChg>
        <pc:picChg chg="mod">
          <ac:chgData name="James" userId="4163935ddb78b774" providerId="LiveId" clId="{218ADA10-8574-4506-83FE-391B6E813894}" dt="2021-07-21T10:21:17.163" v="1043" actId="1035"/>
          <ac:picMkLst>
            <pc:docMk/>
            <pc:sldMk cId="3681633326" sldId="261"/>
            <ac:picMk id="3" creationId="{3F064F47-64EC-46BD-A53D-E1F325F73D03}"/>
          </ac:picMkLst>
        </pc:picChg>
        <pc:picChg chg="mod">
          <ac:chgData name="James" userId="4163935ddb78b774" providerId="LiveId" clId="{218ADA10-8574-4506-83FE-391B6E813894}" dt="2021-07-21T10:21:23.276" v="1044" actId="1038"/>
          <ac:picMkLst>
            <pc:docMk/>
            <pc:sldMk cId="3681633326" sldId="261"/>
            <ac:picMk id="5122" creationId="{A52B7E75-59EF-4B80-8D47-DFC5DB0039AB}"/>
          </ac:picMkLst>
        </pc:picChg>
      </pc:sldChg>
      <pc:sldChg chg="modSp mod modTransition">
        <pc:chgData name="James" userId="4163935ddb78b774" providerId="LiveId" clId="{218ADA10-8574-4506-83FE-391B6E813894}" dt="2021-07-30T05:37:15.564" v="3309"/>
        <pc:sldMkLst>
          <pc:docMk/>
          <pc:sldMk cId="1004690107" sldId="262"/>
        </pc:sldMkLst>
        <pc:spChg chg="mod">
          <ac:chgData name="James" userId="4163935ddb78b774" providerId="LiveId" clId="{218ADA10-8574-4506-83FE-391B6E813894}" dt="2021-07-21T10:22:05.079" v="1053" actId="14100"/>
          <ac:spMkLst>
            <pc:docMk/>
            <pc:sldMk cId="1004690107" sldId="262"/>
            <ac:spMk id="3" creationId="{7251462C-085D-4880-B384-6F7B2B60C19A}"/>
          </ac:spMkLst>
        </pc:spChg>
        <pc:picChg chg="mod">
          <ac:chgData name="James" userId="4163935ddb78b774" providerId="LiveId" clId="{218ADA10-8574-4506-83FE-391B6E813894}" dt="2021-07-21T10:21:52.788" v="1052" actId="1076"/>
          <ac:picMkLst>
            <pc:docMk/>
            <pc:sldMk cId="1004690107" sldId="262"/>
            <ac:picMk id="6148" creationId="{EA327D31-2728-4CCC-8AFE-5778656A3BE2}"/>
          </ac:picMkLst>
        </pc:picChg>
      </pc:sldChg>
      <pc:sldChg chg="addSp delSp modSp mod modTransition modAnim">
        <pc:chgData name="James" userId="4163935ddb78b774" providerId="LiveId" clId="{218ADA10-8574-4506-83FE-391B6E813894}" dt="2021-07-30T05:37:15.564" v="3309"/>
        <pc:sldMkLst>
          <pc:docMk/>
          <pc:sldMk cId="440621245" sldId="263"/>
        </pc:sldMkLst>
        <pc:spChg chg="del mod">
          <ac:chgData name="James" userId="4163935ddb78b774" providerId="LiveId" clId="{218ADA10-8574-4506-83FE-391B6E813894}" dt="2021-07-21T10:22:12.627" v="1054" actId="478"/>
          <ac:spMkLst>
            <pc:docMk/>
            <pc:sldMk cId="440621245" sldId="263"/>
            <ac:spMk id="3" creationId="{7251462C-085D-4880-B384-6F7B2B60C19A}"/>
          </ac:spMkLst>
        </pc:spChg>
        <pc:spChg chg="add mod">
          <ac:chgData name="James" userId="4163935ddb78b774" providerId="LiveId" clId="{218ADA10-8574-4506-83FE-391B6E813894}" dt="2021-07-21T10:22:13.702" v="1055"/>
          <ac:spMkLst>
            <pc:docMk/>
            <pc:sldMk cId="440621245" sldId="263"/>
            <ac:spMk id="5" creationId="{E372BDF4-B13F-4B5D-B0B8-F12CB049BDEB}"/>
          </ac:spMkLst>
        </pc:spChg>
        <pc:spChg chg="mod">
          <ac:chgData name="James" userId="4163935ddb78b774" providerId="LiveId" clId="{218ADA10-8574-4506-83FE-391B6E813894}" dt="2021-07-21T10:22:41.231" v="1081" actId="1038"/>
          <ac:spMkLst>
            <pc:docMk/>
            <pc:sldMk cId="440621245" sldId="263"/>
            <ac:spMk id="7" creationId="{7264D33C-B82D-45F2-AF76-451556E14826}"/>
          </ac:spMkLst>
        </pc:spChg>
        <pc:picChg chg="mod">
          <ac:chgData name="James" userId="4163935ddb78b774" providerId="LiveId" clId="{218ADA10-8574-4506-83FE-391B6E813894}" dt="2021-07-21T10:22:46.864" v="1082" actId="1076"/>
          <ac:picMkLst>
            <pc:docMk/>
            <pc:sldMk cId="440621245" sldId="263"/>
            <ac:picMk id="6148" creationId="{EA327D31-2728-4CCC-8AFE-5778656A3BE2}"/>
          </ac:picMkLst>
        </pc:picChg>
      </pc:sldChg>
      <pc:sldChg chg="delSp modSp del mod delAnim">
        <pc:chgData name="James" userId="4163935ddb78b774" providerId="LiveId" clId="{218ADA10-8574-4506-83FE-391B6E813894}" dt="2021-07-21T10:23:55.659" v="1094" actId="47"/>
        <pc:sldMkLst>
          <pc:docMk/>
          <pc:sldMk cId="1556466326" sldId="264"/>
        </pc:sldMkLst>
        <pc:spChg chg="mod">
          <ac:chgData name="James" userId="4163935ddb78b774" providerId="LiveId" clId="{218ADA10-8574-4506-83FE-391B6E813894}" dt="2021-07-21T09:52:04.466" v="4"/>
          <ac:spMkLst>
            <pc:docMk/>
            <pc:sldMk cId="1556466326" sldId="264"/>
            <ac:spMk id="3" creationId="{7251462C-085D-4880-B384-6F7B2B60C19A}"/>
          </ac:spMkLst>
        </pc:spChg>
        <pc:spChg chg="del mod">
          <ac:chgData name="James" userId="4163935ddb78b774" providerId="LiveId" clId="{218ADA10-8574-4506-83FE-391B6E813894}" dt="2021-07-21T10:23:32.074" v="1085" actId="21"/>
          <ac:spMkLst>
            <pc:docMk/>
            <pc:sldMk cId="1556466326" sldId="264"/>
            <ac:spMk id="7" creationId="{7264D33C-B82D-45F2-AF76-451556E14826}"/>
          </ac:spMkLst>
        </pc:spChg>
        <pc:picChg chg="mod">
          <ac:chgData name="James" userId="4163935ddb78b774" providerId="LiveId" clId="{218ADA10-8574-4506-83FE-391B6E813894}" dt="2021-07-21T09:52:04.466" v="4"/>
          <ac:picMkLst>
            <pc:docMk/>
            <pc:sldMk cId="1556466326" sldId="264"/>
            <ac:picMk id="6148" creationId="{EA327D31-2728-4CCC-8AFE-5778656A3BE2}"/>
          </ac:picMkLst>
        </pc:picChg>
      </pc:sldChg>
      <pc:sldChg chg="addSp delSp modSp add mod modTransition delAnim modAnim">
        <pc:chgData name="James" userId="4163935ddb78b774" providerId="LiveId" clId="{218ADA10-8574-4506-83FE-391B6E813894}" dt="2021-07-30T05:37:15.564" v="3309"/>
        <pc:sldMkLst>
          <pc:docMk/>
          <pc:sldMk cId="3010230378" sldId="265"/>
        </pc:sldMkLst>
        <pc:spChg chg="add mod">
          <ac:chgData name="James" userId="4163935ddb78b774" providerId="LiveId" clId="{218ADA10-8574-4506-83FE-391B6E813894}" dt="2021-07-21T10:11:27.257" v="581" actId="1035"/>
          <ac:spMkLst>
            <pc:docMk/>
            <pc:sldMk cId="3010230378" sldId="265"/>
            <ac:spMk id="13" creationId="{182CDCDB-7B52-467C-8545-1E625BCF2067}"/>
          </ac:spMkLst>
        </pc:spChg>
        <pc:spChg chg="del mod">
          <ac:chgData name="James" userId="4163935ddb78b774" providerId="LiveId" clId="{218ADA10-8574-4506-83FE-391B6E813894}" dt="2021-07-21T10:11:00.474" v="560" actId="478"/>
          <ac:spMkLst>
            <pc:docMk/>
            <pc:sldMk cId="3010230378" sldId="265"/>
            <ac:spMk id="14" creationId="{1165562A-30A4-413F-B1DF-8EB8C21D81E4}"/>
          </ac:spMkLst>
        </pc:spChg>
        <pc:spChg chg="add mod">
          <ac:chgData name="James" userId="4163935ddb78b774" providerId="LiveId" clId="{218ADA10-8574-4506-83FE-391B6E813894}" dt="2021-07-21T10:11:59.711" v="594" actId="1036"/>
          <ac:spMkLst>
            <pc:docMk/>
            <pc:sldMk cId="3010230378" sldId="265"/>
            <ac:spMk id="16" creationId="{85E210B2-9CF9-450F-89C5-9296746639CD}"/>
          </ac:spMkLst>
        </pc:spChg>
        <pc:spChg chg="add mod">
          <ac:chgData name="James" userId="4163935ddb78b774" providerId="LiveId" clId="{218ADA10-8574-4506-83FE-391B6E813894}" dt="2021-07-21T10:12:58.445" v="630" actId="114"/>
          <ac:spMkLst>
            <pc:docMk/>
            <pc:sldMk cId="3010230378" sldId="265"/>
            <ac:spMk id="17" creationId="{7433208A-CAF0-4704-BE59-98E7A321A376}"/>
          </ac:spMkLst>
        </pc:spChg>
        <pc:spChg chg="add mod">
          <ac:chgData name="James" userId="4163935ddb78b774" providerId="LiveId" clId="{218ADA10-8574-4506-83FE-391B6E813894}" dt="2021-07-21T10:13:29.116" v="634" actId="403"/>
          <ac:spMkLst>
            <pc:docMk/>
            <pc:sldMk cId="3010230378" sldId="265"/>
            <ac:spMk id="18" creationId="{4F239C6C-610A-47CB-9D86-BC49CE186F28}"/>
          </ac:spMkLst>
        </pc:spChg>
      </pc:sldChg>
      <pc:sldChg chg="addSp modSp new mod modTransition setBg modAnim">
        <pc:chgData name="James" userId="4163935ddb78b774" providerId="LiveId" clId="{218ADA10-8574-4506-83FE-391B6E813894}" dt="2021-07-30T05:37:15.564" v="3309"/>
        <pc:sldMkLst>
          <pc:docMk/>
          <pc:sldMk cId="225234789" sldId="266"/>
        </pc:sldMkLst>
        <pc:spChg chg="add mod">
          <ac:chgData name="James" userId="4163935ddb78b774" providerId="LiveId" clId="{218ADA10-8574-4506-83FE-391B6E813894}" dt="2021-07-21T10:15:24.253" v="650" actId="208"/>
          <ac:spMkLst>
            <pc:docMk/>
            <pc:sldMk cId="225234789" sldId="266"/>
            <ac:spMk id="4" creationId="{C08572D9-4523-413D-81B9-96EA70CCA2AF}"/>
          </ac:spMkLst>
        </pc:spChg>
        <pc:spChg chg="add mod">
          <ac:chgData name="James" userId="4163935ddb78b774" providerId="LiveId" clId="{218ADA10-8574-4506-83FE-391B6E813894}" dt="2021-07-21T10:18:06.744" v="819" actId="1035"/>
          <ac:spMkLst>
            <pc:docMk/>
            <pc:sldMk cId="225234789" sldId="266"/>
            <ac:spMk id="5" creationId="{DFE59D30-CBFB-41FC-8BE1-18FC54F85815}"/>
          </ac:spMkLst>
        </pc:spChg>
        <pc:spChg chg="add mod">
          <ac:chgData name="James" userId="4163935ddb78b774" providerId="LiveId" clId="{218ADA10-8574-4506-83FE-391B6E813894}" dt="2021-07-21T10:18:32.004" v="970" actId="1035"/>
          <ac:spMkLst>
            <pc:docMk/>
            <pc:sldMk cId="225234789" sldId="266"/>
            <ac:spMk id="6" creationId="{85508CFD-F2EE-47FD-940B-FBC834E06248}"/>
          </ac:spMkLst>
        </pc:spChg>
        <pc:spChg chg="add">
          <ac:chgData name="James" userId="4163935ddb78b774" providerId="LiveId" clId="{218ADA10-8574-4506-83FE-391B6E813894}" dt="2021-07-21T10:14:28.927" v="639" actId="26606"/>
          <ac:spMkLst>
            <pc:docMk/>
            <pc:sldMk cId="225234789" sldId="266"/>
            <ac:spMk id="7" creationId="{B670DBD5-770C-4383-9F54-5B86E86BD5BB}"/>
          </ac:spMkLst>
        </pc:spChg>
        <pc:spChg chg="add mod">
          <ac:chgData name="James" userId="4163935ddb78b774" providerId="LiveId" clId="{218ADA10-8574-4506-83FE-391B6E813894}" dt="2021-07-21T10:18:24.696" v="941" actId="1038"/>
          <ac:spMkLst>
            <pc:docMk/>
            <pc:sldMk cId="225234789" sldId="266"/>
            <ac:spMk id="8" creationId="{C4EE7E8C-83E3-4FA2-8941-A3B6C10896D6}"/>
          </ac:spMkLst>
        </pc:spChg>
        <pc:picChg chg="add mod">
          <ac:chgData name="James" userId="4163935ddb78b774" providerId="LiveId" clId="{218ADA10-8574-4506-83FE-391B6E813894}" dt="2021-07-21T10:14:28.927" v="639" actId="26606"/>
          <ac:picMkLst>
            <pc:docMk/>
            <pc:sldMk cId="225234789" sldId="266"/>
            <ac:picMk id="2" creationId="{B8C00DCC-A95B-43CE-81EF-FD32E1D3E2D5}"/>
          </ac:picMkLst>
        </pc:picChg>
      </pc:sldChg>
      <pc:sldChg chg="addSp delSp modSp add mod modTransition delAnim modAnim">
        <pc:chgData name="James" userId="4163935ddb78b774" providerId="LiveId" clId="{218ADA10-8574-4506-83FE-391B6E813894}" dt="2021-07-30T05:40:10.320" v="3310"/>
        <pc:sldMkLst>
          <pc:docMk/>
          <pc:sldMk cId="1855687178" sldId="267"/>
        </pc:sldMkLst>
        <pc:spChg chg="add mod">
          <ac:chgData name="James" userId="4163935ddb78b774" providerId="LiveId" clId="{218ADA10-8574-4506-83FE-391B6E813894}" dt="2021-07-21T10:23:51.019" v="1093" actId="113"/>
          <ac:spMkLst>
            <pc:docMk/>
            <pc:sldMk cId="1855687178" sldId="267"/>
            <ac:spMk id="6" creationId="{6993EC16-2895-4172-B067-F75FF9B1EADF}"/>
          </ac:spMkLst>
        </pc:spChg>
        <pc:spChg chg="del mod">
          <ac:chgData name="James" userId="4163935ddb78b774" providerId="LiveId" clId="{218ADA10-8574-4506-83FE-391B6E813894}" dt="2021-07-21T10:23:37.833" v="1087" actId="478"/>
          <ac:spMkLst>
            <pc:docMk/>
            <pc:sldMk cId="1855687178" sldId="267"/>
            <ac:spMk id="7" creationId="{7264D33C-B82D-45F2-AF76-451556E14826}"/>
          </ac:spMkLst>
        </pc:spChg>
      </pc:sldChg>
      <pc:sldChg chg="addSp delSp modSp new mod modTransition">
        <pc:chgData name="James" userId="4163935ddb78b774" providerId="LiveId" clId="{218ADA10-8574-4506-83FE-391B6E813894}" dt="2021-07-30T05:37:15.564" v="3309"/>
        <pc:sldMkLst>
          <pc:docMk/>
          <pc:sldMk cId="3363647176" sldId="268"/>
        </pc:sldMkLst>
        <pc:spChg chg="add mod">
          <ac:chgData name="James" userId="4163935ddb78b774" providerId="LiveId" clId="{218ADA10-8574-4506-83FE-391B6E813894}" dt="2021-07-21T10:27:23.735" v="1454" actId="1582"/>
          <ac:spMkLst>
            <pc:docMk/>
            <pc:sldMk cId="3363647176" sldId="268"/>
            <ac:spMk id="2" creationId="{94E171F7-7722-443C-8A6B-2A449B8338AD}"/>
          </ac:spMkLst>
        </pc:spChg>
        <pc:spChg chg="add mod">
          <ac:chgData name="James" userId="4163935ddb78b774" providerId="LiveId" clId="{218ADA10-8574-4506-83FE-391B6E813894}" dt="2021-07-21T10:27:35.198" v="1458" actId="1582"/>
          <ac:spMkLst>
            <pc:docMk/>
            <pc:sldMk cId="3363647176" sldId="268"/>
            <ac:spMk id="3" creationId="{5F51FBDA-6D20-4C2A-A20B-752BBAE17271}"/>
          </ac:spMkLst>
        </pc:spChg>
        <pc:spChg chg="add mod">
          <ac:chgData name="James" userId="4163935ddb78b774" providerId="LiveId" clId="{218ADA10-8574-4506-83FE-391B6E813894}" dt="2021-07-21T10:47:06.842" v="3226" actId="14100"/>
          <ac:spMkLst>
            <pc:docMk/>
            <pc:sldMk cId="3363647176" sldId="268"/>
            <ac:spMk id="17" creationId="{F261A4FE-D1EF-411C-B815-3CD88288583C}"/>
          </ac:spMkLst>
        </pc:spChg>
        <pc:spChg chg="add mod">
          <ac:chgData name="James" userId="4163935ddb78b774" providerId="LiveId" clId="{218ADA10-8574-4506-83FE-391B6E813894}" dt="2021-07-21T10:30:57.240" v="1904" actId="1037"/>
          <ac:spMkLst>
            <pc:docMk/>
            <pc:sldMk cId="3363647176" sldId="268"/>
            <ac:spMk id="18" creationId="{61DBA071-78B8-455D-9422-04EFD6E8F564}"/>
          </ac:spMkLst>
        </pc:spChg>
        <pc:spChg chg="add mod">
          <ac:chgData name="James" userId="4163935ddb78b774" providerId="LiveId" clId="{218ADA10-8574-4506-83FE-391B6E813894}" dt="2021-07-21T10:35:29.310" v="2822" actId="1076"/>
          <ac:spMkLst>
            <pc:docMk/>
            <pc:sldMk cId="3363647176" sldId="268"/>
            <ac:spMk id="24" creationId="{82F50DA2-4EE7-4935-A399-61E0CFC508BE}"/>
          </ac:spMkLst>
        </pc:spChg>
        <pc:spChg chg="add mod">
          <ac:chgData name="James" userId="4163935ddb78b774" providerId="LiveId" clId="{218ADA10-8574-4506-83FE-391B6E813894}" dt="2021-07-21T10:34:11.392" v="2651" actId="1038"/>
          <ac:spMkLst>
            <pc:docMk/>
            <pc:sldMk cId="3363647176" sldId="268"/>
            <ac:spMk id="25" creationId="{16152D58-1EC3-4774-9362-744C8E42EFB5}"/>
          </ac:spMkLst>
        </pc:spChg>
        <pc:spChg chg="add mod">
          <ac:chgData name="James" userId="4163935ddb78b774" providerId="LiveId" clId="{218ADA10-8574-4506-83FE-391B6E813894}" dt="2021-07-21T10:35:57.431" v="2918" actId="1037"/>
          <ac:spMkLst>
            <pc:docMk/>
            <pc:sldMk cId="3363647176" sldId="268"/>
            <ac:spMk id="31" creationId="{56E4DAB5-7735-40AF-BEB1-92BAC1E80810}"/>
          </ac:spMkLst>
        </pc:spChg>
        <pc:spChg chg="add mod">
          <ac:chgData name="James" userId="4163935ddb78b774" providerId="LiveId" clId="{218ADA10-8574-4506-83FE-391B6E813894}" dt="2021-07-21T10:46:41.642" v="3141" actId="1036"/>
          <ac:spMkLst>
            <pc:docMk/>
            <pc:sldMk cId="3363647176" sldId="268"/>
            <ac:spMk id="32" creationId="{C1FE9E23-D41B-4073-A64D-CA330711AF09}"/>
          </ac:spMkLst>
        </pc:spChg>
        <pc:spChg chg="add mod">
          <ac:chgData name="James" userId="4163935ddb78b774" providerId="LiveId" clId="{218ADA10-8574-4506-83FE-391B6E813894}" dt="2021-07-21T10:47:16.145" v="3291" actId="1037"/>
          <ac:spMkLst>
            <pc:docMk/>
            <pc:sldMk cId="3363647176" sldId="268"/>
            <ac:spMk id="38" creationId="{C938AA5F-C727-4AFA-81E3-E4FAC2B3B5E7}"/>
          </ac:spMkLst>
        </pc:spChg>
        <pc:picChg chg="add mod">
          <ac:chgData name="James" userId="4163935ddb78b774" providerId="LiveId" clId="{218ADA10-8574-4506-83FE-391B6E813894}" dt="2021-07-21T10:26:59.555" v="1451" actId="207"/>
          <ac:picMkLst>
            <pc:docMk/>
            <pc:sldMk cId="3363647176" sldId="268"/>
            <ac:picMk id="4" creationId="{A7D0EAB1-8201-48D2-8AD5-4C208F84AAB7}"/>
          </ac:picMkLst>
        </pc:picChg>
        <pc:picChg chg="add mod">
          <ac:chgData name="James" userId="4163935ddb78b774" providerId="LiveId" clId="{218ADA10-8574-4506-83FE-391B6E813894}" dt="2021-07-21T10:34:36.931" v="2662" actId="1076"/>
          <ac:picMkLst>
            <pc:docMk/>
            <pc:sldMk cId="3363647176" sldId="268"/>
            <ac:picMk id="5" creationId="{F02F9550-0410-43DE-AB61-95F1E2FE8583}"/>
          </ac:picMkLst>
        </pc:picChg>
        <pc:picChg chg="add mod">
          <ac:chgData name="James" userId="4163935ddb78b774" providerId="LiveId" clId="{218ADA10-8574-4506-83FE-391B6E813894}" dt="2021-07-21T10:45:42.288" v="3027" actId="1036"/>
          <ac:picMkLst>
            <pc:docMk/>
            <pc:sldMk cId="3363647176" sldId="268"/>
            <ac:picMk id="26" creationId="{EB9C72B6-3401-41BC-835C-B713F36E944B}"/>
          </ac:picMkLst>
        </pc:picChg>
        <pc:cxnChg chg="add mod">
          <ac:chgData name="James" userId="4163935ddb78b774" providerId="LiveId" clId="{218ADA10-8574-4506-83FE-391B6E813894}" dt="2021-07-21T10:28:48.770" v="1625" actId="1037"/>
          <ac:cxnSpMkLst>
            <pc:docMk/>
            <pc:sldMk cId="3363647176" sldId="268"/>
            <ac:cxnSpMk id="6" creationId="{0098769F-77D0-49C0-A34A-9191433FB2F5}"/>
          </ac:cxnSpMkLst>
        </pc:cxnChg>
        <pc:cxnChg chg="add mod">
          <ac:chgData name="James" userId="4163935ddb78b774" providerId="LiveId" clId="{218ADA10-8574-4506-83FE-391B6E813894}" dt="2021-07-21T10:29:55.150" v="1736" actId="14100"/>
          <ac:cxnSpMkLst>
            <pc:docMk/>
            <pc:sldMk cId="3363647176" sldId="268"/>
            <ac:cxnSpMk id="9" creationId="{D72B60C9-DEAC-422F-889D-8DDA4A5C93BF}"/>
          </ac:cxnSpMkLst>
        </pc:cxnChg>
        <pc:cxnChg chg="add mod">
          <ac:chgData name="James" userId="4163935ddb78b774" providerId="LiveId" clId="{218ADA10-8574-4506-83FE-391B6E813894}" dt="2021-07-21T10:29:06.430" v="1683" actId="1036"/>
          <ac:cxnSpMkLst>
            <pc:docMk/>
            <pc:sldMk cId="3363647176" sldId="268"/>
            <ac:cxnSpMk id="10" creationId="{E9CE27AE-1BCA-4D4E-9B4E-8ABC00F19A9B}"/>
          </ac:cxnSpMkLst>
        </pc:cxnChg>
        <pc:cxnChg chg="add mod">
          <ac:chgData name="James" userId="4163935ddb78b774" providerId="LiveId" clId="{218ADA10-8574-4506-83FE-391B6E813894}" dt="2021-07-21T10:34:54.496" v="2717" actId="1076"/>
          <ac:cxnSpMkLst>
            <pc:docMk/>
            <pc:sldMk cId="3363647176" sldId="268"/>
            <ac:cxnSpMk id="19" creationId="{1CB74396-DA6E-49C0-A40C-860121B161C5}"/>
          </ac:cxnSpMkLst>
        </pc:cxnChg>
        <pc:cxnChg chg="add mod">
          <ac:chgData name="James" userId="4163935ddb78b774" providerId="LiveId" clId="{218ADA10-8574-4506-83FE-391B6E813894}" dt="2021-07-21T10:31:46.979" v="2229" actId="1038"/>
          <ac:cxnSpMkLst>
            <pc:docMk/>
            <pc:sldMk cId="3363647176" sldId="268"/>
            <ac:cxnSpMk id="20" creationId="{2B8DFE2D-C18A-4A85-81FF-9E7F9A9C2824}"/>
          </ac:cxnSpMkLst>
        </pc:cxnChg>
        <pc:cxnChg chg="add del mod">
          <ac:chgData name="James" userId="4163935ddb78b774" providerId="LiveId" clId="{218ADA10-8574-4506-83FE-391B6E813894}" dt="2021-07-21T10:31:57.982" v="2278" actId="478"/>
          <ac:cxnSpMkLst>
            <pc:docMk/>
            <pc:sldMk cId="3363647176" sldId="268"/>
            <ac:cxnSpMk id="21" creationId="{31CE2DF8-C61E-4377-BB6C-56B6970049D8}"/>
          </ac:cxnSpMkLst>
        </pc:cxnChg>
        <pc:cxnChg chg="add mod">
          <ac:chgData name="James" userId="4163935ddb78b774" providerId="LiveId" clId="{218ADA10-8574-4506-83FE-391B6E813894}" dt="2021-07-21T10:34:27.061" v="2661" actId="1038"/>
          <ac:cxnSpMkLst>
            <pc:docMk/>
            <pc:sldMk cId="3363647176" sldId="268"/>
            <ac:cxnSpMk id="22" creationId="{71AB3F6D-2413-486F-976D-14B7B2576669}"/>
          </ac:cxnSpMkLst>
        </pc:cxnChg>
        <pc:cxnChg chg="add mod">
          <ac:chgData name="James" userId="4163935ddb78b774" providerId="LiveId" clId="{218ADA10-8574-4506-83FE-391B6E813894}" dt="2021-07-21T10:46:26.228" v="3117" actId="1036"/>
          <ac:cxnSpMkLst>
            <pc:docMk/>
            <pc:sldMk cId="3363647176" sldId="268"/>
            <ac:cxnSpMk id="27" creationId="{5533D2A3-B177-489A-9CA2-0DD7AC140417}"/>
          </ac:cxnSpMkLst>
        </pc:cxnChg>
        <pc:cxnChg chg="add mod">
          <ac:chgData name="James" userId="4163935ddb78b774" providerId="LiveId" clId="{218ADA10-8574-4506-83FE-391B6E813894}" dt="2021-07-21T10:46:09.836" v="3081" actId="14100"/>
          <ac:cxnSpMkLst>
            <pc:docMk/>
            <pc:sldMk cId="3363647176" sldId="268"/>
            <ac:cxnSpMk id="29" creationId="{782D19D9-DBA7-463B-A71C-EBAA4D7E9B38}"/>
          </ac:cxnSpMkLst>
        </pc:cxnChg>
        <pc:cxnChg chg="add mod">
          <ac:chgData name="James" userId="4163935ddb78b774" providerId="LiveId" clId="{218ADA10-8574-4506-83FE-391B6E813894}" dt="2021-07-21T10:47:02.724" v="3225" actId="14100"/>
          <ac:cxnSpMkLst>
            <pc:docMk/>
            <pc:sldMk cId="3363647176" sldId="268"/>
            <ac:cxnSpMk id="36" creationId="{4F2EE194-67F4-4BDB-837D-82BBA7C9D988}"/>
          </ac:cxnSpMkLst>
        </pc:cxnChg>
      </pc:sldChg>
      <pc:sldMasterChg chg="modSp modSldLayout">
        <pc:chgData name="James" userId="4163935ddb78b774" providerId="LiveId" clId="{218ADA10-8574-4506-83FE-391B6E813894}" dt="2021-07-21T09:52:04.466" v="4"/>
        <pc:sldMasterMkLst>
          <pc:docMk/>
          <pc:sldMasterMk cId="3006557427" sldId="2147483660"/>
        </pc:sldMasterMkLst>
        <pc:spChg chg="mod">
          <ac:chgData name="James" userId="4163935ddb78b774" providerId="LiveId" clId="{218ADA10-8574-4506-83FE-391B6E813894}" dt="2021-07-21T09:52:04.466" v="4"/>
          <ac:spMkLst>
            <pc:docMk/>
            <pc:sldMasterMk cId="3006557427" sldId="2147483660"/>
            <ac:spMk id="2" creationId="{00000000-0000-0000-0000-000000000000}"/>
          </ac:spMkLst>
        </pc:spChg>
        <pc:spChg chg="mod">
          <ac:chgData name="James" userId="4163935ddb78b774" providerId="LiveId" clId="{218ADA10-8574-4506-83FE-391B6E813894}" dt="2021-07-21T09:52:04.466" v="4"/>
          <ac:spMkLst>
            <pc:docMk/>
            <pc:sldMasterMk cId="3006557427" sldId="2147483660"/>
            <ac:spMk id="3" creationId="{00000000-0000-0000-0000-000000000000}"/>
          </ac:spMkLst>
        </pc:spChg>
        <pc:spChg chg="mod">
          <ac:chgData name="James" userId="4163935ddb78b774" providerId="LiveId" clId="{218ADA10-8574-4506-83FE-391B6E813894}" dt="2021-07-21T09:52:04.466" v="4"/>
          <ac:spMkLst>
            <pc:docMk/>
            <pc:sldMasterMk cId="3006557427" sldId="2147483660"/>
            <ac:spMk id="4" creationId="{00000000-0000-0000-0000-000000000000}"/>
          </ac:spMkLst>
        </pc:spChg>
        <pc:spChg chg="mod">
          <ac:chgData name="James" userId="4163935ddb78b774" providerId="LiveId" clId="{218ADA10-8574-4506-83FE-391B6E813894}" dt="2021-07-21T09:52:04.466" v="4"/>
          <ac:spMkLst>
            <pc:docMk/>
            <pc:sldMasterMk cId="3006557427" sldId="2147483660"/>
            <ac:spMk id="5" creationId="{00000000-0000-0000-0000-000000000000}"/>
          </ac:spMkLst>
        </pc:spChg>
        <pc:spChg chg="mod">
          <ac:chgData name="James" userId="4163935ddb78b774" providerId="LiveId" clId="{218ADA10-8574-4506-83FE-391B6E813894}" dt="2021-07-21T09:52:04.466" v="4"/>
          <ac:spMkLst>
            <pc:docMk/>
            <pc:sldMasterMk cId="3006557427" sldId="2147483660"/>
            <ac:spMk id="6" creationId="{00000000-0000-0000-0000-000000000000}"/>
          </ac:spMkLst>
        </pc:spChg>
        <pc:sldLayoutChg chg="modSp">
          <pc:chgData name="James" userId="4163935ddb78b774" providerId="LiveId" clId="{218ADA10-8574-4506-83FE-391B6E813894}" dt="2021-07-21T09:52:04.466" v="4"/>
          <pc:sldLayoutMkLst>
            <pc:docMk/>
            <pc:sldMasterMk cId="3006557427" sldId="2147483660"/>
            <pc:sldLayoutMk cId="2596917401" sldId="2147483661"/>
          </pc:sldLayoutMkLst>
          <pc:spChg chg="mod">
            <ac:chgData name="James" userId="4163935ddb78b774" providerId="LiveId" clId="{218ADA10-8574-4506-83FE-391B6E813894}" dt="2021-07-21T09:52:04.466" v="4"/>
            <ac:spMkLst>
              <pc:docMk/>
              <pc:sldMasterMk cId="3006557427" sldId="2147483660"/>
              <pc:sldLayoutMk cId="2596917401" sldId="2147483661"/>
              <ac:spMk id="2" creationId="{00000000-0000-0000-0000-000000000000}"/>
            </ac:spMkLst>
          </pc:spChg>
          <pc:spChg chg="mod">
            <ac:chgData name="James" userId="4163935ddb78b774" providerId="LiveId" clId="{218ADA10-8574-4506-83FE-391B6E813894}" dt="2021-07-21T09:52:04.466" v="4"/>
            <ac:spMkLst>
              <pc:docMk/>
              <pc:sldMasterMk cId="3006557427" sldId="2147483660"/>
              <pc:sldLayoutMk cId="2596917401" sldId="2147483661"/>
              <ac:spMk id="3" creationId="{00000000-0000-0000-0000-000000000000}"/>
            </ac:spMkLst>
          </pc:spChg>
        </pc:sldLayoutChg>
        <pc:sldLayoutChg chg="modSp">
          <pc:chgData name="James" userId="4163935ddb78b774" providerId="LiveId" clId="{218ADA10-8574-4506-83FE-391B6E813894}" dt="2021-07-21T09:52:04.466" v="4"/>
          <pc:sldLayoutMkLst>
            <pc:docMk/>
            <pc:sldMasterMk cId="3006557427" sldId="2147483660"/>
            <pc:sldLayoutMk cId="2244558492" sldId="2147483663"/>
          </pc:sldLayoutMkLst>
          <pc:spChg chg="mod">
            <ac:chgData name="James" userId="4163935ddb78b774" providerId="LiveId" clId="{218ADA10-8574-4506-83FE-391B6E813894}" dt="2021-07-21T09:52:04.466" v="4"/>
            <ac:spMkLst>
              <pc:docMk/>
              <pc:sldMasterMk cId="3006557427" sldId="2147483660"/>
              <pc:sldLayoutMk cId="2244558492" sldId="2147483663"/>
              <ac:spMk id="2" creationId="{00000000-0000-0000-0000-000000000000}"/>
            </ac:spMkLst>
          </pc:spChg>
          <pc:spChg chg="mod">
            <ac:chgData name="James" userId="4163935ddb78b774" providerId="LiveId" clId="{218ADA10-8574-4506-83FE-391B6E813894}" dt="2021-07-21T09:52:04.466" v="4"/>
            <ac:spMkLst>
              <pc:docMk/>
              <pc:sldMasterMk cId="3006557427" sldId="2147483660"/>
              <pc:sldLayoutMk cId="2244558492" sldId="2147483663"/>
              <ac:spMk id="3" creationId="{00000000-0000-0000-0000-000000000000}"/>
            </ac:spMkLst>
          </pc:spChg>
        </pc:sldLayoutChg>
        <pc:sldLayoutChg chg="modSp">
          <pc:chgData name="James" userId="4163935ddb78b774" providerId="LiveId" clId="{218ADA10-8574-4506-83FE-391B6E813894}" dt="2021-07-21T09:52:04.466" v="4"/>
          <pc:sldLayoutMkLst>
            <pc:docMk/>
            <pc:sldMasterMk cId="3006557427" sldId="2147483660"/>
            <pc:sldLayoutMk cId="2550784054" sldId="2147483664"/>
          </pc:sldLayoutMkLst>
          <pc:spChg chg="mod">
            <ac:chgData name="James" userId="4163935ddb78b774" providerId="LiveId" clId="{218ADA10-8574-4506-83FE-391B6E813894}" dt="2021-07-21T09:52:04.466" v="4"/>
            <ac:spMkLst>
              <pc:docMk/>
              <pc:sldMasterMk cId="3006557427" sldId="2147483660"/>
              <pc:sldLayoutMk cId="2550784054" sldId="2147483664"/>
              <ac:spMk id="3" creationId="{00000000-0000-0000-0000-000000000000}"/>
            </ac:spMkLst>
          </pc:spChg>
          <pc:spChg chg="mod">
            <ac:chgData name="James" userId="4163935ddb78b774" providerId="LiveId" clId="{218ADA10-8574-4506-83FE-391B6E813894}" dt="2021-07-21T09:52:04.466" v="4"/>
            <ac:spMkLst>
              <pc:docMk/>
              <pc:sldMasterMk cId="3006557427" sldId="2147483660"/>
              <pc:sldLayoutMk cId="2550784054" sldId="2147483664"/>
              <ac:spMk id="4" creationId="{00000000-0000-0000-0000-000000000000}"/>
            </ac:spMkLst>
          </pc:spChg>
        </pc:sldLayoutChg>
        <pc:sldLayoutChg chg="modSp">
          <pc:chgData name="James" userId="4163935ddb78b774" providerId="LiveId" clId="{218ADA10-8574-4506-83FE-391B6E813894}" dt="2021-07-21T09:52:04.466" v="4"/>
          <pc:sldLayoutMkLst>
            <pc:docMk/>
            <pc:sldMasterMk cId="3006557427" sldId="2147483660"/>
            <pc:sldLayoutMk cId="3327474512" sldId="2147483665"/>
          </pc:sldLayoutMkLst>
          <pc:spChg chg="mod">
            <ac:chgData name="James" userId="4163935ddb78b774" providerId="LiveId" clId="{218ADA10-8574-4506-83FE-391B6E813894}" dt="2021-07-21T09:52:04.466" v="4"/>
            <ac:spMkLst>
              <pc:docMk/>
              <pc:sldMasterMk cId="3006557427" sldId="2147483660"/>
              <pc:sldLayoutMk cId="3327474512" sldId="2147483665"/>
              <ac:spMk id="2" creationId="{00000000-0000-0000-0000-000000000000}"/>
            </ac:spMkLst>
          </pc:spChg>
          <pc:spChg chg="mod">
            <ac:chgData name="James" userId="4163935ddb78b774" providerId="LiveId" clId="{218ADA10-8574-4506-83FE-391B6E813894}" dt="2021-07-21T09:52:04.466" v="4"/>
            <ac:spMkLst>
              <pc:docMk/>
              <pc:sldMasterMk cId="3006557427" sldId="2147483660"/>
              <pc:sldLayoutMk cId="3327474512" sldId="2147483665"/>
              <ac:spMk id="3" creationId="{00000000-0000-0000-0000-000000000000}"/>
            </ac:spMkLst>
          </pc:spChg>
          <pc:spChg chg="mod">
            <ac:chgData name="James" userId="4163935ddb78b774" providerId="LiveId" clId="{218ADA10-8574-4506-83FE-391B6E813894}" dt="2021-07-21T09:52:04.466" v="4"/>
            <ac:spMkLst>
              <pc:docMk/>
              <pc:sldMasterMk cId="3006557427" sldId="2147483660"/>
              <pc:sldLayoutMk cId="3327474512" sldId="2147483665"/>
              <ac:spMk id="4" creationId="{00000000-0000-0000-0000-000000000000}"/>
            </ac:spMkLst>
          </pc:spChg>
          <pc:spChg chg="mod">
            <ac:chgData name="James" userId="4163935ddb78b774" providerId="LiveId" clId="{218ADA10-8574-4506-83FE-391B6E813894}" dt="2021-07-21T09:52:04.466" v="4"/>
            <ac:spMkLst>
              <pc:docMk/>
              <pc:sldMasterMk cId="3006557427" sldId="2147483660"/>
              <pc:sldLayoutMk cId="3327474512" sldId="2147483665"/>
              <ac:spMk id="5" creationId="{00000000-0000-0000-0000-000000000000}"/>
            </ac:spMkLst>
          </pc:spChg>
          <pc:spChg chg="mod">
            <ac:chgData name="James" userId="4163935ddb78b774" providerId="LiveId" clId="{218ADA10-8574-4506-83FE-391B6E813894}" dt="2021-07-21T09:52:04.466" v="4"/>
            <ac:spMkLst>
              <pc:docMk/>
              <pc:sldMasterMk cId="3006557427" sldId="2147483660"/>
              <pc:sldLayoutMk cId="3327474512" sldId="2147483665"/>
              <ac:spMk id="6" creationId="{00000000-0000-0000-0000-000000000000}"/>
            </ac:spMkLst>
          </pc:spChg>
        </pc:sldLayoutChg>
        <pc:sldLayoutChg chg="modSp">
          <pc:chgData name="James" userId="4163935ddb78b774" providerId="LiveId" clId="{218ADA10-8574-4506-83FE-391B6E813894}" dt="2021-07-21T09:52:04.466" v="4"/>
          <pc:sldLayoutMkLst>
            <pc:docMk/>
            <pc:sldMasterMk cId="3006557427" sldId="2147483660"/>
            <pc:sldLayoutMk cId="3618635500" sldId="2147483668"/>
          </pc:sldLayoutMkLst>
          <pc:spChg chg="mod">
            <ac:chgData name="James" userId="4163935ddb78b774" providerId="LiveId" clId="{218ADA10-8574-4506-83FE-391B6E813894}" dt="2021-07-21T09:52:04.466" v="4"/>
            <ac:spMkLst>
              <pc:docMk/>
              <pc:sldMasterMk cId="3006557427" sldId="2147483660"/>
              <pc:sldLayoutMk cId="3618635500" sldId="2147483668"/>
              <ac:spMk id="2" creationId="{00000000-0000-0000-0000-000000000000}"/>
            </ac:spMkLst>
          </pc:spChg>
          <pc:spChg chg="mod">
            <ac:chgData name="James" userId="4163935ddb78b774" providerId="LiveId" clId="{218ADA10-8574-4506-83FE-391B6E813894}" dt="2021-07-21T09:52:04.466" v="4"/>
            <ac:spMkLst>
              <pc:docMk/>
              <pc:sldMasterMk cId="3006557427" sldId="2147483660"/>
              <pc:sldLayoutMk cId="3618635500" sldId="2147483668"/>
              <ac:spMk id="3" creationId="{00000000-0000-0000-0000-000000000000}"/>
            </ac:spMkLst>
          </pc:spChg>
          <pc:spChg chg="mod">
            <ac:chgData name="James" userId="4163935ddb78b774" providerId="LiveId" clId="{218ADA10-8574-4506-83FE-391B6E813894}" dt="2021-07-21T09:52:04.466" v="4"/>
            <ac:spMkLst>
              <pc:docMk/>
              <pc:sldMasterMk cId="3006557427" sldId="2147483660"/>
              <pc:sldLayoutMk cId="3618635500" sldId="2147483668"/>
              <ac:spMk id="4" creationId="{00000000-0000-0000-0000-000000000000}"/>
            </ac:spMkLst>
          </pc:spChg>
        </pc:sldLayoutChg>
        <pc:sldLayoutChg chg="modSp">
          <pc:chgData name="James" userId="4163935ddb78b774" providerId="LiveId" clId="{218ADA10-8574-4506-83FE-391B6E813894}" dt="2021-07-21T09:52:04.466" v="4"/>
          <pc:sldLayoutMkLst>
            <pc:docMk/>
            <pc:sldMasterMk cId="3006557427" sldId="2147483660"/>
            <pc:sldLayoutMk cId="702634137" sldId="2147483669"/>
          </pc:sldLayoutMkLst>
          <pc:spChg chg="mod">
            <ac:chgData name="James" userId="4163935ddb78b774" providerId="LiveId" clId="{218ADA10-8574-4506-83FE-391B6E813894}" dt="2021-07-21T09:52:04.466" v="4"/>
            <ac:spMkLst>
              <pc:docMk/>
              <pc:sldMasterMk cId="3006557427" sldId="2147483660"/>
              <pc:sldLayoutMk cId="702634137" sldId="2147483669"/>
              <ac:spMk id="2" creationId="{00000000-0000-0000-0000-000000000000}"/>
            </ac:spMkLst>
          </pc:spChg>
          <pc:spChg chg="mod">
            <ac:chgData name="James" userId="4163935ddb78b774" providerId="LiveId" clId="{218ADA10-8574-4506-83FE-391B6E813894}" dt="2021-07-21T09:52:04.466" v="4"/>
            <ac:spMkLst>
              <pc:docMk/>
              <pc:sldMasterMk cId="3006557427" sldId="2147483660"/>
              <pc:sldLayoutMk cId="702634137" sldId="2147483669"/>
              <ac:spMk id="3" creationId="{00000000-0000-0000-0000-000000000000}"/>
            </ac:spMkLst>
          </pc:spChg>
          <pc:spChg chg="mod">
            <ac:chgData name="James" userId="4163935ddb78b774" providerId="LiveId" clId="{218ADA10-8574-4506-83FE-391B6E813894}" dt="2021-07-21T09:52:04.466" v="4"/>
            <ac:spMkLst>
              <pc:docMk/>
              <pc:sldMasterMk cId="3006557427" sldId="2147483660"/>
              <pc:sldLayoutMk cId="702634137" sldId="2147483669"/>
              <ac:spMk id="4" creationId="{00000000-0000-0000-0000-000000000000}"/>
            </ac:spMkLst>
          </pc:spChg>
        </pc:sldLayoutChg>
        <pc:sldLayoutChg chg="modSp">
          <pc:chgData name="James" userId="4163935ddb78b774" providerId="LiveId" clId="{218ADA10-8574-4506-83FE-391B6E813894}" dt="2021-07-21T09:52:04.466" v="4"/>
          <pc:sldLayoutMkLst>
            <pc:docMk/>
            <pc:sldMasterMk cId="3006557427" sldId="2147483660"/>
            <pc:sldLayoutMk cId="2221356596" sldId="2147483671"/>
          </pc:sldLayoutMkLst>
          <pc:spChg chg="mod">
            <ac:chgData name="James" userId="4163935ddb78b774" providerId="LiveId" clId="{218ADA10-8574-4506-83FE-391B6E813894}" dt="2021-07-21T09:52:04.466" v="4"/>
            <ac:spMkLst>
              <pc:docMk/>
              <pc:sldMasterMk cId="3006557427" sldId="2147483660"/>
              <pc:sldLayoutMk cId="2221356596" sldId="2147483671"/>
              <ac:spMk id="2" creationId="{00000000-0000-0000-0000-000000000000}"/>
            </ac:spMkLst>
          </pc:spChg>
          <pc:spChg chg="mod">
            <ac:chgData name="James" userId="4163935ddb78b774" providerId="LiveId" clId="{218ADA10-8574-4506-83FE-391B6E813894}" dt="2021-07-21T09:52:04.466" v="4"/>
            <ac:spMkLst>
              <pc:docMk/>
              <pc:sldMasterMk cId="3006557427" sldId="2147483660"/>
              <pc:sldLayoutMk cId="2221356596" sldId="2147483671"/>
              <ac:spMk id="3" creationId="{00000000-0000-0000-0000-000000000000}"/>
            </ac:spMkLst>
          </pc:spChg>
        </pc:sldLayoutChg>
      </pc:sldMasterChg>
      <pc:sldMasterChg chg="modTransition modSldLayout">
        <pc:chgData name="James" userId="4163935ddb78b774" providerId="LiveId" clId="{218ADA10-8574-4506-83FE-391B6E813894}" dt="2021-07-30T05:37:15.564" v="3309"/>
        <pc:sldMasterMkLst>
          <pc:docMk/>
          <pc:sldMasterMk cId="2357356552" sldId="2147483672"/>
        </pc:sldMasterMkLst>
        <pc:sldLayoutChg chg="modTransition">
          <pc:chgData name="James" userId="4163935ddb78b774" providerId="LiveId" clId="{218ADA10-8574-4506-83FE-391B6E813894}" dt="2021-07-30T05:37:15.564" v="3309"/>
          <pc:sldLayoutMkLst>
            <pc:docMk/>
            <pc:sldMasterMk cId="2357356552" sldId="2147483672"/>
            <pc:sldLayoutMk cId="2150319249" sldId="2147483673"/>
          </pc:sldLayoutMkLst>
        </pc:sldLayoutChg>
        <pc:sldLayoutChg chg="modTransition">
          <pc:chgData name="James" userId="4163935ddb78b774" providerId="LiveId" clId="{218ADA10-8574-4506-83FE-391B6E813894}" dt="2021-07-30T05:37:15.564" v="3309"/>
          <pc:sldLayoutMkLst>
            <pc:docMk/>
            <pc:sldMasterMk cId="2357356552" sldId="2147483672"/>
            <pc:sldLayoutMk cId="219445586" sldId="2147483674"/>
          </pc:sldLayoutMkLst>
        </pc:sldLayoutChg>
        <pc:sldLayoutChg chg="modTransition">
          <pc:chgData name="James" userId="4163935ddb78b774" providerId="LiveId" clId="{218ADA10-8574-4506-83FE-391B6E813894}" dt="2021-07-30T05:37:15.564" v="3309"/>
          <pc:sldLayoutMkLst>
            <pc:docMk/>
            <pc:sldMasterMk cId="2357356552" sldId="2147483672"/>
            <pc:sldLayoutMk cId="47821904" sldId="2147483675"/>
          </pc:sldLayoutMkLst>
        </pc:sldLayoutChg>
        <pc:sldLayoutChg chg="modTransition">
          <pc:chgData name="James" userId="4163935ddb78b774" providerId="LiveId" clId="{218ADA10-8574-4506-83FE-391B6E813894}" dt="2021-07-30T05:37:15.564" v="3309"/>
          <pc:sldLayoutMkLst>
            <pc:docMk/>
            <pc:sldMasterMk cId="2357356552" sldId="2147483672"/>
            <pc:sldLayoutMk cId="3950739889" sldId="2147483676"/>
          </pc:sldLayoutMkLst>
        </pc:sldLayoutChg>
        <pc:sldLayoutChg chg="modTransition">
          <pc:chgData name="James" userId="4163935ddb78b774" providerId="LiveId" clId="{218ADA10-8574-4506-83FE-391B6E813894}" dt="2021-07-30T05:37:15.564" v="3309"/>
          <pc:sldLayoutMkLst>
            <pc:docMk/>
            <pc:sldMasterMk cId="2357356552" sldId="2147483672"/>
            <pc:sldLayoutMk cId="1375001794" sldId="2147483677"/>
          </pc:sldLayoutMkLst>
        </pc:sldLayoutChg>
        <pc:sldLayoutChg chg="modTransition">
          <pc:chgData name="James" userId="4163935ddb78b774" providerId="LiveId" clId="{218ADA10-8574-4506-83FE-391B6E813894}" dt="2021-07-30T05:37:15.564" v="3309"/>
          <pc:sldLayoutMkLst>
            <pc:docMk/>
            <pc:sldMasterMk cId="2357356552" sldId="2147483672"/>
            <pc:sldLayoutMk cId="191088820" sldId="2147483678"/>
          </pc:sldLayoutMkLst>
        </pc:sldLayoutChg>
        <pc:sldLayoutChg chg="modTransition">
          <pc:chgData name="James" userId="4163935ddb78b774" providerId="LiveId" clId="{218ADA10-8574-4506-83FE-391B6E813894}" dt="2021-07-30T05:37:15.564" v="3309"/>
          <pc:sldLayoutMkLst>
            <pc:docMk/>
            <pc:sldMasterMk cId="2357356552" sldId="2147483672"/>
            <pc:sldLayoutMk cId="2064073585" sldId="2147483679"/>
          </pc:sldLayoutMkLst>
        </pc:sldLayoutChg>
        <pc:sldLayoutChg chg="modTransition">
          <pc:chgData name="James" userId="4163935ddb78b774" providerId="LiveId" clId="{218ADA10-8574-4506-83FE-391B6E813894}" dt="2021-07-30T05:37:15.564" v="3309"/>
          <pc:sldLayoutMkLst>
            <pc:docMk/>
            <pc:sldMasterMk cId="2357356552" sldId="2147483672"/>
            <pc:sldLayoutMk cId="4199353253" sldId="2147483680"/>
          </pc:sldLayoutMkLst>
        </pc:sldLayoutChg>
        <pc:sldLayoutChg chg="modTransition">
          <pc:chgData name="James" userId="4163935ddb78b774" providerId="LiveId" clId="{218ADA10-8574-4506-83FE-391B6E813894}" dt="2021-07-30T05:37:15.564" v="3309"/>
          <pc:sldLayoutMkLst>
            <pc:docMk/>
            <pc:sldMasterMk cId="2357356552" sldId="2147483672"/>
            <pc:sldLayoutMk cId="158472722" sldId="2147483681"/>
          </pc:sldLayoutMkLst>
        </pc:sldLayoutChg>
        <pc:sldLayoutChg chg="modTransition">
          <pc:chgData name="James" userId="4163935ddb78b774" providerId="LiveId" clId="{218ADA10-8574-4506-83FE-391B6E813894}" dt="2021-07-30T05:37:15.564" v="3309"/>
          <pc:sldLayoutMkLst>
            <pc:docMk/>
            <pc:sldMasterMk cId="2357356552" sldId="2147483672"/>
            <pc:sldLayoutMk cId="3067737946" sldId="2147483682"/>
          </pc:sldLayoutMkLst>
        </pc:sldLayoutChg>
        <pc:sldLayoutChg chg="modTransition">
          <pc:chgData name="James" userId="4163935ddb78b774" providerId="LiveId" clId="{218ADA10-8574-4506-83FE-391B6E813894}" dt="2021-07-30T05:37:15.564" v="3309"/>
          <pc:sldLayoutMkLst>
            <pc:docMk/>
            <pc:sldMasterMk cId="2357356552" sldId="2147483672"/>
            <pc:sldLayoutMk cId="2037036981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510A-FDBA-4CB0-9335-EA00AB1C76B3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E131-251B-4430-88E3-9A7F3C7D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19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510A-FDBA-4CB0-9335-EA00AB1C76B3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E131-251B-4430-88E3-9A7F3C7D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37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510A-FDBA-4CB0-9335-EA00AB1C76B3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E131-251B-4430-88E3-9A7F3C7D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036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510A-FDBA-4CB0-9335-EA00AB1C76B3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E131-251B-4430-88E3-9A7F3C7D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5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510A-FDBA-4CB0-9335-EA00AB1C76B3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E131-251B-4430-88E3-9A7F3C7D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1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510A-FDBA-4CB0-9335-EA00AB1C76B3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E131-251B-4430-88E3-9A7F3C7D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39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510A-FDBA-4CB0-9335-EA00AB1C76B3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E131-251B-4430-88E3-9A7F3C7D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01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510A-FDBA-4CB0-9335-EA00AB1C76B3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E131-251B-4430-88E3-9A7F3C7D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8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510A-FDBA-4CB0-9335-EA00AB1C76B3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E131-251B-4430-88E3-9A7F3C7D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073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510A-FDBA-4CB0-9335-EA00AB1C76B3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E131-251B-4430-88E3-9A7F3C7D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53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510A-FDBA-4CB0-9335-EA00AB1C76B3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E131-251B-4430-88E3-9A7F3C7D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72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1510A-FDBA-4CB0-9335-EA00AB1C76B3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7E131-251B-4430-88E3-9A7F3C7D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5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Top 10 Optical Shops in Singapore | TallyPress">
            <a:extLst>
              <a:ext uri="{FF2B5EF4-FFF2-40B4-BE49-F238E27FC236}">
                <a16:creationId xmlns:a16="http://schemas.microsoft.com/office/drawing/2014/main" id="{3D895084-8FBD-4422-A7CC-9503193057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9" r="38685" b="1094"/>
          <a:stretch/>
        </p:blipFill>
        <p:spPr bwMode="auto">
          <a:xfrm>
            <a:off x="2642616" y="10"/>
            <a:ext cx="65013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317450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F8E038-9D9F-4F76-B38F-F88FCBBA2C8B}"/>
              </a:ext>
            </a:extLst>
          </p:cNvPr>
          <p:cNvSpPr txBox="1"/>
          <p:nvPr/>
        </p:nvSpPr>
        <p:spPr>
          <a:xfrm>
            <a:off x="358484" y="1098126"/>
            <a:ext cx="3337215" cy="31521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</a:pPr>
            <a:r>
              <a:rPr lang="en-US" sz="4800" b="1" dirty="0">
                <a:latin typeface="+mj-lt"/>
                <a:ea typeface="+mj-ea"/>
                <a:cs typeface="+mj-cs"/>
              </a:rPr>
              <a:t>Which Worldview?</a:t>
            </a:r>
            <a:endParaRPr lang="en-US" sz="4800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tabLst>
                <a:tab pos="121444" algn="l"/>
                <a:tab pos="2228850" algn="ctr"/>
              </a:tabLst>
            </a:pPr>
            <a:r>
              <a:rPr lang="en-US" sz="3200" dirty="0">
                <a:latin typeface="+mj-lt"/>
                <a:ea typeface="+mj-ea"/>
                <a:cs typeface="+mj-cs"/>
              </a:rPr>
              <a:t>Seeing the world through God’s revelation</a:t>
            </a:r>
          </a:p>
        </p:txBody>
      </p:sp>
      <p:sp>
        <p:nvSpPr>
          <p:cNvPr id="1032" name="Rectangle 7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33" name="Rectangle 7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29832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9267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94E171F7-7722-443C-8A6B-2A449B8338AD}"/>
              </a:ext>
            </a:extLst>
          </p:cNvPr>
          <p:cNvSpPr/>
          <p:nvPr/>
        </p:nvSpPr>
        <p:spPr>
          <a:xfrm>
            <a:off x="561975" y="1752600"/>
            <a:ext cx="2743200" cy="2676525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F51FBDA-6D20-4C2A-A20B-752BBAE17271}"/>
              </a:ext>
            </a:extLst>
          </p:cNvPr>
          <p:cNvSpPr/>
          <p:nvPr/>
        </p:nvSpPr>
        <p:spPr>
          <a:xfrm>
            <a:off x="6010275" y="1752600"/>
            <a:ext cx="2743200" cy="2676525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A7D0EAB1-8201-48D2-8AD5-4C208F84AAB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125" y="3576002"/>
            <a:ext cx="404177" cy="691198"/>
          </a:xfrm>
          <a:prstGeom prst="rect">
            <a:avLst/>
          </a:prstGeom>
          <a:noFill/>
        </p:spPr>
      </p:pic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F02F9550-0410-43DE-AB61-95F1E2FE858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898" y="4905374"/>
            <a:ext cx="404177" cy="691198"/>
          </a:xfrm>
          <a:prstGeom prst="rect">
            <a:avLst/>
          </a:prstGeom>
          <a:noFill/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098769F-77D0-49C0-A34A-9191433FB2F5}"/>
              </a:ext>
            </a:extLst>
          </p:cNvPr>
          <p:cNvCxnSpPr>
            <a:cxnSpLocks/>
          </p:cNvCxnSpPr>
          <p:nvPr/>
        </p:nvCxnSpPr>
        <p:spPr>
          <a:xfrm flipV="1">
            <a:off x="2165350" y="3276600"/>
            <a:ext cx="158750" cy="346075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72B60C9-DEAC-422F-889D-8DDA4A5C93BF}"/>
              </a:ext>
            </a:extLst>
          </p:cNvPr>
          <p:cNvCxnSpPr>
            <a:cxnSpLocks/>
          </p:cNvCxnSpPr>
          <p:nvPr/>
        </p:nvCxnSpPr>
        <p:spPr>
          <a:xfrm flipH="1" flipV="1">
            <a:off x="1662113" y="3242152"/>
            <a:ext cx="122238" cy="332899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9CE27AE-1BCA-4D4E-9B4E-8ABC00F19A9B}"/>
              </a:ext>
            </a:extLst>
          </p:cNvPr>
          <p:cNvCxnSpPr>
            <a:cxnSpLocks/>
          </p:cNvCxnSpPr>
          <p:nvPr/>
        </p:nvCxnSpPr>
        <p:spPr>
          <a:xfrm flipV="1">
            <a:off x="1974850" y="3214052"/>
            <a:ext cx="0" cy="360999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261A4FE-D1EF-411C-B815-3CD88288583C}"/>
              </a:ext>
            </a:extLst>
          </p:cNvPr>
          <p:cNvSpPr txBox="1"/>
          <p:nvPr/>
        </p:nvSpPr>
        <p:spPr>
          <a:xfrm>
            <a:off x="1400175" y="2168009"/>
            <a:ext cx="11191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God</a:t>
            </a:r>
          </a:p>
          <a:p>
            <a:pPr algn="ctr"/>
            <a:r>
              <a:rPr lang="en-US" sz="2400" dirty="0">
                <a:latin typeface="Calibri" panose="020F0502020204030204" pitchFamily="34" charset="0"/>
              </a:rPr>
              <a:t>World</a:t>
            </a:r>
            <a:endParaRPr lang="en-US" sz="2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1DBA071-78B8-455D-9422-04EFD6E8F564}"/>
              </a:ext>
            </a:extLst>
          </p:cNvPr>
          <p:cNvSpPr txBox="1"/>
          <p:nvPr/>
        </p:nvSpPr>
        <p:spPr>
          <a:xfrm>
            <a:off x="6829425" y="2168009"/>
            <a:ext cx="11191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God</a:t>
            </a:r>
          </a:p>
          <a:p>
            <a:pPr algn="ctr"/>
            <a:r>
              <a:rPr lang="en-US" sz="2400" dirty="0">
                <a:latin typeface="Calibri" panose="020F0502020204030204" pitchFamily="34" charset="0"/>
              </a:rPr>
              <a:t>World</a:t>
            </a:r>
            <a:endParaRPr lang="en-US" sz="2400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CB74396-DA6E-49C0-A40C-860121B161C5}"/>
              </a:ext>
            </a:extLst>
          </p:cNvPr>
          <p:cNvCxnSpPr>
            <a:cxnSpLocks/>
          </p:cNvCxnSpPr>
          <p:nvPr/>
        </p:nvCxnSpPr>
        <p:spPr>
          <a:xfrm flipV="1">
            <a:off x="7585075" y="4559299"/>
            <a:ext cx="158750" cy="346075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B8DFE2D-C18A-4A85-81FF-9E7F9A9C2824}"/>
              </a:ext>
            </a:extLst>
          </p:cNvPr>
          <p:cNvCxnSpPr>
            <a:cxnSpLocks/>
          </p:cNvCxnSpPr>
          <p:nvPr/>
        </p:nvCxnSpPr>
        <p:spPr>
          <a:xfrm flipV="1">
            <a:off x="7404100" y="4486750"/>
            <a:ext cx="0" cy="360999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1AB3F6D-2413-486F-976D-14B7B2576669}"/>
              </a:ext>
            </a:extLst>
          </p:cNvPr>
          <p:cNvCxnSpPr>
            <a:cxnSpLocks/>
          </p:cNvCxnSpPr>
          <p:nvPr/>
        </p:nvCxnSpPr>
        <p:spPr>
          <a:xfrm flipH="1" flipV="1">
            <a:off x="7053263" y="4556602"/>
            <a:ext cx="122238" cy="332899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2F50DA2-4EE7-4935-A399-61E0CFC508BE}"/>
              </a:ext>
            </a:extLst>
          </p:cNvPr>
          <p:cNvSpPr txBox="1"/>
          <p:nvPr/>
        </p:nvSpPr>
        <p:spPr>
          <a:xfrm>
            <a:off x="701675" y="552361"/>
            <a:ext cx="2463800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Biblical worldview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Divine revelation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6152D58-1EC3-4774-9362-744C8E42EFB5}"/>
              </a:ext>
            </a:extLst>
          </p:cNvPr>
          <p:cNvSpPr txBox="1"/>
          <p:nvPr/>
        </p:nvSpPr>
        <p:spPr>
          <a:xfrm>
            <a:off x="6057899" y="558284"/>
            <a:ext cx="2638425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Secular worldview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Human speculation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26" name="Picture 25" descr="A picture containing clipart&#10;&#10;Description automatically generated">
            <a:extLst>
              <a:ext uri="{FF2B5EF4-FFF2-40B4-BE49-F238E27FC236}">
                <a16:creationId xmlns:a16="http://schemas.microsoft.com/office/drawing/2014/main" id="{EB9C72B6-3401-41BC-835C-B713F36E94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973" y="5705474"/>
            <a:ext cx="404177" cy="691198"/>
          </a:xfrm>
          <a:prstGeom prst="rect">
            <a:avLst/>
          </a:prstGeom>
          <a:noFill/>
        </p:spPr>
      </p:pic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533D2A3-B177-489A-9CA2-0DD7AC140417}"/>
              </a:ext>
            </a:extLst>
          </p:cNvPr>
          <p:cNvCxnSpPr>
            <a:cxnSpLocks/>
          </p:cNvCxnSpPr>
          <p:nvPr/>
        </p:nvCxnSpPr>
        <p:spPr>
          <a:xfrm flipV="1">
            <a:off x="4894899" y="4126151"/>
            <a:ext cx="2076450" cy="1893649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82D19D9-DBA7-463B-A71C-EBAA4D7E9B38}"/>
              </a:ext>
            </a:extLst>
          </p:cNvPr>
          <p:cNvCxnSpPr>
            <a:cxnSpLocks/>
          </p:cNvCxnSpPr>
          <p:nvPr/>
        </p:nvCxnSpPr>
        <p:spPr>
          <a:xfrm flipH="1" flipV="1">
            <a:off x="2442210" y="4133850"/>
            <a:ext cx="1809118" cy="1841503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E4DAB5-7735-40AF-BEB1-92BAC1E80810}"/>
              </a:ext>
            </a:extLst>
          </p:cNvPr>
          <p:cNvSpPr txBox="1"/>
          <p:nvPr/>
        </p:nvSpPr>
        <p:spPr>
          <a:xfrm>
            <a:off x="3359150" y="571411"/>
            <a:ext cx="2525712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Hybrid worldview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Uncertain mixture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1FE9E23-D41B-4073-A64D-CA330711AF09}"/>
              </a:ext>
            </a:extLst>
          </p:cNvPr>
          <p:cNvSpPr/>
          <p:nvPr/>
        </p:nvSpPr>
        <p:spPr>
          <a:xfrm>
            <a:off x="2727325" y="1495425"/>
            <a:ext cx="3873500" cy="3648075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F2EE194-67F4-4BDB-837D-82BBA7C9D988}"/>
              </a:ext>
            </a:extLst>
          </p:cNvPr>
          <p:cNvCxnSpPr>
            <a:cxnSpLocks/>
          </p:cNvCxnSpPr>
          <p:nvPr/>
        </p:nvCxnSpPr>
        <p:spPr>
          <a:xfrm flipH="1" flipV="1">
            <a:off x="4554061" y="3848100"/>
            <a:ext cx="21114" cy="170450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C938AA5F-C727-4AFA-81E3-E4FAC2B3B5E7}"/>
              </a:ext>
            </a:extLst>
          </p:cNvPr>
          <p:cNvSpPr txBox="1"/>
          <p:nvPr/>
        </p:nvSpPr>
        <p:spPr>
          <a:xfrm>
            <a:off x="4124325" y="2177534"/>
            <a:ext cx="11191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God</a:t>
            </a:r>
          </a:p>
          <a:p>
            <a:pPr algn="ctr"/>
            <a:r>
              <a:rPr lang="en-US" sz="2400" dirty="0">
                <a:latin typeface="Calibri" panose="020F0502020204030204" pitchFamily="34" charset="0"/>
              </a:rPr>
              <a:t>World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3647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7 Spectacle Stores In Singapore With Affordable Frames &amp;amp; Lenses For Under  $60">
            <a:extLst>
              <a:ext uri="{FF2B5EF4-FFF2-40B4-BE49-F238E27FC236}">
                <a16:creationId xmlns:a16="http://schemas.microsoft.com/office/drawing/2014/main" id="{A623CD78-1782-46E7-B693-1555EB2909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72" r="13806" b="5317"/>
          <a:stretch/>
        </p:blipFill>
        <p:spPr bwMode="auto">
          <a:xfrm>
            <a:off x="2641851" y="10"/>
            <a:ext cx="6502149" cy="685799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183" y="2443480"/>
            <a:ext cx="2475738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E1A16C-270A-4D55-B5A5-1BD13F6928AA}"/>
              </a:ext>
            </a:extLst>
          </p:cNvPr>
          <p:cNvSpPr txBox="1"/>
          <p:nvPr/>
        </p:nvSpPr>
        <p:spPr>
          <a:xfrm>
            <a:off x="95250" y="2498345"/>
            <a:ext cx="5114925" cy="358813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ctr" defTabSz="914400">
              <a:lnSpc>
                <a:spcPct val="170000"/>
              </a:lnSpc>
              <a:spcBef>
                <a:spcPts val="900"/>
              </a:spcBef>
            </a:pPr>
            <a:r>
              <a:rPr lang="en-US" sz="3300" b="1" i="1" dirty="0"/>
              <a:t>What is a Worldview?</a:t>
            </a:r>
          </a:p>
          <a:p>
            <a:pPr algn="ctr" defTabSz="914400">
              <a:lnSpc>
                <a:spcPct val="170000"/>
              </a:lnSpc>
              <a:spcBef>
                <a:spcPts val="900"/>
              </a:spcBef>
            </a:pPr>
            <a:r>
              <a:rPr lang="en-US" sz="2800" i="1" dirty="0"/>
              <a:t>A worldview is a comprehensive conception or apprehension of the world especially from a specific standpoint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776514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108D317-7CBD-4897-BD1F-959436D2A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Free Photo | Young man in shirt, vest, hat pointing at globe and looking  amazed , front view.">
            <a:extLst>
              <a:ext uri="{FF2B5EF4-FFF2-40B4-BE49-F238E27FC236}">
                <a16:creationId xmlns:a16="http://schemas.microsoft.com/office/drawing/2014/main" id="{CCC029FC-613C-4D92-98E0-D7A02DB745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7" r="47920"/>
          <a:stretch/>
        </p:blipFill>
        <p:spPr bwMode="auto">
          <a:xfrm>
            <a:off x="20" y="10"/>
            <a:ext cx="5038072" cy="6857990"/>
          </a:xfrm>
          <a:custGeom>
            <a:avLst/>
            <a:gdLst/>
            <a:ahLst/>
            <a:cxnLst/>
            <a:rect l="l" t="t" r="r" b="b"/>
            <a:pathLst>
              <a:path w="6717456" h="6858000">
                <a:moveTo>
                  <a:pt x="0" y="0"/>
                </a:moveTo>
                <a:lnTo>
                  <a:pt x="6149468" y="0"/>
                </a:lnTo>
                <a:lnTo>
                  <a:pt x="6202448" y="162605"/>
                </a:lnTo>
                <a:cubicBezTo>
                  <a:pt x="6535625" y="1263763"/>
                  <a:pt x="6717456" y="2453207"/>
                  <a:pt x="6717456" y="3694043"/>
                </a:cubicBezTo>
                <a:cubicBezTo>
                  <a:pt x="6717456" y="4757617"/>
                  <a:pt x="6583866" y="5783433"/>
                  <a:pt x="6335883" y="6748259"/>
                </a:cubicBezTo>
                <a:lnTo>
                  <a:pt x="6305198" y="6858000"/>
                </a:lnTo>
                <a:lnTo>
                  <a:pt x="0" y="6858000"/>
                </a:lnTo>
                <a:close/>
              </a:path>
            </a:pathLst>
          </a:custGeom>
          <a:noFill/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6297641-8B9F-4767-9606-8A1131322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683254" y="456519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8F3CA65-EA00-46B4-9616-39E6853F7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2129" y="2240371"/>
            <a:ext cx="31546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0CF0E5-70C0-4D6E-B23D-7FEDA40E398B}"/>
              </a:ext>
            </a:extLst>
          </p:cNvPr>
          <p:cNvSpPr txBox="1"/>
          <p:nvPr/>
        </p:nvSpPr>
        <p:spPr>
          <a:xfrm>
            <a:off x="4436269" y="1697040"/>
            <a:ext cx="4707732" cy="9876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900"/>
              </a:spcBef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 reveals Himself as God 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(Genesis 1:1, 3)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8DB896-D342-4E20-8E48-54BEEC3E0F69}"/>
              </a:ext>
            </a:extLst>
          </p:cNvPr>
          <p:cNvSpPr txBox="1"/>
          <p:nvPr/>
        </p:nvSpPr>
        <p:spPr>
          <a:xfrm>
            <a:off x="4436269" y="2768199"/>
            <a:ext cx="4093369" cy="5587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900"/>
              </a:spcBef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 establishes reality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10D922-F825-4454-AD9F-2BA5EDE6D198}"/>
              </a:ext>
            </a:extLst>
          </p:cNvPr>
          <p:cNvSpPr txBox="1"/>
          <p:nvPr/>
        </p:nvSpPr>
        <p:spPr>
          <a:xfrm>
            <a:off x="4572000" y="3402722"/>
            <a:ext cx="4571980" cy="49212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marL="257175" indent="-257175">
              <a:lnSpc>
                <a:spcPct val="115000"/>
              </a:lnSpc>
              <a:spcBef>
                <a:spcPts val="900"/>
              </a:spcBef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 significance 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(Genesis 1:27)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65562A-30A4-413F-B1DF-8EB8C21D81E4}"/>
              </a:ext>
            </a:extLst>
          </p:cNvPr>
          <p:cNvSpPr txBox="1"/>
          <p:nvPr/>
        </p:nvSpPr>
        <p:spPr>
          <a:xfrm>
            <a:off x="4071917" y="4173318"/>
            <a:ext cx="5072063" cy="1646605"/>
          </a:xfrm>
          <a:prstGeom prst="rect">
            <a:avLst/>
          </a:prstGeom>
          <a:solidFill>
            <a:srgbClr val="C00000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STCaiyun" panose="020B0503020204020204" pitchFamily="2" charset="-122"/>
                <a:cs typeface="Times New Roman" panose="02020603050405020304" pitchFamily="18" charset="0"/>
              </a:rPr>
              <a:t>James 3:9</a:t>
            </a:r>
          </a:p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STCaiyun" panose="020B0503020204020204" pitchFamily="2" charset="-122"/>
                <a:cs typeface="Times New Roman" panose="02020603050405020304" pitchFamily="18" charset="0"/>
              </a:rPr>
              <a:t>With it we bless our Lord and Father, and with it we curse people </a:t>
            </a:r>
            <a:r>
              <a:rPr lang="en-US" sz="2400" u="sng" dirty="0">
                <a:solidFill>
                  <a:schemeClr val="bg1"/>
                </a:solidFill>
                <a:latin typeface="Times New Roman" panose="02020603050405020304" pitchFamily="18" charset="0"/>
                <a:ea typeface="STCaiyun" panose="020B0503020204020204" pitchFamily="2" charset="-122"/>
                <a:cs typeface="Times New Roman" panose="02020603050405020304" pitchFamily="18" charset="0"/>
              </a:rPr>
              <a:t>who are made in the likeness of God.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7289914-6B3E-4C30-BC2E-F36FDBD1406C}"/>
              </a:ext>
            </a:extLst>
          </p:cNvPr>
          <p:cNvSpPr txBox="1"/>
          <p:nvPr/>
        </p:nvSpPr>
        <p:spPr>
          <a:xfrm>
            <a:off x="5324475" y="627559"/>
            <a:ext cx="3195638" cy="625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God’s Revelation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03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108D317-7CBD-4897-BD1F-959436D2A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Free Photo | Young man in shirt, vest, hat pointing at globe and looking  amazed , front view.">
            <a:extLst>
              <a:ext uri="{FF2B5EF4-FFF2-40B4-BE49-F238E27FC236}">
                <a16:creationId xmlns:a16="http://schemas.microsoft.com/office/drawing/2014/main" id="{CCC029FC-613C-4D92-98E0-D7A02DB745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7" r="47920"/>
          <a:stretch/>
        </p:blipFill>
        <p:spPr bwMode="auto">
          <a:xfrm>
            <a:off x="20" y="10"/>
            <a:ext cx="5038072" cy="6857990"/>
          </a:xfrm>
          <a:custGeom>
            <a:avLst/>
            <a:gdLst/>
            <a:ahLst/>
            <a:cxnLst/>
            <a:rect l="l" t="t" r="r" b="b"/>
            <a:pathLst>
              <a:path w="6717456" h="6858000">
                <a:moveTo>
                  <a:pt x="0" y="0"/>
                </a:moveTo>
                <a:lnTo>
                  <a:pt x="6149468" y="0"/>
                </a:lnTo>
                <a:lnTo>
                  <a:pt x="6202448" y="162605"/>
                </a:lnTo>
                <a:cubicBezTo>
                  <a:pt x="6535625" y="1263763"/>
                  <a:pt x="6717456" y="2453207"/>
                  <a:pt x="6717456" y="3694043"/>
                </a:cubicBezTo>
                <a:cubicBezTo>
                  <a:pt x="6717456" y="4757617"/>
                  <a:pt x="6583866" y="5783433"/>
                  <a:pt x="6335883" y="6748259"/>
                </a:cubicBezTo>
                <a:lnTo>
                  <a:pt x="6305198" y="6858000"/>
                </a:lnTo>
                <a:lnTo>
                  <a:pt x="0" y="6858000"/>
                </a:lnTo>
                <a:close/>
              </a:path>
            </a:pathLst>
          </a:custGeom>
          <a:noFill/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6297641-8B9F-4767-9606-8A1131322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683254" y="456519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8F3CA65-EA00-46B4-9616-39E6853F7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2129" y="2240371"/>
            <a:ext cx="31546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0CF0E5-70C0-4D6E-B23D-7FEDA40E398B}"/>
              </a:ext>
            </a:extLst>
          </p:cNvPr>
          <p:cNvSpPr txBox="1"/>
          <p:nvPr/>
        </p:nvSpPr>
        <p:spPr>
          <a:xfrm>
            <a:off x="4436269" y="1697040"/>
            <a:ext cx="4707732" cy="9876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900"/>
              </a:spcBef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 reveals Himself as God 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(Genesis 1:1, 3)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8DB896-D342-4E20-8E48-54BEEC3E0F69}"/>
              </a:ext>
            </a:extLst>
          </p:cNvPr>
          <p:cNvSpPr txBox="1"/>
          <p:nvPr/>
        </p:nvSpPr>
        <p:spPr>
          <a:xfrm>
            <a:off x="4436269" y="2768199"/>
            <a:ext cx="4093369" cy="5587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900"/>
              </a:spcBef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 establishes reality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10D922-F825-4454-AD9F-2BA5EDE6D198}"/>
              </a:ext>
            </a:extLst>
          </p:cNvPr>
          <p:cNvSpPr txBox="1"/>
          <p:nvPr/>
        </p:nvSpPr>
        <p:spPr>
          <a:xfrm>
            <a:off x="4572000" y="3402722"/>
            <a:ext cx="4571980" cy="49212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marL="257175" indent="-257175">
              <a:lnSpc>
                <a:spcPct val="115000"/>
              </a:lnSpc>
              <a:spcBef>
                <a:spcPts val="900"/>
              </a:spcBef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 significance 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(Genesis 1:27)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7289914-6B3E-4C30-BC2E-F36FDBD1406C}"/>
              </a:ext>
            </a:extLst>
          </p:cNvPr>
          <p:cNvSpPr txBox="1"/>
          <p:nvPr/>
        </p:nvSpPr>
        <p:spPr>
          <a:xfrm>
            <a:off x="5324475" y="627559"/>
            <a:ext cx="3195638" cy="625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God’s Revelation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2CDCDB-7B52-467C-8545-1E625BCF2067}"/>
              </a:ext>
            </a:extLst>
          </p:cNvPr>
          <p:cNvSpPr txBox="1"/>
          <p:nvPr/>
        </p:nvSpPr>
        <p:spPr>
          <a:xfrm>
            <a:off x="4572000" y="3933838"/>
            <a:ext cx="4571999" cy="49212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marL="257175" indent="-257175">
              <a:lnSpc>
                <a:spcPct val="115000"/>
              </a:lnSpc>
              <a:spcBef>
                <a:spcPts val="900"/>
              </a:spcBef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Marriage</a:t>
            </a:r>
            <a:r>
              <a:rPr lang="en-US" sz="2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(Genesis 2:18, 21-25)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E210B2-9CF9-450F-89C5-9296746639CD}"/>
              </a:ext>
            </a:extLst>
          </p:cNvPr>
          <p:cNvSpPr txBox="1"/>
          <p:nvPr/>
        </p:nvSpPr>
        <p:spPr>
          <a:xfrm>
            <a:off x="4572001" y="4470366"/>
            <a:ext cx="4571999" cy="49212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marL="257175" indent="-257175">
              <a:lnSpc>
                <a:spcPct val="115000"/>
              </a:lnSpc>
              <a:spcBef>
                <a:spcPts val="900"/>
              </a:spcBef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Mission 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(Genesis 1:26; 2:15)</a:t>
            </a:r>
            <a:endParaRPr lang="en-US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433208A-CAF0-4704-BE59-98E7A321A376}"/>
              </a:ext>
            </a:extLst>
          </p:cNvPr>
          <p:cNvSpPr txBox="1"/>
          <p:nvPr/>
        </p:nvSpPr>
        <p:spPr>
          <a:xfrm>
            <a:off x="4436269" y="5072419"/>
            <a:ext cx="4593431" cy="154978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900"/>
              </a:spcBef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consequences for rebelling against God’s worldview 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(Genesis 2:16-17)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F239C6C-610A-47CB-9D86-BC49CE186F28}"/>
              </a:ext>
            </a:extLst>
          </p:cNvPr>
          <p:cNvSpPr txBox="1"/>
          <p:nvPr/>
        </p:nvSpPr>
        <p:spPr>
          <a:xfrm>
            <a:off x="221457" y="2046534"/>
            <a:ext cx="4129087" cy="2308324"/>
          </a:xfrm>
          <a:prstGeom prst="rect">
            <a:avLst/>
          </a:prstGeom>
          <a:solidFill>
            <a:srgbClr val="C00000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Romans 5:12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Therefore, just as sin came into the world through one man, and death through sin, and so death spread to all men because all sinned—</a:t>
            </a:r>
          </a:p>
        </p:txBody>
      </p:sp>
    </p:spTree>
    <p:extLst>
      <p:ext uri="{BB962C8B-B14F-4D97-AF65-F5344CB8AC3E}">
        <p14:creationId xmlns:p14="http://schemas.microsoft.com/office/powerpoint/2010/main" val="3010230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7707" y="0"/>
            <a:ext cx="7328585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Picture 4" descr="120 Cartography ideas | cartography, map, vintage world maps">
            <a:extLst>
              <a:ext uri="{FF2B5EF4-FFF2-40B4-BE49-F238E27FC236}">
                <a16:creationId xmlns:a16="http://schemas.microsoft.com/office/drawing/2014/main" id="{B8C00DCC-A95B-43CE-81EF-FD32E1D3E2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3" r="2" b="14872"/>
          <a:stretch/>
        </p:blipFill>
        <p:spPr bwMode="auto">
          <a:xfrm>
            <a:off x="1095447" y="10"/>
            <a:ext cx="6953105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08572D9-4523-413D-81B9-96EA70CCA2AF}"/>
              </a:ext>
            </a:extLst>
          </p:cNvPr>
          <p:cNvSpPr txBox="1"/>
          <p:nvPr/>
        </p:nvSpPr>
        <p:spPr>
          <a:xfrm>
            <a:off x="1635761" y="327148"/>
            <a:ext cx="5872475" cy="558743"/>
          </a:xfrm>
          <a:prstGeom prst="rect">
            <a:avLst/>
          </a:prstGeom>
          <a:solidFill>
            <a:schemeClr val="tx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900"/>
              </a:spcBef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World’s Replacement Worldviews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E59D30-CBFB-41FC-8BE1-18FC54F85815}"/>
              </a:ext>
            </a:extLst>
          </p:cNvPr>
          <p:cNvSpPr txBox="1"/>
          <p:nvPr/>
        </p:nvSpPr>
        <p:spPr>
          <a:xfrm>
            <a:off x="116086" y="1698730"/>
            <a:ext cx="2998733" cy="1598579"/>
          </a:xfrm>
          <a:prstGeom prst="rect">
            <a:avLst/>
          </a:prstGeom>
          <a:solidFill>
            <a:schemeClr val="tx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900"/>
              </a:spcBef>
            </a:pPr>
            <a:r>
              <a:rPr 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God’s Word does not reveal reality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900"/>
              </a:spcBef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(Genesis 3:1, 4)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508CFD-F2EE-47FD-940B-FBC834E06248}"/>
              </a:ext>
            </a:extLst>
          </p:cNvPr>
          <p:cNvSpPr txBox="1"/>
          <p:nvPr/>
        </p:nvSpPr>
        <p:spPr>
          <a:xfrm>
            <a:off x="2871121" y="3463314"/>
            <a:ext cx="2553890" cy="1598579"/>
          </a:xfrm>
          <a:prstGeom prst="rect">
            <a:avLst/>
          </a:prstGeom>
          <a:solidFill>
            <a:schemeClr val="tx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900"/>
              </a:spcBef>
            </a:pPr>
            <a:r>
              <a:rPr 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 has no authority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900"/>
              </a:spcBef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(Genesis 3:5)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EE7E8C-83E3-4FA2-8941-A3B6C10896D6}"/>
              </a:ext>
            </a:extLst>
          </p:cNvPr>
          <p:cNvSpPr txBox="1"/>
          <p:nvPr/>
        </p:nvSpPr>
        <p:spPr>
          <a:xfrm>
            <a:off x="5590990" y="4632169"/>
            <a:ext cx="3105335" cy="2094099"/>
          </a:xfrm>
          <a:prstGeom prst="rect">
            <a:avLst/>
          </a:prstGeom>
          <a:solidFill>
            <a:schemeClr val="tx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900"/>
              </a:spcBef>
            </a:pPr>
            <a:r>
              <a:rPr 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Humans replace God and propose new reality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900"/>
              </a:spcBef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(Genesis 3:5)</a:t>
            </a:r>
          </a:p>
        </p:txBody>
      </p:sp>
    </p:spTree>
    <p:extLst>
      <p:ext uri="{BB962C8B-B14F-4D97-AF65-F5344CB8AC3E}">
        <p14:creationId xmlns:p14="http://schemas.microsoft.com/office/powerpoint/2010/main" val="225234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D3F9DC5-78CB-4A63-945E-69E2183694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Free Photo | Young man in shirt, vest, hat pointing at globe and looking  amazed , front view.">
            <a:extLst>
              <a:ext uri="{FF2B5EF4-FFF2-40B4-BE49-F238E27FC236}">
                <a16:creationId xmlns:a16="http://schemas.microsoft.com/office/drawing/2014/main" id="{A52B7E75-59EF-4B80-8D47-DFC5DB0039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102"/>
          <a:stretch/>
        </p:blipFill>
        <p:spPr bwMode="auto">
          <a:xfrm>
            <a:off x="387140" y="1343025"/>
            <a:ext cx="3650679" cy="3805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120 Cartography ideas | cartography, map, vintage world maps">
            <a:extLst>
              <a:ext uri="{FF2B5EF4-FFF2-40B4-BE49-F238E27FC236}">
                <a16:creationId xmlns:a16="http://schemas.microsoft.com/office/drawing/2014/main" id="{3F064F47-64EC-46BD-A53D-E1F325F73D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80276" y="1187847"/>
            <a:ext cx="2820799" cy="404415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B2B649A-FC55-49B4-8E31-396196BD9E5D}"/>
              </a:ext>
            </a:extLst>
          </p:cNvPr>
          <p:cNvSpPr txBox="1"/>
          <p:nvPr/>
        </p:nvSpPr>
        <p:spPr>
          <a:xfrm>
            <a:off x="4476750" y="2852351"/>
            <a:ext cx="838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Vs.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633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51462C-085D-4880-B384-6F7B2B60C19A}"/>
              </a:ext>
            </a:extLst>
          </p:cNvPr>
          <p:cNvSpPr txBox="1"/>
          <p:nvPr/>
        </p:nvSpPr>
        <p:spPr>
          <a:xfrm>
            <a:off x="1500187" y="288972"/>
            <a:ext cx="6143625" cy="625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900"/>
              </a:spcBef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Uncertainty of Hybrid Models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4" descr="Bad Astronomy | No, That&amp;#39;s NOT What the Earth Would Look Like Without Water">
            <a:extLst>
              <a:ext uri="{FF2B5EF4-FFF2-40B4-BE49-F238E27FC236}">
                <a16:creationId xmlns:a16="http://schemas.microsoft.com/office/drawing/2014/main" id="{EA327D31-2728-4CCC-8AFE-5778656A3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493" y="1552576"/>
            <a:ext cx="7139013" cy="468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690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Bad Astronomy | No, That&amp;#39;s NOT What the Earth Would Look Like Without Water">
            <a:extLst>
              <a:ext uri="{FF2B5EF4-FFF2-40B4-BE49-F238E27FC236}">
                <a16:creationId xmlns:a16="http://schemas.microsoft.com/office/drawing/2014/main" id="{EA327D31-2728-4CCC-8AFE-5778656A3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671" y="3979069"/>
            <a:ext cx="4124520" cy="2707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264D33C-B82D-45F2-AF76-451556E14826}"/>
              </a:ext>
            </a:extLst>
          </p:cNvPr>
          <p:cNvSpPr txBox="1"/>
          <p:nvPr/>
        </p:nvSpPr>
        <p:spPr>
          <a:xfrm>
            <a:off x="452437" y="1214051"/>
            <a:ext cx="5107781" cy="452431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Corinthians 10:3-6</a:t>
            </a:r>
          </a:p>
          <a:p>
            <a:pPr algn="ctr"/>
            <a:r>
              <a:rPr lang="en-US" sz="24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though we walk in the flesh, we are not waging war according to the flesh. </a:t>
            </a:r>
            <a:r>
              <a:rPr lang="en-US" sz="24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 weapons of our warfare are not of the flesh but have divine power to destroy strongholds. </a:t>
            </a:r>
            <a:r>
              <a:rPr lang="en-US" sz="24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destroy arguments and every lofty opinion raised against the knowledge of God, and take every thought captive to obey Christ, </a:t>
            </a:r>
            <a:r>
              <a:rPr lang="en-US" sz="24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ready to punish every disobedience, when your obedience is complete.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72BDF4-B13F-4B5D-B0B8-F12CB049BDEB}"/>
              </a:ext>
            </a:extLst>
          </p:cNvPr>
          <p:cNvSpPr txBox="1"/>
          <p:nvPr/>
        </p:nvSpPr>
        <p:spPr>
          <a:xfrm>
            <a:off x="1500187" y="288972"/>
            <a:ext cx="6143625" cy="625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900"/>
              </a:spcBef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Uncertainty of Hybrid Models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621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Bad Astronomy | No, That&amp;#39;s NOT What the Earth Would Look Like Without Water">
            <a:extLst>
              <a:ext uri="{FF2B5EF4-FFF2-40B4-BE49-F238E27FC236}">
                <a16:creationId xmlns:a16="http://schemas.microsoft.com/office/drawing/2014/main" id="{EA327D31-2728-4CCC-8AFE-5778656A3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671" y="3979069"/>
            <a:ext cx="4124520" cy="2707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372BDF4-B13F-4B5D-B0B8-F12CB049BDEB}"/>
              </a:ext>
            </a:extLst>
          </p:cNvPr>
          <p:cNvSpPr txBox="1"/>
          <p:nvPr/>
        </p:nvSpPr>
        <p:spPr>
          <a:xfrm>
            <a:off x="1500187" y="288972"/>
            <a:ext cx="6143625" cy="625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900"/>
              </a:spcBef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Uncertainty of Hybrid Models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93EC16-2895-4172-B067-F75FF9B1EADF}"/>
              </a:ext>
            </a:extLst>
          </p:cNvPr>
          <p:cNvSpPr txBox="1"/>
          <p:nvPr/>
        </p:nvSpPr>
        <p:spPr>
          <a:xfrm>
            <a:off x="485775" y="1890327"/>
            <a:ext cx="5064918" cy="2677656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Jude 1:3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Beloved, although I was very eager to write to you about our common salvation, I found it necessary to write appealing to you to contend for the faith that was once for all delivered to the saints.</a:t>
            </a:r>
            <a:endParaRPr lang="en-US" sz="4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687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</TotalTime>
  <Words>349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</dc:creator>
  <cp:lastModifiedBy>James</cp:lastModifiedBy>
  <cp:revision>7</cp:revision>
  <dcterms:created xsi:type="dcterms:W3CDTF">2021-07-15T10:24:02Z</dcterms:created>
  <dcterms:modified xsi:type="dcterms:W3CDTF">2021-07-30T05:40:43Z</dcterms:modified>
</cp:coreProperties>
</file>