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84" r:id="rId2"/>
    <p:sldMasterId id="2147483797" r:id="rId3"/>
    <p:sldMasterId id="2147483815" r:id="rId4"/>
  </p:sldMasterIdLst>
  <p:notesMasterIdLst>
    <p:notesMasterId r:id="rId26"/>
  </p:notesMasterIdLst>
  <p:sldIdLst>
    <p:sldId id="256" r:id="rId5"/>
    <p:sldId id="258" r:id="rId6"/>
    <p:sldId id="259" r:id="rId7"/>
    <p:sldId id="260" r:id="rId8"/>
    <p:sldId id="274" r:id="rId9"/>
    <p:sldId id="275" r:id="rId10"/>
    <p:sldId id="265" r:id="rId11"/>
    <p:sldId id="276" r:id="rId12"/>
    <p:sldId id="277" r:id="rId13"/>
    <p:sldId id="278" r:id="rId14"/>
    <p:sldId id="279" r:id="rId15"/>
    <p:sldId id="280" r:id="rId16"/>
    <p:sldId id="281" r:id="rId17"/>
    <p:sldId id="282" r:id="rId18"/>
    <p:sldId id="283" r:id="rId19"/>
    <p:sldId id="284" r:id="rId20"/>
    <p:sldId id="285" r:id="rId21"/>
    <p:sldId id="288" r:id="rId22"/>
    <p:sldId id="286" r:id="rId23"/>
    <p:sldId id="287" r:id="rId24"/>
    <p:sldId id="28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20" d="100"/>
          <a:sy n="120" d="100"/>
        </p:scale>
        <p:origin x="1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9454A-C6C9-914A-9C49-0D3AFF1BA3C3}" type="datetimeFigureOut">
              <a:rPr lang="en-TH" smtClean="0"/>
              <a:t>17/7/2021 R</a:t>
            </a:fld>
            <a:endParaRPr lang="en-T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A0FC9-ECED-E748-83E5-501092F57952}" type="slidenum">
              <a:rPr lang="en-TH" smtClean="0"/>
              <a:t>‹#›</a:t>
            </a:fld>
            <a:endParaRPr lang="en-TH"/>
          </a:p>
        </p:txBody>
      </p:sp>
    </p:spTree>
    <p:extLst>
      <p:ext uri="{BB962C8B-B14F-4D97-AF65-F5344CB8AC3E}">
        <p14:creationId xmlns:p14="http://schemas.microsoft.com/office/powerpoint/2010/main" val="426822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75360" y="4560570"/>
            <a:ext cx="5364480" cy="4320540"/>
          </a:xfrm>
          <a:prstGeom prst="rect">
            <a:avLst/>
          </a:prstGeom>
        </p:spPr>
        <p:txBody>
          <a:bodyPr/>
          <a:lstStyle/>
          <a:p>
            <a:r>
              <a:rPr lang="en-US" sz="1400" dirty="0"/>
              <a:t>We are continuing in our series called Good News on the Move, God’s work through the early church in Acts.</a:t>
            </a:r>
          </a:p>
          <a:p>
            <a:endParaRPr lang="en-US" sz="1400" dirty="0"/>
          </a:p>
          <a:p>
            <a:r>
              <a:rPr lang="en-US" sz="1400" dirty="0"/>
              <a:t>In the previous 19 sermons we have seen a lot of people on the move. </a:t>
            </a:r>
          </a:p>
          <a:p>
            <a:endParaRPr lang="en-US" sz="1400" dirty="0"/>
          </a:p>
          <a:p>
            <a:r>
              <a:rPr lang="en-US" sz="1400" dirty="0"/>
              <a:t>At the beginning of the book of Acts, we saw the church growing in Jerusalem, undergoing persecution, and spreading to Samaria.</a:t>
            </a:r>
          </a:p>
          <a:p>
            <a:endParaRPr lang="en-US" sz="1400" dirty="0"/>
          </a:p>
          <a:p>
            <a:r>
              <a:rPr lang="en-US" sz="1400" dirty="0"/>
              <a:t>As the book of Acts progressed, we are introduced to Saul, also known as Paul. </a:t>
            </a:r>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756D9F66-4D64-468E-AD61-602BAA36901B}" type="slidenum">
              <a:rPr kumimoji="0" lang="en-US" sz="13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300185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6C1F2A-85A8-F44D-8EEF-C5DAD69E524B}" type="datetimeFigureOut">
              <a:rPr lang="en-TH" smtClean="0"/>
              <a:t>17/7/2021 R</a:t>
            </a:fld>
            <a:endParaRPr lang="en-TH"/>
          </a:p>
        </p:txBody>
      </p:sp>
      <p:sp>
        <p:nvSpPr>
          <p:cNvPr id="5" name="Footer Placeholder 4"/>
          <p:cNvSpPr>
            <a:spLocks noGrp="1"/>
          </p:cNvSpPr>
          <p:nvPr>
            <p:ph type="ftr" sz="quarter" idx="11"/>
          </p:nvPr>
        </p:nvSpPr>
        <p:spPr>
          <a:xfrm>
            <a:off x="2396319" y="329308"/>
            <a:ext cx="3086292" cy="309201"/>
          </a:xfrm>
        </p:spPr>
        <p:txBody>
          <a:bodyPr/>
          <a:lstStyle/>
          <a:p>
            <a:endParaRPr lang="en-TH"/>
          </a:p>
        </p:txBody>
      </p:sp>
      <p:sp>
        <p:nvSpPr>
          <p:cNvPr id="6" name="Slide Number Placeholder 5"/>
          <p:cNvSpPr>
            <a:spLocks noGrp="1"/>
          </p:cNvSpPr>
          <p:nvPr>
            <p:ph type="sldNum" sz="quarter" idx="12"/>
          </p:nvPr>
        </p:nvSpPr>
        <p:spPr>
          <a:xfrm>
            <a:off x="1434703" y="798973"/>
            <a:ext cx="802005" cy="503578"/>
          </a:xfrm>
        </p:spPr>
        <p:txBody>
          <a:bodyPr/>
          <a:lstStyle/>
          <a:p>
            <a:fld id="{FBA705A0-EBB0-B145-9271-A44958DE6CD2}" type="slidenum">
              <a:rPr lang="en-TH" smtClean="0"/>
              <a:t>‹#›</a:t>
            </a:fld>
            <a:endParaRPr lang="en-TH"/>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285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C1F2A-85A8-F44D-8EEF-C5DAD69E524B}"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FBA705A0-EBB0-B145-9271-A44958DE6CD2}" type="slidenum">
              <a:rPr lang="en-TH" smtClean="0"/>
              <a:t>‹#›</a:t>
            </a:fld>
            <a:endParaRPr lang="en-TH"/>
          </a:p>
        </p:txBody>
      </p:sp>
    </p:spTree>
    <p:extLst>
      <p:ext uri="{BB962C8B-B14F-4D97-AF65-F5344CB8AC3E}">
        <p14:creationId xmlns:p14="http://schemas.microsoft.com/office/powerpoint/2010/main" val="67367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C1F2A-85A8-F44D-8EEF-C5DAD69E524B}"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FBA705A0-EBB0-B145-9271-A44958DE6CD2}" type="slidenum">
              <a:rPr lang="en-TH" smtClean="0"/>
              <a:t>‹#›</a:t>
            </a:fld>
            <a:endParaRPr lang="en-TH"/>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852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7/17/21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9906319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7/17/21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816646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pPr/>
              <a:t>7/17/21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745301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7/17/21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4404130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7/17/21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3152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5534643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8862980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7/17/21</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790181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6C1F2A-85A8-F44D-8EEF-C5DAD69E524B}"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FBA705A0-EBB0-B145-9271-A44958DE6CD2}" type="slidenum">
              <a:rPr lang="en-TH" smtClean="0"/>
              <a:t>‹#›</a:t>
            </a:fld>
            <a:endParaRPr lang="en-TH"/>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738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7/17/21</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7425528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557802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4236208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148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9FF0B-F9B4-41D1-ABAA-DBE5733E92B0}"/>
              </a:ext>
            </a:extLst>
          </p:cNvPr>
          <p:cNvPicPr>
            <a:picLocks noChangeAspect="1"/>
          </p:cNvPicPr>
          <p:nvPr userDrawn="1"/>
        </p:nvPicPr>
        <p:blipFill>
          <a:blip r:embed="rId2"/>
          <a:stretch>
            <a:fillRect/>
          </a:stretch>
        </p:blipFill>
        <p:spPr>
          <a:xfrm>
            <a:off x="-8766" y="1553015"/>
            <a:ext cx="9152766" cy="5304985"/>
          </a:xfrm>
          <a:prstGeom prst="rect">
            <a:avLst/>
          </a:prstGeom>
        </p:spPr>
      </p:pic>
    </p:spTree>
    <p:extLst>
      <p:ext uri="{BB962C8B-B14F-4D97-AF65-F5344CB8AC3E}">
        <p14:creationId xmlns:p14="http://schemas.microsoft.com/office/powerpoint/2010/main" val="527908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295B8-BA67-40BD-9658-5AEC1BAA7E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765" y="1570077"/>
            <a:ext cx="9152766" cy="5304985"/>
          </a:xfrm>
          <a:prstGeom prst="rect">
            <a:avLst/>
          </a:prstGeom>
        </p:spPr>
      </p:pic>
    </p:spTree>
    <p:extLst>
      <p:ext uri="{BB962C8B-B14F-4D97-AF65-F5344CB8AC3E}">
        <p14:creationId xmlns:p14="http://schemas.microsoft.com/office/powerpoint/2010/main" val="1759805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0015"/>
        </a:solidFill>
        <a:effectLst/>
      </p:bgPr>
    </p:bg>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840557EA-EB41-4043-91E0-7ABA92E4E46D}"/>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736414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34B08-4C83-4076-B778-4431852F5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1972" cy="6858000"/>
          </a:xfrm>
          <a:prstGeom prst="rect">
            <a:avLst/>
          </a:prstGeom>
        </p:spPr>
      </p:pic>
    </p:spTree>
    <p:extLst>
      <p:ext uri="{BB962C8B-B14F-4D97-AF65-F5344CB8AC3E}">
        <p14:creationId xmlns:p14="http://schemas.microsoft.com/office/powerpoint/2010/main" val="130649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022D3-6C72-4B4F-963C-31652E9F16C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0971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C1F2A-85A8-F44D-8EEF-C5DAD69E524B}"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FBA705A0-EBB0-B145-9271-A44958DE6CD2}" type="slidenum">
              <a:rPr lang="en-TH" smtClean="0"/>
              <a:t>‹#›</a:t>
            </a:fld>
            <a:endParaRPr lang="en-TH"/>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14612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42117-A96F-4470-9FB7-C2D38157DF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32199" cy="6858000"/>
          </a:xfrm>
          <a:prstGeom prst="rect">
            <a:avLst/>
          </a:prstGeom>
        </p:spPr>
      </p:pic>
    </p:spTree>
    <p:extLst>
      <p:ext uri="{BB962C8B-B14F-4D97-AF65-F5344CB8AC3E}">
        <p14:creationId xmlns:p14="http://schemas.microsoft.com/office/powerpoint/2010/main" val="1438880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1949724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804805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4191308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001E5F-6F2D-2E47-9075-047FB0880677}"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506997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01E5F-6F2D-2E47-9075-047FB0880677}" type="datetimeFigureOut">
              <a:rPr lang="en-TH" smtClean="0"/>
              <a:t>17/7/2021 R</a:t>
            </a:fld>
            <a:endParaRPr lang="en-TH"/>
          </a:p>
        </p:txBody>
      </p:sp>
      <p:sp>
        <p:nvSpPr>
          <p:cNvPr id="8" name="Footer Placeholder 7"/>
          <p:cNvSpPr>
            <a:spLocks noGrp="1"/>
          </p:cNvSpPr>
          <p:nvPr>
            <p:ph type="ftr" sz="quarter" idx="11"/>
          </p:nvPr>
        </p:nvSpPr>
        <p:spPr/>
        <p:txBody>
          <a:bodyPr/>
          <a:lstStyle/>
          <a:p>
            <a:endParaRPr lang="en-TH"/>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1292918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01E5F-6F2D-2E47-9075-047FB0880677}" type="datetimeFigureOut">
              <a:rPr lang="en-TH" smtClean="0"/>
              <a:t>17/7/2021 R</a:t>
            </a:fld>
            <a:endParaRPr lang="en-TH"/>
          </a:p>
        </p:txBody>
      </p:sp>
      <p:sp>
        <p:nvSpPr>
          <p:cNvPr id="4" name="Footer Placeholder 3"/>
          <p:cNvSpPr>
            <a:spLocks noGrp="1"/>
          </p:cNvSpPr>
          <p:nvPr>
            <p:ph type="ftr" sz="quarter" idx="11"/>
          </p:nvPr>
        </p:nvSpPr>
        <p:spPr/>
        <p:txBody>
          <a:bodyPr/>
          <a:lstStyle/>
          <a:p>
            <a:endParaRPr lang="en-TH"/>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567929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01E5F-6F2D-2E47-9075-047FB0880677}" type="datetimeFigureOut">
              <a:rPr lang="en-TH" smtClean="0"/>
              <a:t>17/7/2021 R</a:t>
            </a:fld>
            <a:endParaRPr lang="en-TH"/>
          </a:p>
        </p:txBody>
      </p:sp>
      <p:sp>
        <p:nvSpPr>
          <p:cNvPr id="3" name="Footer Placeholder 2"/>
          <p:cNvSpPr>
            <a:spLocks noGrp="1"/>
          </p:cNvSpPr>
          <p:nvPr>
            <p:ph type="ftr" sz="quarter" idx="11"/>
          </p:nvPr>
        </p:nvSpPr>
        <p:spPr/>
        <p:txBody>
          <a:bodyPr/>
          <a:lstStyle/>
          <a:p>
            <a:endParaRPr lang="en-TH"/>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763890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001E5F-6F2D-2E47-9075-047FB0880677}"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446721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D001E5F-6F2D-2E47-9075-047FB0880677}"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13772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6C1F2A-85A8-F44D-8EEF-C5DAD69E524B}"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7" name="Slide Number Placeholder 6"/>
          <p:cNvSpPr>
            <a:spLocks noGrp="1"/>
          </p:cNvSpPr>
          <p:nvPr>
            <p:ph type="sldNum" sz="quarter" idx="12"/>
          </p:nvPr>
        </p:nvSpPr>
        <p:spPr/>
        <p:txBody>
          <a:bodyPr/>
          <a:lstStyle/>
          <a:p>
            <a:fld id="{FBA705A0-EBB0-B145-9271-A44958DE6CD2}" type="slidenum">
              <a:rPr lang="en-TH" smtClean="0"/>
              <a:t>‹#›</a:t>
            </a:fld>
            <a:endParaRPr lang="en-TH"/>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0720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098075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C16FFC8-DD3D-5444-B0D0-3E409C71278E}" type="slidenum">
              <a:rPr lang="en-TH" smtClean="0"/>
              <a:t>‹#›</a:t>
            </a:fld>
            <a:endParaRPr lang="en-TH"/>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698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001E5F-6F2D-2E47-9075-047FB0880677}"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7804221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001E5F-6F2D-2E47-9075-047FB0880677}"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C16FFC8-DD3D-5444-B0D0-3E409C71278E}" type="slidenum">
              <a:rPr lang="en-TH" smtClean="0"/>
              <a:t>‹#›</a:t>
            </a:fld>
            <a:endParaRPr lang="en-TH"/>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4736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D001E5F-6F2D-2E47-9075-047FB0880677}"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592605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740388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345097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9414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D001E5F-6F2D-2E47-9075-047FB0880677}" type="datetimeFigureOut">
              <a:rPr lang="en-TH" smtClean="0"/>
              <a:t>17/7/2021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756819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001E5F-6F2D-2E47-9075-047FB0880677}" type="datetimeFigureOut">
              <a:rPr lang="en-TH" smtClean="0"/>
              <a:t>17/7/2021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69262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6C1F2A-85A8-F44D-8EEF-C5DAD69E524B}" type="datetimeFigureOut">
              <a:rPr lang="en-TH" smtClean="0"/>
              <a:t>17/7/2021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FBA705A0-EBB0-B145-9271-A44958DE6CD2}" type="slidenum">
              <a:rPr lang="en-TH" smtClean="0"/>
              <a:t>‹#›</a:t>
            </a:fld>
            <a:endParaRPr lang="en-TH"/>
          </a:p>
        </p:txBody>
      </p:sp>
    </p:spTree>
    <p:extLst>
      <p:ext uri="{BB962C8B-B14F-4D97-AF65-F5344CB8AC3E}">
        <p14:creationId xmlns:p14="http://schemas.microsoft.com/office/powerpoint/2010/main" val="39604306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D001E5F-6F2D-2E47-9075-047FB0880677}" type="datetimeFigureOut">
              <a:rPr lang="en-TH" smtClean="0"/>
              <a:t>17/7/2021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1829933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2638044"/>
            <a:ext cx="3203828"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0268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D001E5F-6F2D-2E47-9075-047FB0880677}" type="datetimeFigureOut">
              <a:rPr lang="en-TH" smtClean="0"/>
              <a:t>17/7/2021 R</a:t>
            </a:fld>
            <a:endParaRPr lang="en-TH"/>
          </a:p>
        </p:txBody>
      </p:sp>
      <p:sp>
        <p:nvSpPr>
          <p:cNvPr id="9" name="Footer Placeholder 8"/>
          <p:cNvSpPr>
            <a:spLocks noGrp="1"/>
          </p:cNvSpPr>
          <p:nvPr>
            <p:ph type="ftr" sz="quarter" idx="11"/>
          </p:nvPr>
        </p:nvSpPr>
        <p:spPr/>
        <p:txBody>
          <a:bodyPr/>
          <a:lstStyle/>
          <a:p>
            <a:endParaRPr lang="en-TH"/>
          </a:p>
        </p:txBody>
      </p:sp>
      <p:sp>
        <p:nvSpPr>
          <p:cNvPr id="10" name="Slide Number Placeholder 9"/>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625207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3143250"/>
            <a:ext cx="320268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190113"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02686" cy="704087"/>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0D001E5F-6F2D-2E47-9075-047FB0880677}" type="datetimeFigureOut">
              <a:rPr lang="en-TH" smtClean="0"/>
              <a:t>17/7/2021 R</a:t>
            </a:fld>
            <a:endParaRPr lang="en-TH"/>
          </a:p>
        </p:txBody>
      </p:sp>
      <p:sp>
        <p:nvSpPr>
          <p:cNvPr id="8" name="Footer Placeholder 7"/>
          <p:cNvSpPr>
            <a:spLocks noGrp="1"/>
          </p:cNvSpPr>
          <p:nvPr>
            <p:ph type="ftr" sz="quarter" idx="11"/>
          </p:nvPr>
        </p:nvSpPr>
        <p:spPr/>
        <p:txBody>
          <a:bodyPr/>
          <a:lstStyle/>
          <a:p>
            <a:endParaRPr lang="en-TH"/>
          </a:p>
        </p:txBody>
      </p:sp>
      <p:sp>
        <p:nvSpPr>
          <p:cNvPr id="9" name="Slide Number Placeholder 8"/>
          <p:cNvSpPr>
            <a:spLocks noGrp="1"/>
          </p:cNvSpPr>
          <p:nvPr>
            <p:ph type="sldNum" sz="quarter" idx="12"/>
          </p:nvPr>
        </p:nvSpPr>
        <p:spPr/>
        <p:txBody>
          <a:bodyPr/>
          <a:lstStyle/>
          <a:p>
            <a:fld id="{DC16FFC8-DD3D-5444-B0D0-3E409C71278E}" type="slidenum">
              <a:rPr lang="en-TH" smtClean="0"/>
              <a:t>‹#›</a:t>
            </a:fld>
            <a:endParaRPr lang="en-TH"/>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574313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001E5F-6F2D-2E47-9075-047FB0880677}" type="datetimeFigureOut">
              <a:rPr lang="en-TH" smtClean="0"/>
              <a:t>17/7/2021 R</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85071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01E5F-6F2D-2E47-9075-047FB0880677}" type="datetimeFigureOut">
              <a:rPr lang="en-TH" smtClean="0"/>
              <a:t>17/7/2021 R</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759682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0D001E5F-6F2D-2E47-9075-047FB0880677}" type="datetimeFigureOut">
              <a:rPr lang="en-TH" smtClean="0"/>
              <a:t>17/7/2021 R</a:t>
            </a:fld>
            <a:endParaRPr lang="en-TH"/>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TH"/>
          </a:p>
        </p:txBody>
      </p:sp>
      <p:sp>
        <p:nvSpPr>
          <p:cNvPr id="11" name="Slide Number Placeholder 10"/>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692867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2243828"/>
            <a:ext cx="3371249" cy="113464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3549919"/>
            <a:ext cx="2846070" cy="219403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D001E5F-6F2D-2E47-9075-047FB0880677}" type="datetimeFigureOut">
              <a:rPr lang="en-TH" smtClean="0"/>
              <a:t>17/7/2021 R</a:t>
            </a:fld>
            <a:endParaRPr lang="en-TH"/>
          </a:p>
        </p:txBody>
      </p:sp>
      <p:sp>
        <p:nvSpPr>
          <p:cNvPr id="9" name="Footer Placeholder 8"/>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TH"/>
          </a:p>
        </p:txBody>
      </p:sp>
      <p:sp>
        <p:nvSpPr>
          <p:cNvPr id="10" name="Slide Number Placeholder 9"/>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11954581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3419559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97395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937260"/>
            <a:ext cx="4648867"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001E5F-6F2D-2E47-9075-047FB0880677}" type="datetimeFigureOut">
              <a:rPr lang="en-TH" smtClean="0"/>
              <a:t>17/7/2021 R</a:t>
            </a:fld>
            <a:endParaRPr lang="en-TH"/>
          </a:p>
        </p:txBody>
      </p:sp>
      <p:sp>
        <p:nvSpPr>
          <p:cNvPr id="5" name="Footer Placeholder 4"/>
          <p:cNvSpPr>
            <a:spLocks noGrp="1"/>
          </p:cNvSpPr>
          <p:nvPr>
            <p:ph type="ftr" sz="quarter" idx="11"/>
          </p:nvPr>
        </p:nvSpPr>
        <p:spPr/>
        <p:txBody>
          <a:bodyPr/>
          <a:lstStyle/>
          <a:p>
            <a:endParaRPr lang="en-TH"/>
          </a:p>
        </p:txBody>
      </p:sp>
      <p:sp>
        <p:nvSpPr>
          <p:cNvPr id="6" name="Slide Number Placeholder 5"/>
          <p:cNvSpPr>
            <a:spLocks noGrp="1"/>
          </p:cNvSpPr>
          <p:nvPr>
            <p:ph type="sldNum" sz="quarter" idx="12"/>
          </p:nvPr>
        </p:nvSpPr>
        <p:spPr/>
        <p:txBody>
          <a:bodyPr/>
          <a:lstStyle/>
          <a:p>
            <a:fld id="{DC16FFC8-DD3D-5444-B0D0-3E409C71278E}" type="slidenum">
              <a:rPr lang="en-TH" smtClean="0"/>
              <a:t>‹#›</a:t>
            </a:fld>
            <a:endParaRPr lang="en-TH"/>
          </a:p>
        </p:txBody>
      </p:sp>
    </p:spTree>
    <p:extLst>
      <p:ext uri="{BB962C8B-B14F-4D97-AF65-F5344CB8AC3E}">
        <p14:creationId xmlns:p14="http://schemas.microsoft.com/office/powerpoint/2010/main" val="24684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20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6C1F2A-85A8-F44D-8EEF-C5DAD69E524B}" type="datetimeFigureOut">
              <a:rPr lang="en-TH" smtClean="0"/>
              <a:t>17/7/2021 R</a:t>
            </a:fld>
            <a:endParaRPr lang="en-TH"/>
          </a:p>
        </p:txBody>
      </p:sp>
      <p:sp>
        <p:nvSpPr>
          <p:cNvPr id="4" name="Footer Placeholder 3"/>
          <p:cNvSpPr>
            <a:spLocks noGrp="1"/>
          </p:cNvSpPr>
          <p:nvPr>
            <p:ph type="ftr" sz="quarter" idx="11"/>
          </p:nvPr>
        </p:nvSpPr>
        <p:spPr/>
        <p:txBody>
          <a:bodyPr/>
          <a:lstStyle/>
          <a:p>
            <a:endParaRPr lang="en-TH"/>
          </a:p>
        </p:txBody>
      </p:sp>
      <p:sp>
        <p:nvSpPr>
          <p:cNvPr id="5" name="Slide Number Placeholder 4"/>
          <p:cNvSpPr>
            <a:spLocks noGrp="1"/>
          </p:cNvSpPr>
          <p:nvPr>
            <p:ph type="sldNum" sz="quarter" idx="12"/>
          </p:nvPr>
        </p:nvSpPr>
        <p:spPr/>
        <p:txBody>
          <a:bodyPr/>
          <a:lstStyle/>
          <a:p>
            <a:fld id="{FBA705A0-EBB0-B145-9271-A44958DE6CD2}" type="slidenum">
              <a:rPr lang="en-TH" smtClean="0"/>
              <a:t>‹#›</a:t>
            </a:fld>
            <a:endParaRPr lang="en-TH"/>
          </a:p>
        </p:txBody>
      </p:sp>
    </p:spTree>
    <p:extLst>
      <p:ext uri="{BB962C8B-B14F-4D97-AF65-F5344CB8AC3E}">
        <p14:creationId xmlns:p14="http://schemas.microsoft.com/office/powerpoint/2010/main" val="399717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C1F2A-85A8-F44D-8EEF-C5DAD69E524B}" type="datetimeFigureOut">
              <a:rPr lang="en-TH" smtClean="0"/>
              <a:t>17/7/2021 R</a:t>
            </a:fld>
            <a:endParaRPr lang="en-TH"/>
          </a:p>
        </p:txBody>
      </p:sp>
      <p:sp>
        <p:nvSpPr>
          <p:cNvPr id="3" name="Footer Placeholder 2"/>
          <p:cNvSpPr>
            <a:spLocks noGrp="1"/>
          </p:cNvSpPr>
          <p:nvPr>
            <p:ph type="ftr" sz="quarter" idx="11"/>
          </p:nvPr>
        </p:nvSpPr>
        <p:spPr/>
        <p:txBody>
          <a:bodyPr/>
          <a:lstStyle/>
          <a:p>
            <a:endParaRPr lang="en-TH"/>
          </a:p>
        </p:txBody>
      </p:sp>
      <p:sp>
        <p:nvSpPr>
          <p:cNvPr id="4" name="Slide Number Placeholder 3"/>
          <p:cNvSpPr>
            <a:spLocks noGrp="1"/>
          </p:cNvSpPr>
          <p:nvPr>
            <p:ph type="sldNum" sz="quarter" idx="12"/>
          </p:nvPr>
        </p:nvSpPr>
        <p:spPr/>
        <p:txBody>
          <a:bodyPr/>
          <a:lstStyle/>
          <a:p>
            <a:fld id="{FBA705A0-EBB0-B145-9271-A44958DE6CD2}" type="slidenum">
              <a:rPr lang="en-TH" smtClean="0"/>
              <a:t>‹#›</a:t>
            </a:fld>
            <a:endParaRPr lang="en-TH"/>
          </a:p>
        </p:txBody>
      </p:sp>
    </p:spTree>
    <p:extLst>
      <p:ext uri="{BB962C8B-B14F-4D97-AF65-F5344CB8AC3E}">
        <p14:creationId xmlns:p14="http://schemas.microsoft.com/office/powerpoint/2010/main" val="103956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06C1F2A-85A8-F44D-8EEF-C5DAD69E524B}" type="datetimeFigureOut">
              <a:rPr lang="en-TH" smtClean="0"/>
              <a:t>17/7/2021 R</a:t>
            </a:fld>
            <a:endParaRPr lang="en-TH"/>
          </a:p>
        </p:txBody>
      </p:sp>
      <p:sp>
        <p:nvSpPr>
          <p:cNvPr id="6" name="Footer Placeholder 5"/>
          <p:cNvSpPr>
            <a:spLocks noGrp="1"/>
          </p:cNvSpPr>
          <p:nvPr>
            <p:ph type="ftr" sz="quarter" idx="11"/>
          </p:nvPr>
        </p:nvSpPr>
        <p:spPr/>
        <p:txBody>
          <a:bodyPr/>
          <a:lstStyle/>
          <a:p>
            <a:endParaRPr lang="en-TH"/>
          </a:p>
        </p:txBody>
      </p:sp>
      <p:sp>
        <p:nvSpPr>
          <p:cNvPr id="7" name="Slide Number Placeholder 6"/>
          <p:cNvSpPr>
            <a:spLocks noGrp="1"/>
          </p:cNvSpPr>
          <p:nvPr>
            <p:ph type="sldNum" sz="quarter" idx="12"/>
          </p:nvPr>
        </p:nvSpPr>
        <p:spPr/>
        <p:txBody>
          <a:bodyPr/>
          <a:lstStyle/>
          <a:p>
            <a:fld id="{FBA705A0-EBB0-B145-9271-A44958DE6CD2}" type="slidenum">
              <a:rPr lang="en-TH" smtClean="0"/>
              <a:t>‹#›</a:t>
            </a:fld>
            <a:endParaRPr lang="en-TH"/>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850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C06C1F2A-85A8-F44D-8EEF-C5DAD69E524B}" type="datetimeFigureOut">
              <a:rPr lang="en-TH" smtClean="0"/>
              <a:t>17/7/2021 R</a:t>
            </a:fld>
            <a:endParaRPr lang="en-TH"/>
          </a:p>
        </p:txBody>
      </p:sp>
      <p:sp>
        <p:nvSpPr>
          <p:cNvPr id="6" name="Footer Placeholder 5"/>
          <p:cNvSpPr>
            <a:spLocks noGrp="1"/>
          </p:cNvSpPr>
          <p:nvPr>
            <p:ph type="ftr" sz="quarter" idx="11"/>
          </p:nvPr>
        </p:nvSpPr>
        <p:spPr>
          <a:xfrm>
            <a:off x="1437530" y="318641"/>
            <a:ext cx="3251553" cy="320931"/>
          </a:xfrm>
        </p:spPr>
        <p:txBody>
          <a:bodyPr/>
          <a:lstStyle/>
          <a:p>
            <a:endParaRPr lang="en-TH"/>
          </a:p>
        </p:txBody>
      </p:sp>
      <p:sp>
        <p:nvSpPr>
          <p:cNvPr id="7" name="Slide Number Placeholder 6"/>
          <p:cNvSpPr>
            <a:spLocks noGrp="1"/>
          </p:cNvSpPr>
          <p:nvPr>
            <p:ph type="sldNum" sz="quarter" idx="12"/>
          </p:nvPr>
        </p:nvSpPr>
        <p:spPr/>
        <p:txBody>
          <a:bodyPr/>
          <a:lstStyle/>
          <a:p>
            <a:fld id="{FBA705A0-EBB0-B145-9271-A44958DE6CD2}" type="slidenum">
              <a:rPr lang="en-TH" smtClean="0"/>
              <a:t>‹#›</a:t>
            </a:fld>
            <a:endParaRPr lang="en-TH"/>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68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6C1F2A-85A8-F44D-8EEF-C5DAD69E524B}" type="datetimeFigureOut">
              <a:rPr lang="en-TH" smtClean="0"/>
              <a:t>17/7/2021 R</a:t>
            </a:fld>
            <a:endParaRPr lang="en-TH"/>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TH"/>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BA705A0-EBB0-B145-9271-A44958DE6CD2}" type="slidenum">
              <a:rPr lang="en-TH" smtClean="0"/>
              <a:t>‹#›</a:t>
            </a:fld>
            <a:endParaRPr lang="en-TH"/>
          </a:p>
        </p:txBody>
      </p:sp>
    </p:spTree>
    <p:extLst>
      <p:ext uri="{BB962C8B-B14F-4D97-AF65-F5344CB8AC3E}">
        <p14:creationId xmlns:p14="http://schemas.microsoft.com/office/powerpoint/2010/main" val="4084518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C06C1F2A-85A8-F44D-8EEF-C5DAD69E524B}" type="datetimeFigureOut">
              <a:rPr lang="en-TH" smtClean="0"/>
              <a:t>17/7/2021 R</a:t>
            </a:fld>
            <a:endParaRPr lang="en-TH"/>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FBA705A0-EBB0-B145-9271-A44958DE6CD2}" type="slidenum">
              <a:rPr lang="en-TH" smtClean="0"/>
              <a:t>‹#›</a:t>
            </a:fld>
            <a:endParaRPr lang="en-TH"/>
          </a:p>
        </p:txBody>
      </p:sp>
    </p:spTree>
    <p:extLst>
      <p:ext uri="{BB962C8B-B14F-4D97-AF65-F5344CB8AC3E}">
        <p14:creationId xmlns:p14="http://schemas.microsoft.com/office/powerpoint/2010/main" val="52209335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685" r:id="rId13"/>
    <p:sldLayoutId id="2147483686" r:id="rId14"/>
    <p:sldLayoutId id="2147483687" r:id="rId15"/>
    <p:sldLayoutId id="2147483689" r:id="rId16"/>
    <p:sldLayoutId id="2147483690" r:id="rId17"/>
    <p:sldLayoutId id="2147483691" r:id="rId18"/>
    <p:sldLayoutId id="2147483692" r:id="rId19"/>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0D001E5F-6F2D-2E47-9075-047FB0880677}" type="datetimeFigureOut">
              <a:rPr lang="en-TH" smtClean="0"/>
              <a:t>17/7/2021 R</a:t>
            </a:fld>
            <a:endParaRPr lang="en-TH"/>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TH"/>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C16FFC8-DD3D-5444-B0D0-3E409C71278E}" type="slidenum">
              <a:rPr lang="en-TH" smtClean="0"/>
              <a:t>‹#›</a:t>
            </a:fld>
            <a:endParaRPr lang="en-TH"/>
          </a:p>
        </p:txBody>
      </p:sp>
    </p:spTree>
    <p:extLst>
      <p:ext uri="{BB962C8B-B14F-4D97-AF65-F5344CB8AC3E}">
        <p14:creationId xmlns:p14="http://schemas.microsoft.com/office/powerpoint/2010/main" val="289625934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788">
                <a:solidFill>
                  <a:schemeClr val="tx1">
                    <a:alpha val="70000"/>
                  </a:schemeClr>
                </a:solidFill>
              </a:defRPr>
            </a:lvl1pPr>
          </a:lstStyle>
          <a:p>
            <a:fld id="{0D001E5F-6F2D-2E47-9075-047FB0880677}" type="datetimeFigureOut">
              <a:rPr lang="en-TH" smtClean="0"/>
              <a:t>17/7/2021 R</a:t>
            </a:fld>
            <a:endParaRPr lang="en-TH"/>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TH"/>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DC16FFC8-DD3D-5444-B0D0-3E409C71278E}" type="slidenum">
              <a:rPr lang="en-TH" smtClean="0"/>
              <a:t>‹#›</a:t>
            </a:fld>
            <a:endParaRPr lang="en-TH"/>
          </a:p>
        </p:txBody>
      </p:sp>
    </p:spTree>
    <p:extLst>
      <p:ext uri="{BB962C8B-B14F-4D97-AF65-F5344CB8AC3E}">
        <p14:creationId xmlns:p14="http://schemas.microsoft.com/office/powerpoint/2010/main" val="19497552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media.freebibleimages.org/stories/FB_Paul_Shipwrecked/overview-thumbnails/008-paul-shipwrecked.jpg?1613595545" TargetMode="External"/><Relationship Id="rId2" Type="http://schemas.openxmlformats.org/officeDocument/2006/relationships/image" Target="../media/image15.jpeg"/><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https://media.freebibleimages.org/stories/FB_Paul_Shipwrecked/overview-thumbnails/021-paul-shipwrecked.jpg?1613595547" TargetMode="External"/><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https://files.logoscdn.com/v1/assets/1425807/optimized?w=250" TargetMode="External"/><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https://media.freebibleimages.org/stories/FB_YO_Paul_Storm/overview-thumbnails/002-yo-paul-storm.jpg?1613596818" TargetMode="External"/><Relationship Id="rId2" Type="http://schemas.openxmlformats.org/officeDocument/2006/relationships/image" Target="../media/image13.jpe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7EBA-DD43-2B40-9D30-44392B962423}"/>
              </a:ext>
            </a:extLst>
          </p:cNvPr>
          <p:cNvSpPr>
            <a:spLocks noGrp="1"/>
          </p:cNvSpPr>
          <p:nvPr>
            <p:ph type="ctrTitle"/>
          </p:nvPr>
        </p:nvSpPr>
        <p:spPr>
          <a:xfrm>
            <a:off x="2385680" y="695972"/>
            <a:ext cx="5618515" cy="2541431"/>
          </a:xfrm>
        </p:spPr>
        <p:txBody>
          <a:bodyPr>
            <a:noAutofit/>
          </a:bodyPr>
          <a:lstStyle/>
          <a:p>
            <a:pPr algn="ctr">
              <a:lnSpc>
                <a:spcPct val="100000"/>
              </a:lnSpc>
            </a:pPr>
            <a:br>
              <a:rPr lang="en-TH" sz="5800" b="1" dirty="0">
                <a:solidFill>
                  <a:schemeClr val="accent1">
                    <a:lumMod val="60000"/>
                    <a:lumOff val="40000"/>
                  </a:schemeClr>
                </a:solidFill>
              </a:rPr>
            </a:br>
            <a:r>
              <a:rPr lang="en-TH" sz="5800" b="1" dirty="0">
                <a:solidFill>
                  <a:schemeClr val="accent1">
                    <a:lumMod val="60000"/>
                    <a:lumOff val="40000"/>
                  </a:schemeClr>
                </a:solidFill>
              </a:rPr>
              <a:t> OF Storms </a:t>
            </a:r>
            <a:br>
              <a:rPr lang="en-TH" sz="5800" b="1" dirty="0">
                <a:solidFill>
                  <a:schemeClr val="accent1">
                    <a:lumMod val="60000"/>
                    <a:lumOff val="40000"/>
                  </a:schemeClr>
                </a:solidFill>
              </a:rPr>
            </a:br>
            <a:r>
              <a:rPr lang="en-TH" sz="5800" b="1" dirty="0">
                <a:solidFill>
                  <a:schemeClr val="accent1">
                    <a:lumMod val="60000"/>
                    <a:lumOff val="40000"/>
                  </a:schemeClr>
                </a:solidFill>
              </a:rPr>
              <a:t>&amp;        shipwrecks</a:t>
            </a:r>
          </a:p>
        </p:txBody>
      </p:sp>
      <p:sp>
        <p:nvSpPr>
          <p:cNvPr id="3" name="Subtitle 2">
            <a:extLst>
              <a:ext uri="{FF2B5EF4-FFF2-40B4-BE49-F238E27FC236}">
                <a16:creationId xmlns:a16="http://schemas.microsoft.com/office/drawing/2014/main" id="{AA96AD1B-4AD3-DA44-98A3-02D6C83C04E8}"/>
              </a:ext>
            </a:extLst>
          </p:cNvPr>
          <p:cNvSpPr>
            <a:spLocks noGrp="1"/>
          </p:cNvSpPr>
          <p:nvPr>
            <p:ph type="subTitle" idx="1"/>
          </p:nvPr>
        </p:nvSpPr>
        <p:spPr>
          <a:xfrm>
            <a:off x="2385680" y="3620598"/>
            <a:ext cx="6024667" cy="2093418"/>
          </a:xfrm>
        </p:spPr>
        <p:txBody>
          <a:bodyPr>
            <a:normAutofit/>
          </a:bodyPr>
          <a:lstStyle/>
          <a:p>
            <a:pPr algn="ctr"/>
            <a:r>
              <a:rPr lang="en-TH" sz="2800" b="1" dirty="0">
                <a:latin typeface="Arial Rounded MT Bold" panose="020F0704030504030204" pitchFamily="34" charset="77"/>
              </a:rPr>
              <a:t>Sermon at Crossroads International Church</a:t>
            </a:r>
          </a:p>
          <a:p>
            <a:pPr algn="ctr"/>
            <a:r>
              <a:rPr lang="en-TH" sz="2800" b="1" dirty="0">
                <a:latin typeface="Arial Rounded MT Bold" panose="020F0704030504030204" pitchFamily="34" charset="77"/>
              </a:rPr>
              <a:t>Sunday, July 18th, 2021</a:t>
            </a:r>
            <a:endParaRPr lang="en-TH" sz="2800" dirty="0"/>
          </a:p>
        </p:txBody>
      </p:sp>
      <p:pic>
        <p:nvPicPr>
          <p:cNvPr id="1026" name="Picture 2" descr="Ocean Storm Wallpapers - Top Free Ocean Storm Backgrounds - WallpaperAccess">
            <a:extLst>
              <a:ext uri="{FF2B5EF4-FFF2-40B4-BE49-F238E27FC236}">
                <a16:creationId xmlns:a16="http://schemas.microsoft.com/office/drawing/2014/main" id="{38CA816D-F01D-5A4A-BDF3-D3B859545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2" y="1403520"/>
            <a:ext cx="2468872" cy="15430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day: The Shipwreck | Sabbath School Net">
            <a:extLst>
              <a:ext uri="{FF2B5EF4-FFF2-40B4-BE49-F238E27FC236}">
                <a16:creationId xmlns:a16="http://schemas.microsoft.com/office/drawing/2014/main" id="{32DF5D30-EB4E-C941-BCB5-84A3FBEA3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2" y="2946565"/>
            <a:ext cx="2468872" cy="157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803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BC95754-FD6E-5044-B9E9-8385794DB593}"/>
              </a:ext>
            </a:extLst>
          </p:cNvPr>
          <p:cNvSpPr>
            <a:spLocks noChangeArrowheads="1"/>
          </p:cNvSpPr>
          <p:nvPr/>
        </p:nvSpPr>
        <p:spPr bwMode="auto">
          <a:xfrm>
            <a:off x="74427" y="142541"/>
            <a:ext cx="18628427" cy="4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7169" name="Picture 6" descr="Since Fair Havens was an exposed harbour, most of the crew wanted to sail up the coast to Phoenix, which was more sheltered, and spend the winter there. So they pulled up anchor and sailed close to the shore of Crete. But the weather changed abruptly, and a ‘northeaster’ - a wind of typhoon strength - swept across the island and blew them them out to sea.  – Slide 8">
            <a:extLst>
              <a:ext uri="{FF2B5EF4-FFF2-40B4-BE49-F238E27FC236}">
                <a16:creationId xmlns:a16="http://schemas.microsoft.com/office/drawing/2014/main" id="{D7D7F3A4-B243-8643-8171-EDD26B8DB5A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3096" y="-79097"/>
            <a:ext cx="9070904" cy="6794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1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D7BD3-19A8-C443-BD73-B6B6FB543B24}"/>
              </a:ext>
            </a:extLst>
          </p:cNvPr>
          <p:cNvSpPr txBox="1"/>
          <p:nvPr/>
        </p:nvSpPr>
        <p:spPr>
          <a:xfrm>
            <a:off x="542135" y="197346"/>
            <a:ext cx="8059729" cy="544764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TH" sz="6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27:1-38</a:t>
            </a:r>
          </a:p>
          <a:p>
            <a:pPr marL="857250" marR="0" lvl="0" indent="-857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TH"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Paul </a:t>
            </a:r>
            <a:r>
              <a:rPr lang="en-TH" sz="4800" dirty="0">
                <a:solidFill>
                  <a:prstClr val="black"/>
                </a:solidFill>
                <a:latin typeface="Calibri" panose="020F0502020204030204" pitchFamily="34" charset="0"/>
                <a:cs typeface="Calibri" panose="020F0502020204030204" pitchFamily="34" charset="0"/>
              </a:rPr>
              <a:t>warned them not to go. He knew the dangers of t</a:t>
            </a:r>
            <a:r>
              <a:rPr lang="en-US" sz="4800" dirty="0">
                <a:solidFill>
                  <a:prstClr val="black"/>
                </a:solidFill>
                <a:latin typeface="Calibri" panose="020F0502020204030204" pitchFamily="34" charset="0"/>
                <a:cs typeface="Calibri" panose="020F0502020204030204" pitchFamily="34" charset="0"/>
              </a:rPr>
              <a:t>he</a:t>
            </a:r>
            <a:r>
              <a:rPr lang="en-TH" sz="4800" dirty="0">
                <a:solidFill>
                  <a:prstClr val="black"/>
                </a:solidFill>
                <a:latin typeface="Calibri" panose="020F0502020204030204" pitchFamily="34" charset="0"/>
                <a:cs typeface="Calibri" panose="020F0502020204030204" pitchFamily="34" charset="0"/>
              </a:rPr>
              <a:t> oceans (verse 9 – see 2 Cor 11:25-26).</a:t>
            </a:r>
          </a:p>
          <a:p>
            <a:pPr marL="857250" marR="0" lvl="0" indent="-857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TH"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Things soon took a turn for the worst (verses 14-20).</a:t>
            </a:r>
          </a:p>
        </p:txBody>
      </p:sp>
    </p:spTree>
    <p:extLst>
      <p:ext uri="{BB962C8B-B14F-4D97-AF65-F5344CB8AC3E}">
        <p14:creationId xmlns:p14="http://schemas.microsoft.com/office/powerpoint/2010/main" val="31840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8271B7-CAE1-7B49-B24A-AE0B05643E00}"/>
              </a:ext>
            </a:extLst>
          </p:cNvPr>
          <p:cNvSpPr/>
          <p:nvPr/>
        </p:nvSpPr>
        <p:spPr>
          <a:xfrm>
            <a:off x="366824" y="0"/>
            <a:ext cx="8410352" cy="6494085"/>
          </a:xfrm>
          <a:prstGeom prst="rect">
            <a:avLst/>
          </a:prstGeom>
        </p:spPr>
        <p:txBody>
          <a:bodyPr wrap="square">
            <a:spAutoFit/>
          </a:bodyPr>
          <a:lstStyle/>
          <a:p>
            <a:pPr fontAlgn="base"/>
            <a:r>
              <a:rPr lang="en-US" sz="2600" b="1" baseline="30000" dirty="0">
                <a:solidFill>
                  <a:srgbClr val="3D3D3D"/>
                </a:solidFill>
                <a:latin typeface="Source Sans Pro" panose="020F0502020204030204" pitchFamily="34" charset="0"/>
              </a:rPr>
              <a:t>20 </a:t>
            </a:r>
            <a:r>
              <a:rPr lang="en-US" sz="2600" dirty="0">
                <a:solidFill>
                  <a:srgbClr val="3D3D3D"/>
                </a:solidFill>
                <a:latin typeface="Georgia" panose="02040502050405020303" pitchFamily="18" charset="0"/>
              </a:rPr>
              <a:t>When neither sun nor stars appeared for many days, and no small tempest lay on us, all hope of our being saved was at last abandoned.</a:t>
            </a:r>
            <a:endParaRPr lang="en-US" sz="2600" dirty="0">
              <a:solidFill>
                <a:srgbClr val="3D3D3D"/>
              </a:solidFill>
              <a:latin typeface="Source Sans Pro" panose="020F0502020204030204" pitchFamily="34" charset="0"/>
            </a:endParaRPr>
          </a:p>
          <a:p>
            <a:pPr indent="152400" fontAlgn="base"/>
            <a:r>
              <a:rPr lang="en-US" sz="2600" b="1" baseline="30000" dirty="0">
                <a:solidFill>
                  <a:srgbClr val="3D3D3D"/>
                </a:solidFill>
                <a:latin typeface="Source Sans Pro" panose="020F0502020204030204" pitchFamily="34" charset="0"/>
              </a:rPr>
              <a:t>21</a:t>
            </a:r>
            <a:r>
              <a:rPr lang="en-US" sz="2600" b="1" dirty="0">
                <a:solidFill>
                  <a:srgbClr val="3D3D3D"/>
                </a:solidFill>
                <a:latin typeface="Source Sans Pro" panose="020F0502020204030204" pitchFamily="34" charset="0"/>
              </a:rPr>
              <a:t> </a:t>
            </a:r>
            <a:r>
              <a:rPr lang="en-US" sz="2600" dirty="0">
                <a:solidFill>
                  <a:srgbClr val="3D3D3D"/>
                </a:solidFill>
                <a:latin typeface="Georgia" panose="02040502050405020303" pitchFamily="18" charset="0"/>
              </a:rPr>
              <a:t>Since they had been without food for a long time, Paul stood up among them and said, “Men, you should have listened to me and not have set sail from Crete and incurred this injury and loss. </a:t>
            </a:r>
            <a:r>
              <a:rPr lang="en-US" sz="2600" b="1" baseline="30000" dirty="0">
                <a:solidFill>
                  <a:srgbClr val="3D3D3D"/>
                </a:solidFill>
                <a:latin typeface="Source Sans Pro" panose="020F0502020204030204" pitchFamily="34" charset="0"/>
              </a:rPr>
              <a:t>22</a:t>
            </a:r>
            <a:r>
              <a:rPr lang="en-US" sz="2600" b="1" dirty="0">
                <a:solidFill>
                  <a:srgbClr val="3D3D3D"/>
                </a:solidFill>
                <a:latin typeface="Source Sans Pro" panose="020F0502020204030204" pitchFamily="34" charset="0"/>
              </a:rPr>
              <a:t> </a:t>
            </a:r>
            <a:r>
              <a:rPr lang="en-US" sz="2600" dirty="0">
                <a:solidFill>
                  <a:srgbClr val="3D3D3D"/>
                </a:solidFill>
                <a:latin typeface="Georgia" panose="02040502050405020303" pitchFamily="18" charset="0"/>
              </a:rPr>
              <a:t>Yet now I urge you to take heart, for there will be no loss of life among you, but only of the ship. </a:t>
            </a:r>
            <a:r>
              <a:rPr lang="en-US" sz="2600" b="1" baseline="30000" dirty="0">
                <a:solidFill>
                  <a:srgbClr val="3D3D3D"/>
                </a:solidFill>
                <a:latin typeface="Source Sans Pro" panose="020F0502020204030204" pitchFamily="34" charset="0"/>
              </a:rPr>
              <a:t>23 </a:t>
            </a:r>
            <a:r>
              <a:rPr lang="en-US" sz="2600" dirty="0">
                <a:solidFill>
                  <a:srgbClr val="3D3D3D"/>
                </a:solidFill>
                <a:latin typeface="Georgia" panose="02040502050405020303" pitchFamily="18" charset="0"/>
              </a:rPr>
              <a:t>For this very night there stood before me an angel of the God to whom I belong and whom I worship, </a:t>
            </a:r>
            <a:r>
              <a:rPr lang="en-US" sz="2600" b="1" baseline="30000" dirty="0">
                <a:solidFill>
                  <a:srgbClr val="3D3D3D"/>
                </a:solidFill>
                <a:latin typeface="Source Sans Pro" panose="020F0502020204030204" pitchFamily="34" charset="0"/>
              </a:rPr>
              <a:t>24</a:t>
            </a:r>
            <a:r>
              <a:rPr lang="en-US" sz="2600" b="1" dirty="0">
                <a:solidFill>
                  <a:srgbClr val="3D3D3D"/>
                </a:solidFill>
                <a:latin typeface="Source Sans Pro" panose="020F0502020204030204" pitchFamily="34" charset="0"/>
              </a:rPr>
              <a:t> </a:t>
            </a:r>
            <a:r>
              <a:rPr lang="en-US" sz="2600" dirty="0">
                <a:solidFill>
                  <a:srgbClr val="3D3D3D"/>
                </a:solidFill>
                <a:latin typeface="Georgia" panose="02040502050405020303" pitchFamily="18" charset="0"/>
              </a:rPr>
              <a:t>and he said, ‘Do not be afraid, Paul; you must stand before Caesar. And behold, God has granted you all those who sail with you.’ </a:t>
            </a:r>
            <a:r>
              <a:rPr lang="en-US" sz="2600" b="1" baseline="30000" dirty="0">
                <a:solidFill>
                  <a:srgbClr val="3D3D3D"/>
                </a:solidFill>
                <a:latin typeface="Source Sans Pro" panose="020F0502020204030204" pitchFamily="34" charset="0"/>
              </a:rPr>
              <a:t>25</a:t>
            </a:r>
            <a:r>
              <a:rPr lang="en-US" sz="2600" b="1" dirty="0">
                <a:solidFill>
                  <a:srgbClr val="3D3D3D"/>
                </a:solidFill>
                <a:latin typeface="Source Sans Pro" panose="020F0502020204030204" pitchFamily="34" charset="0"/>
              </a:rPr>
              <a:t> </a:t>
            </a:r>
            <a:r>
              <a:rPr lang="en-US" sz="2600" dirty="0">
                <a:solidFill>
                  <a:srgbClr val="3D3D3D"/>
                </a:solidFill>
                <a:latin typeface="Georgia" panose="02040502050405020303" pitchFamily="18" charset="0"/>
              </a:rPr>
              <a:t>So take heart, men, for I have faith in God that it will be exactly as I have been told. </a:t>
            </a:r>
            <a:r>
              <a:rPr lang="en-US" sz="2600" b="1" baseline="30000" dirty="0">
                <a:solidFill>
                  <a:srgbClr val="3D3D3D"/>
                </a:solidFill>
                <a:latin typeface="Source Sans Pro" panose="020F0502020204030204" pitchFamily="34" charset="0"/>
              </a:rPr>
              <a:t>26</a:t>
            </a:r>
            <a:r>
              <a:rPr lang="en-US" sz="2600" b="1" dirty="0">
                <a:solidFill>
                  <a:srgbClr val="3D3D3D"/>
                </a:solidFill>
                <a:latin typeface="Source Sans Pro" panose="020F0502020204030204" pitchFamily="34" charset="0"/>
              </a:rPr>
              <a:t> </a:t>
            </a:r>
            <a:r>
              <a:rPr lang="en-US" sz="2600" dirty="0">
                <a:solidFill>
                  <a:srgbClr val="3D3D3D"/>
                </a:solidFill>
                <a:latin typeface="Georgia" panose="02040502050405020303" pitchFamily="18" charset="0"/>
              </a:rPr>
              <a:t>But we must run aground on some island.”</a:t>
            </a:r>
            <a:endParaRPr lang="en-US" sz="2600" b="0" i="0" dirty="0">
              <a:solidFill>
                <a:srgbClr val="3D3D3D"/>
              </a:solidFill>
              <a:effectLst/>
              <a:latin typeface="Source Sans Pro" panose="020F0502020204030204" pitchFamily="34" charset="0"/>
            </a:endParaRPr>
          </a:p>
        </p:txBody>
      </p:sp>
    </p:spTree>
    <p:extLst>
      <p:ext uri="{BB962C8B-B14F-4D97-AF65-F5344CB8AC3E}">
        <p14:creationId xmlns:p14="http://schemas.microsoft.com/office/powerpoint/2010/main" val="233075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902D0C9-DC29-334E-9CA7-8D0DE386DE36}"/>
              </a:ext>
            </a:extLst>
          </p:cNvPr>
          <p:cNvSpPr>
            <a:spLocks noChangeArrowheads="1"/>
          </p:cNvSpPr>
          <p:nvPr/>
        </p:nvSpPr>
        <p:spPr bwMode="auto">
          <a:xfrm>
            <a:off x="-1" y="-1"/>
            <a:ext cx="245092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8193" name="Picture 8" descr="When morning dawned, they didn’t recognize the coastline. (It was the coast of Malta). – Slide 21">
            <a:extLst>
              <a:ext uri="{FF2B5EF4-FFF2-40B4-BE49-F238E27FC236}">
                <a16:creationId xmlns:a16="http://schemas.microsoft.com/office/drawing/2014/main" id="{D9235471-3DB6-BF40-9BBF-F4137E79AFD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 y="-1"/>
            <a:ext cx="9338251" cy="698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09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soldiers wanted to kill the prisoners to make sure they didn’t swim ashore and escape. However, the commanding officer wanted to spare Paul, and stopped them. – Slide 25">
            <a:extLst>
              <a:ext uri="{FF2B5EF4-FFF2-40B4-BE49-F238E27FC236}">
                <a16:creationId xmlns:a16="http://schemas.microsoft.com/office/drawing/2014/main" id="{652B214D-96CB-474A-BB06-57A1AF74B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524"/>
            <a:ext cx="9480698" cy="711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D7BD3-19A8-C443-BD73-B6B6FB543B24}"/>
              </a:ext>
            </a:extLst>
          </p:cNvPr>
          <p:cNvSpPr txBox="1"/>
          <p:nvPr/>
        </p:nvSpPr>
        <p:spPr>
          <a:xfrm>
            <a:off x="542135" y="197346"/>
            <a:ext cx="8059729" cy="175432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TH" sz="6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27:39-28:10</a:t>
            </a:r>
          </a:p>
          <a:p>
            <a:pPr marL="857250" marR="0" lvl="0" indent="-857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is sovereign.</a:t>
            </a:r>
            <a:endParaRPr kumimoji="0" lang="en-TH"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39254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85896-D7B1-F646-A785-D244AFB5C6CF}"/>
              </a:ext>
            </a:extLst>
          </p:cNvPr>
          <p:cNvSpPr txBox="1"/>
          <p:nvPr/>
        </p:nvSpPr>
        <p:spPr>
          <a:xfrm>
            <a:off x="627322" y="1251388"/>
            <a:ext cx="8138306" cy="4278094"/>
          </a:xfrm>
          <a:prstGeom prst="rect">
            <a:avLst/>
          </a:prstGeom>
          <a:noFill/>
        </p:spPr>
        <p:txBody>
          <a:bodyPr wrap="square" rtlCol="0">
            <a:spAutoFit/>
          </a:bodyPr>
          <a:lstStyle/>
          <a:p>
            <a:r>
              <a:rPr lang="en-GB" sz="3600" b="1" dirty="0">
                <a:solidFill>
                  <a:srgbClr val="0070C0"/>
                </a:solidFill>
              </a:rPr>
              <a:t>“…here we see vividly illustrated the mysterious providence of God as he works out his purposes amidst the apparent misfortunes encountered while living in this fallen world.”</a:t>
            </a:r>
          </a:p>
          <a:p>
            <a:r>
              <a:rPr lang="en-US" sz="2800" b="1" dirty="0">
                <a:latin typeface="Calibri" panose="020F0502020204030204" pitchFamily="34" charset="0"/>
                <a:cs typeface="Calibri" panose="020F0502020204030204" pitchFamily="34" charset="0"/>
              </a:rPr>
              <a:t>Ajith Fernando, </a:t>
            </a:r>
            <a:r>
              <a:rPr lang="en-US" sz="2800" b="1" i="1" dirty="0">
                <a:latin typeface="Calibri" panose="020F0502020204030204" pitchFamily="34" charset="0"/>
                <a:cs typeface="Calibri" panose="020F0502020204030204" pitchFamily="34" charset="0"/>
              </a:rPr>
              <a:t>NIV Application Commentary: Acts</a:t>
            </a:r>
            <a:r>
              <a:rPr lang="en-US" sz="2800" b="1" dirty="0">
                <a:latin typeface="Calibri" panose="020F0502020204030204" pitchFamily="34" charset="0"/>
                <a:cs typeface="Calibri" panose="020F0502020204030204" pitchFamily="34" charset="0"/>
              </a:rPr>
              <a:t>, Zondervan Academic: 1988</a:t>
            </a:r>
            <a:r>
              <a:rPr lang="en-TH" sz="2800" b="1" dirty="0">
                <a:latin typeface="Calibri" panose="020F0502020204030204" pitchFamily="34" charset="0"/>
                <a:cs typeface="Calibri" panose="020F0502020204030204" pitchFamily="34" charset="0"/>
              </a:rPr>
              <a:t> </a:t>
            </a:r>
            <a:endParaRPr lang="en-GB"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494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D7BD3-19A8-C443-BD73-B6B6FB543B24}"/>
              </a:ext>
            </a:extLst>
          </p:cNvPr>
          <p:cNvSpPr txBox="1"/>
          <p:nvPr/>
        </p:nvSpPr>
        <p:spPr>
          <a:xfrm>
            <a:off x="542135" y="197346"/>
            <a:ext cx="8059729" cy="47089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TH" sz="6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27:39-28:10</a:t>
            </a:r>
          </a:p>
          <a:p>
            <a:pPr marL="857250" marR="0" lvl="0" indent="-857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is sovereign.</a:t>
            </a:r>
          </a:p>
          <a:p>
            <a:pPr marL="857250" indent="-857250" defTabSz="685800">
              <a:buFont typeface="Arial" panose="020B0604020202020204" pitchFamily="34" charset="0"/>
              <a:buChar char="•"/>
              <a:defRPr/>
            </a:pPr>
            <a:r>
              <a:rPr lang="en-US" sz="4800" dirty="0">
                <a:solidFill>
                  <a:prstClr val="black"/>
                </a:solidFill>
                <a:latin typeface="Calibri" panose="020F0502020204030204" pitchFamily="34" charset="0"/>
                <a:cs typeface="Calibri" panose="020F0502020204030204" pitchFamily="34" charset="0"/>
              </a:rPr>
              <a:t>God’s sovereignty is a sub-theme in Acts: 2:14-36; 3:12-26; 4:23-31; 12:5-18; 17:24-31; 28:16-31. </a:t>
            </a:r>
            <a:endParaRPr kumimoji="0" lang="en-TH"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061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n on Besiedka">
            <a:extLst>
              <a:ext uri="{FF2B5EF4-FFF2-40B4-BE49-F238E27FC236}">
                <a16:creationId xmlns:a16="http://schemas.microsoft.com/office/drawing/2014/main" id="{36FB84F8-DBA6-1941-B07E-3D57A3EA7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9144000" cy="671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97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ul is Bitten by a Snake on Malta! | Bible Fun For Kids">
            <a:extLst>
              <a:ext uri="{FF2B5EF4-FFF2-40B4-BE49-F238E27FC236}">
                <a16:creationId xmlns:a16="http://schemas.microsoft.com/office/drawing/2014/main" id="{E53BE283-1CD8-1D40-AA01-9D555C32B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9144000" cy="67119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aul: From Malta to Rome | Bible Fun For Kids">
            <a:extLst>
              <a:ext uri="{FF2B5EF4-FFF2-40B4-BE49-F238E27FC236}">
                <a16:creationId xmlns:a16="http://schemas.microsoft.com/office/drawing/2014/main" id="{58C0CEB1-7609-E747-9908-89B1929C7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5425"/>
            <a:ext cx="9144000" cy="671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7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E74B45-101E-44B8-9C54-3F0E0A6A886C}"/>
              </a:ext>
            </a:extLst>
          </p:cNvPr>
          <p:cNvPicPr>
            <a:picLocks noChangeAspect="1"/>
          </p:cNvPicPr>
          <p:nvPr/>
        </p:nvPicPr>
        <p:blipFill>
          <a:blip r:embed="rId3"/>
          <a:stretch>
            <a:fillRect/>
          </a:stretch>
        </p:blipFill>
        <p:spPr>
          <a:xfrm>
            <a:off x="0" y="478404"/>
            <a:ext cx="9144000" cy="6379595"/>
          </a:xfrm>
          <a:prstGeom prst="rect">
            <a:avLst/>
          </a:prstGeom>
        </p:spPr>
      </p:pic>
      <p:grpSp>
        <p:nvGrpSpPr>
          <p:cNvPr id="3" name="Group 2">
            <a:extLst>
              <a:ext uri="{FF2B5EF4-FFF2-40B4-BE49-F238E27FC236}">
                <a16:creationId xmlns:a16="http://schemas.microsoft.com/office/drawing/2014/main" id="{F498DD93-10F7-408A-9F81-ADE336566AB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BB6E9467-CA6B-469D-922D-A03F1719D678}"/>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sp>
          <p:nvSpPr>
            <p:cNvPr id="5" name="Arrow: Right 4">
              <a:extLst>
                <a:ext uri="{FF2B5EF4-FFF2-40B4-BE49-F238E27FC236}">
                  <a16:creationId xmlns:a16="http://schemas.microsoft.com/office/drawing/2014/main" id="{981CBF73-5327-4DFA-B9AD-3B4A8EBD540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grpSp>
      <p:sp>
        <p:nvSpPr>
          <p:cNvPr id="6" name="TextBox 5">
            <a:extLst>
              <a:ext uri="{FF2B5EF4-FFF2-40B4-BE49-F238E27FC236}">
                <a16:creationId xmlns:a16="http://schemas.microsoft.com/office/drawing/2014/main" id="{BA99DF39-671E-425F-891E-1765E32DACDF}"/>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GOOD NE    WS</a:t>
            </a:r>
          </a:p>
        </p:txBody>
      </p:sp>
      <p:sp>
        <p:nvSpPr>
          <p:cNvPr id="7" name="TextBox 6">
            <a:extLst>
              <a:ext uri="{FF2B5EF4-FFF2-40B4-BE49-F238E27FC236}">
                <a16:creationId xmlns:a16="http://schemas.microsoft.com/office/drawing/2014/main" id="{954F1407-03E7-42C6-A6AD-DE3EF3504F84}"/>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ON THE MO    VE</a:t>
            </a:r>
          </a:p>
        </p:txBody>
      </p:sp>
      <p:sp>
        <p:nvSpPr>
          <p:cNvPr id="8" name="Rectangle 7">
            <a:extLst>
              <a:ext uri="{FF2B5EF4-FFF2-40B4-BE49-F238E27FC236}">
                <a16:creationId xmlns:a16="http://schemas.microsoft.com/office/drawing/2014/main" id="{B889E20D-4F51-48C1-9CAE-FE1592B9BD5D}"/>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ＭＳ Ｐゴシック" charset="0"/>
              <a:cs typeface="+mn-cs"/>
            </a:endParaRPr>
          </a:p>
        </p:txBody>
      </p:sp>
      <p:grpSp>
        <p:nvGrpSpPr>
          <p:cNvPr id="9" name="Group 8">
            <a:extLst>
              <a:ext uri="{FF2B5EF4-FFF2-40B4-BE49-F238E27FC236}">
                <a16:creationId xmlns:a16="http://schemas.microsoft.com/office/drawing/2014/main" id="{7FDFC49F-4864-4759-8913-28849C86964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19A5B9F6-0C48-40FE-96BB-FFA0FA41D37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sp>
          <p:nvSpPr>
            <p:cNvPr id="11" name="Arrow: Right 10">
              <a:extLst>
                <a:ext uri="{FF2B5EF4-FFF2-40B4-BE49-F238E27FC236}">
                  <a16:creationId xmlns:a16="http://schemas.microsoft.com/office/drawing/2014/main" id="{3B7C88E5-E639-414E-AFC8-5F25BBD3B60A}"/>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grpSp>
      <p:sp>
        <p:nvSpPr>
          <p:cNvPr id="12" name="TextBox 11">
            <a:extLst>
              <a:ext uri="{FF2B5EF4-FFF2-40B4-BE49-F238E27FC236}">
                <a16:creationId xmlns:a16="http://schemas.microsoft.com/office/drawing/2014/main" id="{67F178CC-66C7-4188-9B90-3F5FA209B671}"/>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God’s work through the early church in</a:t>
            </a:r>
          </a:p>
        </p:txBody>
      </p:sp>
      <p:sp>
        <p:nvSpPr>
          <p:cNvPr id="13" name="TextBox 12">
            <a:extLst>
              <a:ext uri="{FF2B5EF4-FFF2-40B4-BE49-F238E27FC236}">
                <a16:creationId xmlns:a16="http://schemas.microsoft.com/office/drawing/2014/main" id="{DF9BCD23-7E3B-46DF-AAC0-3875CD06A278}"/>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endParaRPr>
          </a:p>
        </p:txBody>
      </p:sp>
    </p:spTree>
    <p:extLst>
      <p:ext uri="{BB962C8B-B14F-4D97-AF65-F5344CB8AC3E}">
        <p14:creationId xmlns:p14="http://schemas.microsoft.com/office/powerpoint/2010/main" val="410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D7BD3-19A8-C443-BD73-B6B6FB543B24}"/>
              </a:ext>
            </a:extLst>
          </p:cNvPr>
          <p:cNvSpPr txBox="1"/>
          <p:nvPr/>
        </p:nvSpPr>
        <p:spPr>
          <a:xfrm>
            <a:off x="542135" y="197346"/>
            <a:ext cx="8059729" cy="544764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TH" sz="6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ACTS 27:39-28:10</a:t>
            </a:r>
          </a:p>
          <a:p>
            <a:pPr marL="857250" marR="0" lvl="0" indent="-857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God is sovereign.</a:t>
            </a:r>
          </a:p>
          <a:p>
            <a:pPr marL="857250" marR="0" lvl="0" indent="-8572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800" dirty="0">
                <a:solidFill>
                  <a:prstClr val="black"/>
                </a:solidFill>
                <a:latin typeface="Calibri" panose="020F0502020204030204" pitchFamily="34" charset="0"/>
                <a:cs typeface="Calibri" panose="020F0502020204030204" pitchFamily="34" charset="0"/>
              </a:rPr>
              <a:t>God can use us, as he did Paul, in trying circumstances, to bring hope and healing to those who don’t know him.</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7971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0EB47B-70A8-3B47-9ADB-04F857F332F6}"/>
              </a:ext>
            </a:extLst>
          </p:cNvPr>
          <p:cNvSpPr txBox="1"/>
          <p:nvPr/>
        </p:nvSpPr>
        <p:spPr>
          <a:xfrm>
            <a:off x="2336006" y="4444439"/>
            <a:ext cx="5679281" cy="854080"/>
          </a:xfrm>
          <a:prstGeom prst="rect">
            <a:avLst/>
          </a:prstGeom>
          <a:noFill/>
        </p:spPr>
        <p:txBody>
          <a:bodyPr wrap="square" rtlCol="0">
            <a:spAutoFit/>
          </a:bodyPr>
          <a:lstStyle/>
          <a:p>
            <a:pPr algn="ctr"/>
            <a:r>
              <a:rPr lang="en-TH" sz="4950" b="1" dirty="0"/>
              <a:t>LET US PRAY</a:t>
            </a:r>
          </a:p>
        </p:txBody>
      </p:sp>
      <p:pic>
        <p:nvPicPr>
          <p:cNvPr id="13314" name="Picture 2" descr="Let us pray!">
            <a:extLst>
              <a:ext uri="{FF2B5EF4-FFF2-40B4-BE49-F238E27FC236}">
                <a16:creationId xmlns:a16="http://schemas.microsoft.com/office/drawing/2014/main" id="{E1E5FD81-4D2D-0248-9990-4E01BFC02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413" y="1843088"/>
            <a:ext cx="41624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8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ourney Not Destination Quotes. QuotesGram">
            <a:extLst>
              <a:ext uri="{FF2B5EF4-FFF2-40B4-BE49-F238E27FC236}">
                <a16:creationId xmlns:a16="http://schemas.microsoft.com/office/drawing/2014/main" id="{A47B9658-F208-284B-8AB4-B1644E92C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725"/>
            <a:ext cx="91440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3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Names of God &amp;quot;wordle&amp;quot; | Names of god, God, God names">
            <a:extLst>
              <a:ext uri="{FF2B5EF4-FFF2-40B4-BE49-F238E27FC236}">
                <a16:creationId xmlns:a16="http://schemas.microsoft.com/office/drawing/2014/main" id="{1696AB3E-A31A-354E-B078-A60E60474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863"/>
            <a:ext cx="9144000" cy="626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73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D7BD3-19A8-C443-BD73-B6B6FB543B24}"/>
              </a:ext>
            </a:extLst>
          </p:cNvPr>
          <p:cNvSpPr txBox="1"/>
          <p:nvPr/>
        </p:nvSpPr>
        <p:spPr>
          <a:xfrm>
            <a:off x="733397" y="233916"/>
            <a:ext cx="7677206" cy="5324535"/>
          </a:xfrm>
          <a:prstGeom prst="rect">
            <a:avLst/>
          </a:prstGeom>
          <a:noFill/>
        </p:spPr>
        <p:txBody>
          <a:bodyPr wrap="square" rtlCol="0">
            <a:spAutoFit/>
          </a:bodyPr>
          <a:lstStyle/>
          <a:p>
            <a:pPr defTabSz="685800">
              <a:defRPr/>
            </a:pPr>
            <a:r>
              <a:rPr lang="en-TH" sz="6000" b="1" u="sng" dirty="0">
                <a:solidFill>
                  <a:prstClr val="black"/>
                </a:solidFill>
                <a:latin typeface="Calibri" panose="020F0502020204030204" pitchFamily="34" charset="0"/>
                <a:cs typeface="Calibri" panose="020F0502020204030204" pitchFamily="34" charset="0"/>
              </a:rPr>
              <a:t>ACTS 27-28:10</a:t>
            </a:r>
          </a:p>
          <a:p>
            <a:pPr marL="571500" indent="-571500" defTabSz="685800">
              <a:buFont typeface="Arial" panose="020B0604020202020204" pitchFamily="34" charset="0"/>
              <a:buChar char="•"/>
              <a:defRPr/>
            </a:pPr>
            <a:r>
              <a:rPr lang="en-TH" sz="4000" dirty="0">
                <a:solidFill>
                  <a:prstClr val="black"/>
                </a:solidFill>
                <a:latin typeface="Calibri" panose="020F0502020204030204" pitchFamily="34" charset="0"/>
                <a:cs typeface="Calibri" panose="020F0502020204030204" pitchFamily="34" charset="0"/>
              </a:rPr>
              <a:t>Luke devotes 3 times more space for the journey to Rome than what happens when they get there.</a:t>
            </a:r>
          </a:p>
          <a:p>
            <a:pPr marL="571500" indent="-571500" defTabSz="685800">
              <a:buFont typeface="Arial" panose="020B0604020202020204" pitchFamily="34" charset="0"/>
              <a:buChar char="•"/>
              <a:defRPr/>
            </a:pPr>
            <a:r>
              <a:rPr lang="en-TH" sz="4000" dirty="0">
                <a:solidFill>
                  <a:prstClr val="black"/>
                </a:solidFill>
                <a:latin typeface="Calibri" panose="020F0502020204030204" pitchFamily="34" charset="0"/>
                <a:cs typeface="Calibri" panose="020F0502020204030204" pitchFamily="34" charset="0"/>
              </a:rPr>
              <a:t>God is faithful to bring Paul and his fellow-travellers safely to Rome.</a:t>
            </a:r>
          </a:p>
        </p:txBody>
      </p:sp>
    </p:spTree>
    <p:extLst>
      <p:ext uri="{BB962C8B-B14F-4D97-AF65-F5344CB8AC3E}">
        <p14:creationId xmlns:p14="http://schemas.microsoft.com/office/powerpoint/2010/main" val="404838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D7BD3-19A8-C443-BD73-B6B6FB543B24}"/>
              </a:ext>
            </a:extLst>
          </p:cNvPr>
          <p:cNvSpPr txBox="1"/>
          <p:nvPr/>
        </p:nvSpPr>
        <p:spPr>
          <a:xfrm>
            <a:off x="733397" y="233916"/>
            <a:ext cx="7677206" cy="6186309"/>
          </a:xfrm>
          <a:prstGeom prst="rect">
            <a:avLst/>
          </a:prstGeom>
          <a:noFill/>
        </p:spPr>
        <p:txBody>
          <a:bodyPr wrap="square" rtlCol="0">
            <a:spAutoFit/>
          </a:bodyPr>
          <a:lstStyle/>
          <a:p>
            <a:pPr defTabSz="685800">
              <a:defRPr/>
            </a:pPr>
            <a:r>
              <a:rPr lang="en-TH" sz="6000" b="1" u="sng" dirty="0">
                <a:solidFill>
                  <a:prstClr val="black"/>
                </a:solidFill>
                <a:latin typeface="Calibri" panose="020F0502020204030204" pitchFamily="34" charset="0"/>
                <a:cs typeface="Calibri" panose="020F0502020204030204" pitchFamily="34" charset="0"/>
              </a:rPr>
              <a:t>ACTS 27:1-38</a:t>
            </a:r>
          </a:p>
          <a:p>
            <a:pPr marL="857250" indent="-857250" defTabSz="685800">
              <a:buFont typeface="Arial" panose="020B0604020202020204" pitchFamily="34" charset="0"/>
              <a:buChar char="•"/>
              <a:defRPr/>
            </a:pPr>
            <a:r>
              <a:rPr lang="en-TH" sz="4800" dirty="0">
                <a:solidFill>
                  <a:prstClr val="black"/>
                </a:solidFill>
                <a:latin typeface="Calibri" panose="020F0502020204030204" pitchFamily="34" charset="0"/>
                <a:cs typeface="Calibri" panose="020F0502020204030204" pitchFamily="34" charset="0"/>
              </a:rPr>
              <a:t>Paul is not alone – Luke and Aristarchus from Thessalonica is with him, as well as other prisoners.</a:t>
            </a:r>
          </a:p>
          <a:p>
            <a:pPr marL="857250" indent="-857250" defTabSz="685800">
              <a:buFont typeface="Arial" panose="020B0604020202020204" pitchFamily="34" charset="0"/>
              <a:buChar char="•"/>
              <a:defRPr/>
            </a:pPr>
            <a:r>
              <a:rPr lang="en-TH" sz="4800" dirty="0">
                <a:solidFill>
                  <a:prstClr val="black"/>
                </a:solidFill>
                <a:latin typeface="Calibri" panose="020F0502020204030204" pitchFamily="34" charset="0"/>
                <a:cs typeface="Calibri" panose="020F0502020204030204" pitchFamily="34" charset="0"/>
              </a:rPr>
              <a:t>Luke provides a detailed commentary on their journey.</a:t>
            </a:r>
          </a:p>
        </p:txBody>
      </p:sp>
    </p:spTree>
    <p:extLst>
      <p:ext uri="{BB962C8B-B14F-4D97-AF65-F5344CB8AC3E}">
        <p14:creationId xmlns:p14="http://schemas.microsoft.com/office/powerpoint/2010/main" val="93462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085896-D7B1-F646-A785-D244AFB5C6CF}"/>
              </a:ext>
            </a:extLst>
          </p:cNvPr>
          <p:cNvSpPr txBox="1"/>
          <p:nvPr/>
        </p:nvSpPr>
        <p:spPr>
          <a:xfrm>
            <a:off x="729980" y="3920160"/>
            <a:ext cx="7993117" cy="2554545"/>
          </a:xfrm>
          <a:prstGeom prst="rect">
            <a:avLst/>
          </a:prstGeom>
          <a:noFill/>
        </p:spPr>
        <p:txBody>
          <a:bodyPr wrap="square" rtlCol="0">
            <a:spAutoFit/>
          </a:bodyPr>
          <a:lstStyle/>
          <a:p>
            <a:pPr defTabSz="685800"/>
            <a:r>
              <a:rPr lang="en-US" sz="4000" dirty="0">
                <a:latin typeface="Times New Roman" panose="02020603050405020304" pitchFamily="18" charset="0"/>
                <a:ea typeface="Times New Roman" panose="02020603050405020304" pitchFamily="18" charset="0"/>
              </a:rPr>
              <a:t>“…no man not a sailor could have written a narrative of a sea voyage so consistent in all its parts, unless from actual observation.” </a:t>
            </a:r>
          </a:p>
        </p:txBody>
      </p:sp>
      <p:sp>
        <p:nvSpPr>
          <p:cNvPr id="3" name="Rectangle 2">
            <a:extLst>
              <a:ext uri="{FF2B5EF4-FFF2-40B4-BE49-F238E27FC236}">
                <a16:creationId xmlns:a16="http://schemas.microsoft.com/office/drawing/2014/main" id="{C3BAFFA8-A364-E64C-958C-03C1F79E16C1}"/>
              </a:ext>
            </a:extLst>
          </p:cNvPr>
          <p:cNvSpPr>
            <a:spLocks noChangeArrowheads="1"/>
          </p:cNvSpPr>
          <p:nvPr/>
        </p:nvSpPr>
        <p:spPr bwMode="auto">
          <a:xfrm>
            <a:off x="3434316" y="85059"/>
            <a:ext cx="1781216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TH"/>
          </a:p>
        </p:txBody>
      </p:sp>
      <p:pic>
        <p:nvPicPr>
          <p:cNvPr id="4097" name="Picture 5" descr="The Voyage and Shipwreck of St. Paul, 4th ed. | Logos Bible Software">
            <a:extLst>
              <a:ext uri="{FF2B5EF4-FFF2-40B4-BE49-F238E27FC236}">
                <a16:creationId xmlns:a16="http://schemas.microsoft.com/office/drawing/2014/main" id="{6DB3D2A1-F60E-C340-82C3-91FB392DF11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34315" y="85060"/>
            <a:ext cx="2498651" cy="376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90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CC518B2-27E2-7242-A9ED-6615B1CCDF4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TH"/>
          </a:p>
        </p:txBody>
      </p:sp>
      <p:pic>
        <p:nvPicPr>
          <p:cNvPr id="5123" name="Picture 2" descr="They started in Caesarea and traveled across the Mediterranean Sea toward Rome. Winter, with its storms, was approaching. The ship struggled through winds and poor sailing conditions to slowly get to Fair Havens. – Slide 2">
            <a:extLst>
              <a:ext uri="{FF2B5EF4-FFF2-40B4-BE49-F238E27FC236}">
                <a16:creationId xmlns:a16="http://schemas.microsoft.com/office/drawing/2014/main" id="{70F0A521-7367-2A46-96C4-F29A02EE3ED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374" y="148859"/>
            <a:ext cx="8782486" cy="654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7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weather was becoming dangerous for sea travel. Paul spoke to the ship’s officers: ‘I believe there is trouble ahead if we go on - shipwreck, loss of cargo, and danger to our lives as well.’ But the ship’s captain wanted to set sail. – Slide 7">
            <a:extLst>
              <a:ext uri="{FF2B5EF4-FFF2-40B4-BE49-F238E27FC236}">
                <a16:creationId xmlns:a16="http://schemas.microsoft.com/office/drawing/2014/main" id="{4A9B885C-8F86-8846-B9C7-679E4138F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597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{47AEFA81-86E2-454F-9C99-E64446772D98}tf10001119</Template>
  <TotalTime>557</TotalTime>
  <Words>544</Words>
  <Application>Microsoft Macintosh PowerPoint</Application>
  <PresentationFormat>On-screen Show (4:3)</PresentationFormat>
  <Paragraphs>38</Paragraphs>
  <Slides>21</Slides>
  <Notes>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Arial</vt:lpstr>
      <vt:lpstr>Arial Rounded MT Bold</vt:lpstr>
      <vt:lpstr>Calibri</vt:lpstr>
      <vt:lpstr>Century Gothic</vt:lpstr>
      <vt:lpstr>Georgia</vt:lpstr>
      <vt:lpstr>Gill Sans MT</vt:lpstr>
      <vt:lpstr>Source Sans Pro</vt:lpstr>
      <vt:lpstr>Times New Roman</vt:lpstr>
      <vt:lpstr>Tw Cen MT Condensed Extra Bold</vt:lpstr>
      <vt:lpstr>Wingdings 3</vt:lpstr>
      <vt:lpstr>Gallery</vt:lpstr>
      <vt:lpstr>Parcel</vt:lpstr>
      <vt:lpstr>Wisp</vt:lpstr>
      <vt:lpstr>1_Parcel</vt:lpstr>
      <vt:lpstr>  OF Storms  &amp;        shipwrecks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OF Storms  &amp;   shipwrecks</dc:title>
  <dc:creator>Microsoft Office User</dc:creator>
  <cp:lastModifiedBy>Microsoft Office User</cp:lastModifiedBy>
  <cp:revision>13</cp:revision>
  <dcterms:created xsi:type="dcterms:W3CDTF">2021-07-16T07:21:21Z</dcterms:created>
  <dcterms:modified xsi:type="dcterms:W3CDTF">2021-07-17T03:00:40Z</dcterms:modified>
</cp:coreProperties>
</file>