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30" r:id="rId2"/>
  </p:sldMasterIdLst>
  <p:notesMasterIdLst>
    <p:notesMasterId r:id="rId50"/>
  </p:notesMasterIdLst>
  <p:handoutMasterIdLst>
    <p:handoutMasterId r:id="rId51"/>
  </p:handoutMasterIdLst>
  <p:sldIdLst>
    <p:sldId id="4467" r:id="rId3"/>
    <p:sldId id="4468" r:id="rId4"/>
    <p:sldId id="3910" r:id="rId5"/>
    <p:sldId id="4409" r:id="rId6"/>
    <p:sldId id="4538" r:id="rId7"/>
    <p:sldId id="4539" r:id="rId8"/>
    <p:sldId id="4545" r:id="rId9"/>
    <p:sldId id="4541" r:id="rId10"/>
    <p:sldId id="4172" r:id="rId11"/>
    <p:sldId id="5161" r:id="rId12"/>
    <p:sldId id="5162" r:id="rId13"/>
    <p:sldId id="5163" r:id="rId14"/>
    <p:sldId id="5164" r:id="rId15"/>
    <p:sldId id="5165" r:id="rId16"/>
    <p:sldId id="5166" r:id="rId17"/>
    <p:sldId id="5167" r:id="rId18"/>
    <p:sldId id="435" r:id="rId19"/>
    <p:sldId id="258" r:id="rId20"/>
    <p:sldId id="5168" r:id="rId21"/>
    <p:sldId id="5170" r:id="rId22"/>
    <p:sldId id="5171" r:id="rId23"/>
    <p:sldId id="5172" r:id="rId24"/>
    <p:sldId id="5173" r:id="rId25"/>
    <p:sldId id="5157" r:id="rId26"/>
    <p:sldId id="5175" r:id="rId27"/>
    <p:sldId id="5176" r:id="rId28"/>
    <p:sldId id="5156" r:id="rId29"/>
    <p:sldId id="5177" r:id="rId30"/>
    <p:sldId id="5178" r:id="rId31"/>
    <p:sldId id="5179" r:id="rId32"/>
    <p:sldId id="5180" r:id="rId33"/>
    <p:sldId id="5181" r:id="rId34"/>
    <p:sldId id="5182" r:id="rId35"/>
    <p:sldId id="5186" r:id="rId36"/>
    <p:sldId id="5183" r:id="rId37"/>
    <p:sldId id="5184" r:id="rId38"/>
    <p:sldId id="5185" r:id="rId39"/>
    <p:sldId id="431" r:id="rId40"/>
    <p:sldId id="5187" r:id="rId41"/>
    <p:sldId id="5169" r:id="rId42"/>
    <p:sldId id="5188" r:id="rId43"/>
    <p:sldId id="5189" r:id="rId44"/>
    <p:sldId id="5190" r:id="rId45"/>
    <p:sldId id="4506" r:id="rId46"/>
    <p:sldId id="4542" r:id="rId47"/>
    <p:sldId id="4544" r:id="rId48"/>
    <p:sldId id="4543"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38469A2-5090-403E-A589-18DDF8106C5C}">
          <p14:sldIdLst>
            <p14:sldId id="4467"/>
            <p14:sldId id="4468"/>
          </p14:sldIdLst>
        </p14:section>
        <p14:section name="Service" id="{2AA2B6A4-B253-4A39-9162-E4E04CF64E63}">
          <p14:sldIdLst>
            <p14:sldId id="3910"/>
            <p14:sldId id="4409"/>
            <p14:sldId id="4538"/>
            <p14:sldId id="4539"/>
            <p14:sldId id="4545"/>
            <p14:sldId id="4541"/>
            <p14:sldId id="4172"/>
            <p14:sldId id="5161"/>
            <p14:sldId id="5162"/>
            <p14:sldId id="5163"/>
            <p14:sldId id="5164"/>
            <p14:sldId id="5165"/>
            <p14:sldId id="5166"/>
            <p14:sldId id="5167"/>
            <p14:sldId id="435"/>
            <p14:sldId id="258"/>
            <p14:sldId id="5168"/>
            <p14:sldId id="5170"/>
            <p14:sldId id="5171"/>
            <p14:sldId id="5172"/>
            <p14:sldId id="5173"/>
            <p14:sldId id="5157"/>
            <p14:sldId id="5175"/>
            <p14:sldId id="5176"/>
            <p14:sldId id="5156"/>
            <p14:sldId id="5177"/>
            <p14:sldId id="5178"/>
            <p14:sldId id="5179"/>
            <p14:sldId id="5180"/>
            <p14:sldId id="5181"/>
            <p14:sldId id="5182"/>
            <p14:sldId id="5186"/>
            <p14:sldId id="5183"/>
            <p14:sldId id="5184"/>
            <p14:sldId id="5185"/>
            <p14:sldId id="431"/>
            <p14:sldId id="5187"/>
            <p14:sldId id="5169"/>
            <p14:sldId id="5188"/>
            <p14:sldId id="5189"/>
            <p14:sldId id="5190"/>
            <p14:sldId id="4506"/>
            <p14:sldId id="4542"/>
            <p14:sldId id="4544"/>
            <p14:sldId id="454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 initials="m" lastIdx="1" clrIdx="0">
    <p:extLst>
      <p:ext uri="{19B8F6BF-5375-455C-9EA6-DF929625EA0E}">
        <p15:presenceInfo xmlns:p15="http://schemas.microsoft.com/office/powerpoint/2012/main" userId="m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D01F25"/>
    <a:srgbClr val="DC4718"/>
    <a:srgbClr val="AB3611"/>
    <a:srgbClr val="E14517"/>
    <a:srgbClr val="944428"/>
    <a:srgbClr val="8E774D"/>
    <a:srgbClr val="D9C971"/>
    <a:srgbClr val="DFD687"/>
    <a:srgbClr val="D4C9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707" autoAdjust="0"/>
    <p:restoredTop sz="69960" autoAdjust="0"/>
  </p:normalViewPr>
  <p:slideViewPr>
    <p:cSldViewPr snapToGrid="0">
      <p:cViewPr varScale="1">
        <p:scale>
          <a:sx n="66" d="100"/>
          <a:sy n="66" d="100"/>
        </p:scale>
        <p:origin x="870" y="54"/>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69" d="100"/>
          <a:sy n="69" d="100"/>
        </p:scale>
        <p:origin x="1986"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C564EF-C62E-4AE9-9D30-311F964A125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7A4DD580-BD40-4D2A-8D5D-C1210B2137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932592C-FA0B-49FC-81AE-9BC1FC41720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E2EAF8-FDAC-4D11-AB31-49B76D518F62}" type="slidenum">
              <a:rPr lang="en-US" smtClean="0"/>
              <a:t>‹#›</a:t>
            </a:fld>
            <a:endParaRPr lang="en-US"/>
          </a:p>
        </p:txBody>
      </p:sp>
    </p:spTree>
    <p:extLst>
      <p:ext uri="{BB962C8B-B14F-4D97-AF65-F5344CB8AC3E}">
        <p14:creationId xmlns:p14="http://schemas.microsoft.com/office/powerpoint/2010/main" val="3779975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9362D8-EA4A-44B1-AF1F-D31D11AFCEF8}" type="datetimeFigureOut">
              <a:rPr lang="en-US" smtClean="0"/>
              <a:t>6/19/2021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65DC19-8BC9-4B03-9D9D-04B6C6BA09A8}" type="slidenum">
              <a:rPr lang="en-US" smtClean="0"/>
              <a:t>‹#›</a:t>
            </a:fld>
            <a:endParaRPr lang="en-US"/>
          </a:p>
        </p:txBody>
      </p:sp>
    </p:spTree>
    <p:extLst>
      <p:ext uri="{BB962C8B-B14F-4D97-AF65-F5344CB8AC3E}">
        <p14:creationId xmlns:p14="http://schemas.microsoft.com/office/powerpoint/2010/main" val="3843474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3121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75360" y="4560570"/>
            <a:ext cx="5364480" cy="4320540"/>
          </a:xfrm>
          <a:prstGeom prst="rect">
            <a:avLst/>
          </a:prstGeom>
        </p:spPr>
        <p:txBody>
          <a:bodyPr/>
          <a:lstStyle/>
          <a:p>
            <a:r>
              <a:rPr lang="en-US" sz="1400" dirty="0"/>
              <a:t>Today we are going to see that it is possible to know something about the future. </a:t>
            </a:r>
          </a:p>
          <a:p>
            <a:endParaRPr lang="en-US" sz="1400" dirty="0"/>
          </a:p>
          <a:p>
            <a:r>
              <a:rPr lang="en-US" sz="1400" dirty="0"/>
              <a:t>Today we are looking in Acts </a:t>
            </a:r>
            <a:r>
              <a:rPr lang="en-US" sz="1400" dirty="0" err="1"/>
              <a:t>ch</a:t>
            </a:r>
            <a:r>
              <a:rPr lang="en-US" sz="1400" dirty="0"/>
              <a:t> 21 and we will see that the Apostle Paul knows something about the future.  </a:t>
            </a:r>
          </a:p>
          <a:p>
            <a:endParaRPr lang="en-US" sz="1400" dirty="0"/>
          </a:p>
          <a:p>
            <a:r>
              <a:rPr lang="en-US" sz="1400" dirty="0"/>
              <a:t>How does Paul know about the future when he does not have a DeLorean Time Machine? </a:t>
            </a:r>
          </a:p>
          <a:p>
            <a:endParaRPr lang="en-US" sz="1400" dirty="0"/>
          </a:p>
          <a:p>
            <a:r>
              <a:rPr lang="en-US" sz="1400" dirty="0"/>
              <a:t>The answer is through </a:t>
            </a:r>
            <a:r>
              <a:rPr lang="en-US" sz="1800" b="1" u="sng" dirty="0"/>
              <a:t>Prophecy!</a:t>
            </a:r>
            <a:r>
              <a:rPr lang="en-US" sz="1400" dirty="0"/>
              <a:t>                                                                                           The </a:t>
            </a:r>
            <a:r>
              <a:rPr lang="en-US" sz="1400" dirty="0" err="1"/>
              <a:t>Lexham</a:t>
            </a:r>
            <a:r>
              <a:rPr lang="en-US" sz="1400" dirty="0"/>
              <a:t> Bible Dictionary defines prophecy as . .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794F3F-C40D-154F-97F3-148C120A0BC7}" type="slidenum">
              <a:rPr kumimoji="0" lang="en-US" sz="13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3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1862149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75360" y="4560570"/>
            <a:ext cx="5364480" cy="4320540"/>
          </a:xfrm>
          <a:prstGeom prst="rect">
            <a:avLst/>
          </a:prstGeom>
        </p:spPr>
        <p:txBody>
          <a:bodyPr/>
          <a:lstStyle/>
          <a:p>
            <a:r>
              <a:rPr lang="en-US" sz="1400" dirty="0"/>
              <a:t>Why does prophecy have to be a divine message?  Because only a divine God is able to stand outside of time and see the beginning and the end at the same time. </a:t>
            </a:r>
          </a:p>
          <a:p>
            <a:endParaRPr lang="en-US" sz="1400" dirty="0"/>
          </a:p>
          <a:p>
            <a:r>
              <a:rPr lang="en-US" sz="1400" dirty="0"/>
              <a:t>Here is a Biblical timeline of history created by Max Anders. If you look in the notes, there are more details about each of the symbols.  Basically, this timeline goes from the beginning (eternity) to the end (eternity).  </a:t>
            </a:r>
          </a:p>
          <a:p>
            <a:endParaRPr lang="en-US" sz="1400" dirty="0"/>
          </a:p>
          <a:p>
            <a:r>
              <a:rPr lang="en-US" sz="1400" dirty="0"/>
              <a:t>You can take the historical books of the Old Testament and align them with the timeline.  </a:t>
            </a:r>
          </a:p>
          <a:p>
            <a:endParaRPr lang="en-US" sz="1400" dirty="0"/>
          </a:p>
          <a:p>
            <a:r>
              <a:rPr lang="en-US" sz="1400" dirty="0"/>
              <a:t>The can also show the entire New Testament on the timeline.  The gospels and Acts </a:t>
            </a:r>
            <a:r>
              <a:rPr lang="en-US" sz="1400" dirty="0" err="1"/>
              <a:t>ch</a:t>
            </a:r>
            <a:r>
              <a:rPr lang="en-US" sz="1400" dirty="0"/>
              <a:t> 1 are represented by the cross, when Christ was on the earth.</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794F3F-C40D-154F-97F3-148C120A0BC7}" type="slidenum">
              <a:rPr kumimoji="0" lang="en-US" sz="13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3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687511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75360" y="4560570"/>
            <a:ext cx="5364480" cy="4320540"/>
          </a:xfrm>
          <a:prstGeom prst="rect">
            <a:avLst/>
          </a:prstGeom>
        </p:spPr>
        <p:txBody>
          <a:bodyPr/>
          <a:lstStyle/>
          <a:p>
            <a:r>
              <a:rPr lang="en-US" sz="1400" dirty="0"/>
              <a:t>Acts </a:t>
            </a:r>
            <a:r>
              <a:rPr lang="en-US" sz="1400" dirty="0" err="1"/>
              <a:t>ch</a:t>
            </a:r>
            <a:r>
              <a:rPr lang="en-US" sz="1400" dirty="0"/>
              <a:t> 2 all the way through Revelation </a:t>
            </a:r>
            <a:r>
              <a:rPr lang="en-US" sz="1400" dirty="0" err="1"/>
              <a:t>ch</a:t>
            </a:r>
            <a:r>
              <a:rPr lang="en-US" sz="1400" dirty="0"/>
              <a:t> 3 are the 1,990+ years that the Church has been on the earth.  That is where we are right now.  </a:t>
            </a:r>
          </a:p>
          <a:p>
            <a:endParaRPr lang="en-US" sz="1400" dirty="0"/>
          </a:p>
          <a:p>
            <a:r>
              <a:rPr lang="en-US" sz="1400" dirty="0"/>
              <a:t>The next major event in Biblical history will be the rapture and 7 year tribulation period, which you can read about in Rev chapters 4-19.</a:t>
            </a:r>
          </a:p>
          <a:p>
            <a:endParaRPr lang="en-US" sz="1400" dirty="0"/>
          </a:p>
          <a:p>
            <a:r>
              <a:rPr lang="en-US" sz="1400" dirty="0"/>
              <a:t>This is followed by setting up Christ’s kingdom as shown in Rev 20-22.</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794F3F-C40D-154F-97F3-148C120A0BC7}" type="slidenum">
              <a:rPr kumimoji="0" lang="en-US" sz="13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3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3656083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75360" y="4560570"/>
            <a:ext cx="5364480" cy="4320540"/>
          </a:xfrm>
          <a:prstGeom prst="rect">
            <a:avLst/>
          </a:prstGeom>
        </p:spPr>
        <p:txBody>
          <a:bodyPr/>
          <a:lstStyle/>
          <a:p>
            <a:r>
              <a:rPr lang="en-US" sz="1400" dirty="0"/>
              <a:t>God, who stands outside of time, revealed prophecy to Daniel, when he was exiled in Babylon.  This prophecy was for the entirety of  God’s plan for history. </a:t>
            </a:r>
          </a:p>
          <a:p>
            <a:endParaRPr lang="en-US" sz="1400" dirty="0"/>
          </a:p>
          <a:p>
            <a:r>
              <a:rPr lang="en-US" sz="1400" dirty="0"/>
              <a:t>God also revealed to Daniel when the </a:t>
            </a:r>
            <a:r>
              <a:rPr lang="en-US" sz="1800" b="1" u="sng" dirty="0"/>
              <a:t>Messiah</a:t>
            </a:r>
            <a:r>
              <a:rPr lang="en-US" sz="1400" dirty="0"/>
              <a:t> would come.  </a:t>
            </a:r>
          </a:p>
          <a:p>
            <a:endParaRPr lang="en-US" sz="1400" dirty="0"/>
          </a:p>
          <a:p>
            <a:r>
              <a:rPr lang="en-US" sz="1400" dirty="0"/>
              <a:t>God, who stands outside of time, in the person of Jesus, referenced Daniel’s prophecy when answering the apostles questions about his return and the end of the world. </a:t>
            </a:r>
          </a:p>
          <a:p>
            <a:endParaRPr lang="en-US" sz="1400" dirty="0"/>
          </a:p>
          <a:p>
            <a:r>
              <a:rPr lang="en-US" sz="1400" dirty="0"/>
              <a:t>So you don’t need a time machine to know the future, you only need to have the God who stands outside of time, reveal His will, His plan.</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794F3F-C40D-154F-97F3-148C120A0BC7}" type="slidenum">
              <a:rPr kumimoji="0" lang="en-US" sz="13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3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3905103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75360" y="4560570"/>
            <a:ext cx="5364480" cy="4320540"/>
          </a:xfrm>
          <a:prstGeom prst="rect">
            <a:avLst/>
          </a:prstGeom>
        </p:spPr>
        <p:txBody>
          <a:bodyPr/>
          <a:lstStyle/>
          <a:p>
            <a:r>
              <a:rPr lang="en-US" sz="1400" dirty="0"/>
              <a:t>When God chooses to reveal His plan or His will it is intended to elicit a specific response.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794F3F-C40D-154F-97F3-148C120A0BC7}" type="slidenum">
              <a:rPr kumimoji="0" lang="en-US" sz="13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3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4156648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500">
                <a:solidFill>
                  <a:schemeClr val="tx1"/>
                </a:solidFill>
                <a:latin typeface="Times New Roman" charset="0"/>
                <a:ea typeface="ＭＳ Ｐゴシック" charset="0"/>
                <a:cs typeface="ＭＳ Ｐゴシック" charset="0"/>
              </a:defRPr>
            </a:lvl1pPr>
            <a:lvl2pPr marL="785372" indent="-302066">
              <a:defRPr sz="2500">
                <a:solidFill>
                  <a:schemeClr val="tx1"/>
                </a:solidFill>
                <a:latin typeface="Times New Roman" charset="0"/>
                <a:ea typeface="ＭＳ Ｐゴシック" charset="0"/>
              </a:defRPr>
            </a:lvl2pPr>
            <a:lvl3pPr marL="1208265" indent="-241653">
              <a:defRPr sz="2500">
                <a:solidFill>
                  <a:schemeClr val="tx1"/>
                </a:solidFill>
                <a:latin typeface="Times New Roman" charset="0"/>
                <a:ea typeface="ＭＳ Ｐゴシック" charset="0"/>
              </a:defRPr>
            </a:lvl3pPr>
            <a:lvl4pPr marL="1691571" indent="-241653">
              <a:defRPr sz="2500">
                <a:solidFill>
                  <a:schemeClr val="tx1"/>
                </a:solidFill>
                <a:latin typeface="Times New Roman" charset="0"/>
                <a:ea typeface="ＭＳ Ｐゴシック" charset="0"/>
              </a:defRPr>
            </a:lvl4pPr>
            <a:lvl5pPr marL="2174878" indent="-241653">
              <a:defRPr sz="2500">
                <a:solidFill>
                  <a:schemeClr val="tx1"/>
                </a:solidFill>
                <a:latin typeface="Times New Roman" charset="0"/>
                <a:ea typeface="ＭＳ Ｐゴシック" charset="0"/>
              </a:defRPr>
            </a:lvl5pPr>
            <a:lvl6pPr marL="2658184" indent="-241653" algn="ctr" eaLnBrk="0" fontAlgn="base" hangingPunct="0">
              <a:spcBef>
                <a:spcPct val="0"/>
              </a:spcBef>
              <a:spcAft>
                <a:spcPct val="0"/>
              </a:spcAft>
              <a:defRPr sz="2500">
                <a:solidFill>
                  <a:schemeClr val="tx1"/>
                </a:solidFill>
                <a:latin typeface="Times New Roman" charset="0"/>
                <a:ea typeface="ＭＳ Ｐゴシック" charset="0"/>
              </a:defRPr>
            </a:lvl6pPr>
            <a:lvl7pPr marL="3141490" indent="-241653" algn="ctr" eaLnBrk="0" fontAlgn="base" hangingPunct="0">
              <a:spcBef>
                <a:spcPct val="0"/>
              </a:spcBef>
              <a:spcAft>
                <a:spcPct val="0"/>
              </a:spcAft>
              <a:defRPr sz="2500">
                <a:solidFill>
                  <a:schemeClr val="tx1"/>
                </a:solidFill>
                <a:latin typeface="Times New Roman" charset="0"/>
                <a:ea typeface="ＭＳ Ｐゴシック" charset="0"/>
              </a:defRPr>
            </a:lvl7pPr>
            <a:lvl8pPr marL="3624796" indent="-241653" algn="ctr" eaLnBrk="0" fontAlgn="base" hangingPunct="0">
              <a:spcBef>
                <a:spcPct val="0"/>
              </a:spcBef>
              <a:spcAft>
                <a:spcPct val="0"/>
              </a:spcAft>
              <a:defRPr sz="2500">
                <a:solidFill>
                  <a:schemeClr val="tx1"/>
                </a:solidFill>
                <a:latin typeface="Times New Roman" charset="0"/>
                <a:ea typeface="ＭＳ Ｐゴシック" charset="0"/>
              </a:defRPr>
            </a:lvl8pPr>
            <a:lvl9pPr marL="4108102" indent="-241653" algn="ctr" eaLnBrk="0" fontAlgn="base" hangingPunct="0">
              <a:spcBef>
                <a:spcPct val="0"/>
              </a:spcBef>
              <a:spcAft>
                <a:spcPct val="0"/>
              </a:spcAft>
              <a:defRPr sz="2500">
                <a:solidFill>
                  <a:schemeClr val="tx1"/>
                </a:solidFill>
                <a:latin typeface="Times New Roman" charset="0"/>
                <a:ea typeface="ＭＳ Ｐゴシック" charset="0"/>
              </a:defRPr>
            </a:lvl9pPr>
          </a:lstStyle>
          <a:p>
            <a:pPr marL="0" marR="0" lvl="0" indent="0" algn="r" defTabSz="483306" rtl="0" eaLnBrk="1" fontAlgn="auto" latinLnBrk="0" hangingPunct="1">
              <a:lnSpc>
                <a:spcPct val="100000"/>
              </a:lnSpc>
              <a:spcBef>
                <a:spcPts val="0"/>
              </a:spcBef>
              <a:spcAft>
                <a:spcPts val="0"/>
              </a:spcAft>
              <a:buClrTx/>
              <a:buSzTx/>
              <a:buFontTx/>
              <a:buNone/>
              <a:tabLst/>
              <a:defRPr/>
            </a:pPr>
            <a:fld id="{4A28C9AB-5814-BA4F-84A6-C6DECF72119E}" type="slidenum">
              <a:rPr kumimoji="0" lang="en-GB" sz="13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83306" rtl="0" eaLnBrk="1" fontAlgn="auto" latinLnBrk="0" hangingPunct="1">
                <a:lnSpc>
                  <a:spcPct val="100000"/>
                </a:lnSpc>
                <a:spcBef>
                  <a:spcPts val="0"/>
                </a:spcBef>
                <a:spcAft>
                  <a:spcPts val="0"/>
                </a:spcAft>
                <a:buClrTx/>
                <a:buSzTx/>
                <a:buFontTx/>
                <a:buNone/>
                <a:tabLst/>
                <a:defRPr/>
              </a:pPr>
              <a:t>17</a:t>
            </a:fld>
            <a:endParaRPr kumimoji="0" lang="en-GB" sz="13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56322" name="Rectangle 1026"/>
          <p:cNvSpPr>
            <a:spLocks noGrp="1" noRot="1" noChangeAspect="1" noChangeArrowheads="1"/>
          </p:cNvSpPr>
          <p:nvPr>
            <p:ph type="sldImg"/>
          </p:nvPr>
        </p:nvSpPr>
        <p:spPr>
          <a:solidFill>
            <a:srgbClr val="FFFFFF"/>
          </a:solidFill>
          <a:ln/>
        </p:spPr>
      </p:sp>
      <p:sp>
        <p:nvSpPr>
          <p:cNvPr id="56323" name="Rectangle 1027"/>
          <p:cNvSpPr>
            <a:spLocks noGrp="1" noChangeArrowheads="1"/>
          </p:cNvSpPr>
          <p:nvPr>
            <p:ph type="body" idx="1"/>
          </p:nvPr>
        </p:nvSpPr>
        <p:spPr>
          <a:xfrm>
            <a:off x="975360" y="4560570"/>
            <a:ext cx="5364480" cy="4320540"/>
          </a:xfrm>
          <a:prstGeom prst="rect">
            <a:avLst/>
          </a:prstGeom>
          <a:solidFill>
            <a:srgbClr val="FFFFFF"/>
          </a:solidFill>
          <a:ln>
            <a:noFill/>
          </a:ln>
          <a:extLst>
            <a:ext uri="{FAA26D3D-D897-4be2-8F04-BA451C77F1D7}">
              <ma14:placeholderFlag xmlns:ma14="http://schemas.microsoft.com/office/mac/drawingml/2011/main" xmlns="" val="1"/>
            </a:ext>
          </a:extLst>
        </p:spPr>
        <p:txBody>
          <a:bodyPr/>
          <a:lstStyle/>
          <a:p>
            <a:r>
              <a:rPr lang="en-US" sz="1400" dirty="0"/>
              <a:t>In acts 21:1-16 we will see various prophecies revealed through various people.  As we study these passages we need to ask ourselves </a:t>
            </a:r>
          </a:p>
          <a:p>
            <a:endParaRPr lang="en-US" sz="1400" dirty="0"/>
          </a:p>
          <a:p>
            <a:r>
              <a:rPr lang="en-US" sz="1400" dirty="0"/>
              <a:t>Why did God reveal this prophecy?  </a:t>
            </a:r>
          </a:p>
          <a:p>
            <a:endParaRPr lang="en-US" sz="1400" dirty="0"/>
          </a:p>
          <a:p>
            <a:r>
              <a:rPr lang="en-US" sz="1400" dirty="0"/>
              <a:t>What response did he intend to elicit?  </a:t>
            </a:r>
          </a:p>
        </p:txBody>
      </p:sp>
    </p:spTree>
    <p:extLst>
      <p:ext uri="{BB962C8B-B14F-4D97-AF65-F5344CB8AC3E}">
        <p14:creationId xmlns:p14="http://schemas.microsoft.com/office/powerpoint/2010/main" val="3480032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75360" y="4560570"/>
            <a:ext cx="5364480" cy="4320540"/>
          </a:xfrm>
          <a:prstGeom prst="rect">
            <a:avLst/>
          </a:prstGeom>
        </p:spPr>
        <p:txBody>
          <a:bodyPr/>
          <a:lstStyle/>
          <a:p>
            <a:r>
              <a:rPr lang="en-US" sz="1400" dirty="0"/>
              <a:t>We are continuing in our series called Good News on the Move, God’s work through the early church in Acts.</a:t>
            </a:r>
          </a:p>
          <a:p>
            <a:endParaRPr lang="en-US" sz="1400" dirty="0"/>
          </a:p>
          <a:p>
            <a:r>
              <a:rPr lang="en-US" sz="1400" dirty="0"/>
              <a:t>In the previous 19 sermons we have seen a lot of people on the move. </a:t>
            </a:r>
          </a:p>
          <a:p>
            <a:endParaRPr lang="en-US" sz="1400" dirty="0"/>
          </a:p>
          <a:p>
            <a:r>
              <a:rPr lang="en-US" sz="1400" dirty="0"/>
              <a:t>At the beginning of the book of Acts, we saw the church growing in Jerusalem, undergoing persecution, and spreading to Samaria.</a:t>
            </a:r>
          </a:p>
          <a:p>
            <a:endParaRPr lang="en-US" sz="1400" dirty="0"/>
          </a:p>
          <a:p>
            <a:r>
              <a:rPr lang="en-US" sz="1400" dirty="0"/>
              <a:t>As the book of Acts progressed, we are introduced to Saul, also known as Paul. </a:t>
            </a:r>
          </a:p>
        </p:txBody>
      </p:sp>
      <p:sp>
        <p:nvSpPr>
          <p:cNvPr id="4" name="Slide Number Placeholder 3"/>
          <p:cNvSpPr>
            <a:spLocks noGrp="1"/>
          </p:cNvSpPr>
          <p:nvPr>
            <p:ph type="sldNum" sz="quarter" idx="5"/>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756D9F66-4D64-468E-AD61-602BAA36901B}" type="slidenum">
              <a:rPr kumimoji="0" lang="en-US" sz="13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pPr marL="0" marR="0" lvl="0" indent="0" algn="r" defTabSz="483306"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Tree>
    <p:extLst>
      <p:ext uri="{BB962C8B-B14F-4D97-AF65-F5344CB8AC3E}">
        <p14:creationId xmlns:p14="http://schemas.microsoft.com/office/powerpoint/2010/main" val="3001857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75360" y="4560570"/>
            <a:ext cx="5364480" cy="4320540"/>
          </a:xfrm>
          <a:prstGeom prst="rect">
            <a:avLst/>
          </a:prstGeom>
        </p:spPr>
        <p:txBody>
          <a:bodyPr/>
          <a:lstStyle/>
          <a:p>
            <a:pPr indent="-181240">
              <a:spcBef>
                <a:spcPts val="0"/>
              </a:spcBef>
              <a:buFont typeface="Arial" panose="020B0604020202020204" pitchFamily="34" charset="0"/>
              <a:buChar char="•"/>
            </a:pPr>
            <a:r>
              <a:rPr lang="en-US" sz="1400" dirty="0"/>
              <a:t>This timeline shows the events in the second half of the </a:t>
            </a:r>
            <a:r>
              <a:rPr lang="en-US" sz="1800" b="1" u="sng" dirty="0"/>
              <a:t>book of Acts</a:t>
            </a:r>
            <a:r>
              <a:rPr lang="en-US" sz="1400" dirty="0"/>
              <a:t>, </a:t>
            </a:r>
          </a:p>
          <a:p>
            <a:pPr>
              <a:spcBef>
                <a:spcPts val="0"/>
              </a:spcBef>
            </a:pPr>
            <a:r>
              <a:rPr lang="en-US" sz="1400" dirty="0"/>
              <a:t>which is about God’s work spreading the Gospel through Paul.  </a:t>
            </a:r>
          </a:p>
          <a:p>
            <a:pPr indent="-181240">
              <a:spcBef>
                <a:spcPts val="0"/>
              </a:spcBef>
              <a:buFont typeface="Arial" panose="020B0604020202020204" pitchFamily="34" charset="0"/>
              <a:buChar char="•"/>
            </a:pPr>
            <a:r>
              <a:rPr lang="en-US" sz="1400" dirty="0"/>
              <a:t>Paul initially was persecuting the church.  After encountering the Lord Jesus</a:t>
            </a:r>
          </a:p>
          <a:p>
            <a:pPr>
              <a:spcBef>
                <a:spcPts val="0"/>
              </a:spcBef>
            </a:pPr>
            <a:r>
              <a:rPr lang="en-US" sz="1400" dirty="0"/>
              <a:t>on the road to Damascus, he became a follower of Christ, </a:t>
            </a:r>
          </a:p>
          <a:p>
            <a:pPr>
              <a:spcBef>
                <a:spcPts val="0"/>
              </a:spcBef>
            </a:pPr>
            <a:r>
              <a:rPr lang="en-US" sz="1400" dirty="0"/>
              <a:t>and eventually a leader in a local church at Antioch. </a:t>
            </a:r>
          </a:p>
          <a:p>
            <a:pPr indent="-181240">
              <a:spcBef>
                <a:spcPts val="0"/>
              </a:spcBef>
              <a:buFont typeface="Arial" panose="020B0604020202020204" pitchFamily="34" charset="0"/>
              <a:buChar char="•"/>
            </a:pPr>
            <a:r>
              <a:rPr lang="en-US" sz="1400" dirty="0"/>
              <a:t>The Holy Spirit led the elders at Antioch to </a:t>
            </a:r>
          </a:p>
          <a:p>
            <a:pPr>
              <a:spcBef>
                <a:spcPts val="0"/>
              </a:spcBef>
            </a:pPr>
            <a:r>
              <a:rPr lang="en-US" sz="1400" dirty="0"/>
              <a:t>“Appoint Barnabas and Saul for the special work to which I have called them.”</a:t>
            </a:r>
          </a:p>
          <a:p>
            <a:pPr>
              <a:spcBef>
                <a:spcPts val="0"/>
              </a:spcBef>
            </a:pPr>
            <a:endParaRPr lang="en-US" sz="1400" dirty="0"/>
          </a:p>
          <a:p>
            <a:pPr>
              <a:spcBef>
                <a:spcPts val="0"/>
              </a:spcBef>
            </a:pPr>
            <a:r>
              <a:rPr lang="en-US" sz="1400" dirty="0"/>
              <a:t>This led to three missionary </a:t>
            </a:r>
            <a:r>
              <a:rPr lang="en-US" sz="1800" b="1" u="sng" dirty="0"/>
              <a:t>journeys</a:t>
            </a:r>
            <a:r>
              <a:rPr lang="en-US" sz="1400" dirty="0"/>
              <a:t> which our teaching team has recently covered. </a:t>
            </a:r>
          </a:p>
          <a:p>
            <a:pPr>
              <a:spcBef>
                <a:spcPts val="0"/>
              </a:spcBef>
            </a:pPr>
            <a:endParaRPr lang="en-US" sz="1400" dirty="0"/>
          </a:p>
          <a:p>
            <a:pPr>
              <a:spcBef>
                <a:spcPts val="0"/>
              </a:spcBef>
            </a:pPr>
            <a:r>
              <a:rPr lang="en-US" sz="1400" dirty="0"/>
              <a:t>In his third Journey, Paul spent the last 2 years in 1 place, </a:t>
            </a:r>
            <a:r>
              <a:rPr lang="en-US" sz="1800" b="1" u="sng" dirty="0"/>
              <a:t>Ephesus</a:t>
            </a:r>
            <a:r>
              <a:rPr lang="en-US" sz="1400" dirty="0"/>
              <a:t>.  </a:t>
            </a:r>
          </a:p>
          <a:p>
            <a:pPr>
              <a:spcBef>
                <a:spcPts val="0"/>
              </a:spcBef>
            </a:pPr>
            <a:endParaRPr lang="en-US" sz="1400" dirty="0"/>
          </a:p>
          <a:p>
            <a:pPr>
              <a:spcBef>
                <a:spcPts val="0"/>
              </a:spcBef>
            </a:pPr>
            <a:endParaRPr lang="en-US" sz="140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794F3F-C40D-154F-97F3-148C120A0BC7}" type="slidenum">
              <a:rPr kumimoji="0" lang="en-US" sz="13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3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3090537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75360" y="4560570"/>
            <a:ext cx="5364480" cy="4320540"/>
          </a:xfrm>
          <a:prstGeom prst="rect">
            <a:avLst/>
          </a:prstGeom>
        </p:spPr>
        <p:txBody>
          <a:bodyPr/>
          <a:lstStyle/>
          <a:p>
            <a:pPr defTabSz="966612"/>
            <a:r>
              <a:rPr lang="en-US" sz="1400" dirty="0"/>
              <a:t>Two weeks ago, Pastor Rick, gave his final sermon at Crossroads, after spending 30 years in Singapore as he is moving on to Jordan. It is quite fitting that Pastor Rick’s final sermon covered Paul’s final interaction with the church at Ephesus.   </a:t>
            </a:r>
          </a:p>
          <a:p>
            <a:pPr defTabSz="966612"/>
            <a:endParaRPr lang="en-US" sz="1400" dirty="0"/>
          </a:p>
          <a:p>
            <a:pPr defTabSz="966612"/>
            <a:r>
              <a:rPr lang="en-US" sz="1400" dirty="0"/>
              <a:t>These are key verses from that story that we need to keep in mind as we delve into chapter 21.</a:t>
            </a:r>
          </a:p>
          <a:p>
            <a:pPr defTabSz="966612"/>
            <a:endParaRPr lang="en-US" sz="1400" dirty="0"/>
          </a:p>
          <a:p>
            <a:pPr defTabSz="966612"/>
            <a:r>
              <a:rPr lang="en-US" sz="1400" dirty="0"/>
              <a:t>In these verses, Paul states that: </a:t>
            </a:r>
          </a:p>
          <a:p>
            <a:endParaRPr lang="en-US" sz="1400" dirty="0"/>
          </a:p>
          <a:p>
            <a:endParaRPr lang="en-US" sz="140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794F3F-C40D-154F-97F3-148C120A0BC7}" type="slidenum">
              <a:rPr kumimoji="0" lang="en-US" sz="13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3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2815209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75360" y="4560570"/>
            <a:ext cx="5298971" cy="4320540"/>
          </a:xfrm>
          <a:prstGeom prst="rect">
            <a:avLst/>
          </a:prstGeom>
        </p:spPr>
        <p:txBody>
          <a:bodyPr/>
          <a:lstStyle/>
          <a:p>
            <a:r>
              <a:rPr lang="en-US" sz="1400" dirty="0"/>
              <a:t>Looking at </a:t>
            </a:r>
            <a:r>
              <a:rPr lang="en-US" sz="1400" dirty="0" err="1"/>
              <a:t>ch</a:t>
            </a:r>
            <a:r>
              <a:rPr lang="en-US" sz="1400" dirty="0"/>
              <a:t> 21, we see that Luke mentions a lot of places in this section.  </a:t>
            </a:r>
          </a:p>
          <a:p>
            <a:endParaRPr lang="en-US" sz="1400" dirty="0"/>
          </a:p>
          <a:p>
            <a:r>
              <a:rPr lang="en-US" sz="1400" dirty="0"/>
              <a:t>We know Luke “</a:t>
            </a:r>
            <a:r>
              <a:rPr lang="en-US" sz="1800" b="1" u="sng" dirty="0"/>
              <a:t>carefully investigated </a:t>
            </a:r>
            <a:r>
              <a:rPr lang="en-US" sz="1400" dirty="0"/>
              <a:t>everything from the beginning,”  (Luke 1:3 NLT).  But Luke was not just an investigative reporter, he was part of the story.  In several sections of the book of Acts, he is actually there with Paul.  </a:t>
            </a:r>
          </a:p>
          <a:p>
            <a:endParaRPr lang="en-US" sz="1400" dirty="0"/>
          </a:p>
          <a:p>
            <a:r>
              <a:rPr lang="en-US" sz="1400" dirty="0"/>
              <a:t>Although he doesn’t call attention to this fact by naming himself, the grammar is clear by the use of the “we”  We reached Rhodes. We boarded a ship. We sighted the island of Cyprus.  Of course, when you see Luke writing “we” in the text, there tends to be a lot of geographic detail.  </a:t>
            </a:r>
          </a:p>
          <a:p>
            <a:endParaRPr lang="en-US" sz="1400" dirty="0"/>
          </a:p>
          <a:p>
            <a:endParaRPr lang="en-US" sz="140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794F3F-C40D-154F-97F3-148C120A0BC7}" type="slidenum">
              <a:rPr kumimoji="0" lang="en-US" sz="13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3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336844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3537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75360" y="4560570"/>
            <a:ext cx="5298971" cy="4320540"/>
          </a:xfrm>
          <a:prstGeom prst="rect">
            <a:avLst/>
          </a:prstGeom>
        </p:spPr>
        <p:txBody>
          <a:bodyPr/>
          <a:lstStyle/>
          <a:p>
            <a:pPr defTabSz="966612"/>
            <a:r>
              <a:rPr lang="en-US" sz="1400" dirty="0">
                <a:solidFill>
                  <a:schemeClr val="tx1"/>
                </a:solidFill>
              </a:rPr>
              <a:t>Starting in vs 1, Luke writes that “</a:t>
            </a:r>
            <a:r>
              <a:rPr lang="en-US" sz="1400" baseline="30000" dirty="0">
                <a:solidFill>
                  <a:schemeClr val="tx1"/>
                </a:solidFill>
              </a:rPr>
              <a:t>1</a:t>
            </a:r>
            <a:r>
              <a:rPr lang="en-US" sz="1400" dirty="0">
                <a:solidFill>
                  <a:schemeClr val="tx1"/>
                </a:solidFill>
              </a:rPr>
              <a:t> After saying farewell to the Ephesian elders (we know that was in </a:t>
            </a:r>
            <a:r>
              <a:rPr lang="en-US" sz="1800" b="1" u="sng" dirty="0"/>
              <a:t>Miletus</a:t>
            </a:r>
            <a:r>
              <a:rPr lang="en-US" sz="1400" dirty="0">
                <a:solidFill>
                  <a:schemeClr val="tx1"/>
                </a:solidFill>
              </a:rPr>
              <a:t>)</a:t>
            </a:r>
          </a:p>
          <a:p>
            <a:pPr defTabSz="966612"/>
            <a:endParaRPr lang="en-US" sz="1400" dirty="0">
              <a:solidFill>
                <a:schemeClr val="tx1"/>
              </a:solidFill>
            </a:endParaRPr>
          </a:p>
          <a:p>
            <a:pPr defTabSz="966612"/>
            <a:r>
              <a:rPr lang="en-US" sz="1400" dirty="0">
                <a:solidFill>
                  <a:schemeClr val="tx1"/>
                </a:solidFill>
              </a:rPr>
              <a:t> we sailed straight to the island of </a:t>
            </a:r>
            <a:r>
              <a:rPr lang="en-US" sz="1800" b="1" u="sng" dirty="0"/>
              <a:t>COS</a:t>
            </a:r>
            <a:r>
              <a:rPr lang="en-US" sz="1400" dirty="0">
                <a:solidFill>
                  <a:schemeClr val="tx1"/>
                </a:solidFill>
              </a:rPr>
              <a:t>. The next day we reached </a:t>
            </a:r>
            <a:r>
              <a:rPr lang="en-US" sz="1800" b="1" u="sng" dirty="0"/>
              <a:t>Rhodes</a:t>
            </a:r>
            <a:r>
              <a:rPr lang="en-US" sz="1400" dirty="0">
                <a:solidFill>
                  <a:schemeClr val="tx1"/>
                </a:solidFill>
              </a:rPr>
              <a:t> and then went to </a:t>
            </a:r>
            <a:r>
              <a:rPr lang="en-US" sz="1800" b="1" u="sng" dirty="0" err="1"/>
              <a:t>Patara</a:t>
            </a:r>
            <a:r>
              <a:rPr lang="en-US" sz="1400" dirty="0">
                <a:solidFill>
                  <a:schemeClr val="tx1"/>
                </a:solidFill>
              </a:rPr>
              <a:t>. </a:t>
            </a:r>
            <a:r>
              <a:rPr lang="en-US" sz="1400" baseline="30000" dirty="0">
                <a:solidFill>
                  <a:schemeClr val="tx1"/>
                </a:solidFill>
              </a:rPr>
              <a:t>2</a:t>
            </a:r>
            <a:r>
              <a:rPr lang="en-US" sz="1400" dirty="0">
                <a:solidFill>
                  <a:schemeClr val="tx1"/>
                </a:solidFill>
              </a:rPr>
              <a:t> There we boarded a ship sailing for </a:t>
            </a:r>
            <a:r>
              <a:rPr lang="en-US" sz="1800" b="1" u="sng" dirty="0"/>
              <a:t>Phoenicia</a:t>
            </a:r>
            <a:r>
              <a:rPr lang="en-US" sz="1400" dirty="0">
                <a:solidFill>
                  <a:schemeClr val="tx1"/>
                </a:solidFill>
              </a:rPr>
              <a:t>. </a:t>
            </a:r>
            <a:endParaRPr lang="en-US" sz="1400" baseline="30000" dirty="0"/>
          </a:p>
          <a:p>
            <a:pPr defTabSz="966612"/>
            <a:r>
              <a:rPr lang="en-US" sz="1400" baseline="30000" dirty="0">
                <a:solidFill>
                  <a:schemeClr val="tx1"/>
                </a:solidFill>
              </a:rPr>
              <a:t>3</a:t>
            </a:r>
            <a:r>
              <a:rPr lang="en-US" sz="1400" dirty="0">
                <a:solidFill>
                  <a:schemeClr val="tx1"/>
                </a:solidFill>
              </a:rPr>
              <a:t> We sighted the island of </a:t>
            </a:r>
            <a:r>
              <a:rPr lang="en-US" sz="1800" b="1" u="sng" dirty="0"/>
              <a:t>Cyprus</a:t>
            </a:r>
            <a:r>
              <a:rPr lang="en-US" sz="1400" dirty="0">
                <a:solidFill>
                  <a:schemeClr val="tx1"/>
                </a:solidFill>
              </a:rPr>
              <a:t>, passed it on our left, and landed at the harbor of </a:t>
            </a:r>
            <a:r>
              <a:rPr lang="en-US" sz="1800" b="1" u="sng" dirty="0"/>
              <a:t>Tyre</a:t>
            </a:r>
            <a:r>
              <a:rPr lang="en-US" sz="1400" dirty="0">
                <a:solidFill>
                  <a:schemeClr val="tx1"/>
                </a:solidFill>
              </a:rPr>
              <a:t>, in </a:t>
            </a:r>
            <a:r>
              <a:rPr lang="en-US" sz="1800" b="1" u="sng" dirty="0"/>
              <a:t>Syria</a:t>
            </a:r>
            <a:r>
              <a:rPr lang="en-US" sz="1400" dirty="0">
                <a:solidFill>
                  <a:schemeClr val="tx1"/>
                </a:solidFill>
              </a:rPr>
              <a:t>, where the ship was to unload its cargo.</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794F3F-C40D-154F-97F3-148C120A0BC7}" type="slidenum">
              <a:rPr kumimoji="0" lang="en-US" sz="13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3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3543436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400" dirty="0"/>
              <a:t>Luke uses Phoenicia and Syria interchangeably.</a:t>
            </a:r>
          </a:p>
          <a:p>
            <a:pPr defTabSz="966612"/>
            <a:endParaRPr lang="en-US" sz="1400" dirty="0"/>
          </a:p>
          <a:p>
            <a:pPr defTabSz="966612"/>
            <a:r>
              <a:rPr lang="en-US" sz="1400" dirty="0"/>
              <a:t>Generally, Phoenicia referred to the cities along the coast of what we now call Lebanon.  </a:t>
            </a:r>
          </a:p>
          <a:p>
            <a:pPr defTabSz="966612"/>
            <a:endParaRPr lang="en-US" sz="1400" dirty="0"/>
          </a:p>
          <a:p>
            <a:pPr defTabSz="966612"/>
            <a:r>
              <a:rPr lang="en-US" sz="1400" dirty="0"/>
              <a:t>Syria was historically centered around Damascus.  </a:t>
            </a:r>
          </a:p>
          <a:p>
            <a:pPr defTabSz="966612"/>
            <a:endParaRPr lang="en-US" sz="1400" dirty="0"/>
          </a:p>
          <a:p>
            <a:pPr defTabSz="966612"/>
            <a:r>
              <a:rPr lang="en-US" sz="1400" dirty="0"/>
              <a:t>However, the Roman Province of Syria included the cities of Phoenicia as well as Antioch (which would have been their ultimate destination as that is where they started their journeys.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794F3F-C40D-154F-97F3-148C120A0BC7}" type="slidenum">
              <a:rPr kumimoji="0" lang="en-US" sz="13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3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1247504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0238" y="638175"/>
            <a:ext cx="3492500" cy="2619375"/>
          </a:xfrm>
        </p:spPr>
      </p:sp>
      <p:sp>
        <p:nvSpPr>
          <p:cNvPr id="3" name="Notes Placeholder 2"/>
          <p:cNvSpPr>
            <a:spLocks noGrp="1"/>
          </p:cNvSpPr>
          <p:nvPr>
            <p:ph type="body" idx="1"/>
          </p:nvPr>
        </p:nvSpPr>
        <p:spPr>
          <a:xfrm>
            <a:off x="975360" y="3257550"/>
            <a:ext cx="5364480" cy="5863590"/>
          </a:xfrm>
          <a:prstGeom prst="rect">
            <a:avLst/>
          </a:prstGeom>
        </p:spPr>
        <p:txBody>
          <a:bodyPr/>
          <a:lstStyle/>
          <a:p>
            <a:r>
              <a:rPr lang="en-US" sz="1400" dirty="0"/>
              <a:t>As we continue reading, we see Paul receive his first specific warning to not go to Jerusalem. </a:t>
            </a:r>
          </a:p>
          <a:p>
            <a:endParaRPr lang="en-US" sz="1400" dirty="0"/>
          </a:p>
          <a:p>
            <a:r>
              <a:rPr lang="en-US" sz="1800" b="1" u="sng" baseline="30000" dirty="0"/>
              <a:t>4</a:t>
            </a:r>
            <a:r>
              <a:rPr lang="en-US" sz="1800" b="1" u="sng" dirty="0"/>
              <a:t> We went ashore</a:t>
            </a:r>
            <a:r>
              <a:rPr lang="en-US" sz="1400" dirty="0"/>
              <a:t>, found the local believers, and stayed with them a week. These believers prophesied through the Holy Spirit that Paul should not go on to Jerusalem. </a:t>
            </a:r>
            <a:r>
              <a:rPr lang="en-US" sz="1400" baseline="30000" dirty="0"/>
              <a:t>5</a:t>
            </a:r>
            <a:r>
              <a:rPr lang="en-US" sz="1400" dirty="0"/>
              <a:t> When we returned to </a:t>
            </a:r>
            <a:r>
              <a:rPr lang="en-US" sz="1400" dirty="0">
                <a:latin typeface="Times New Roman" panose="02020603050405020304" pitchFamily="18" charset="0"/>
                <a:cs typeface="Times New Roman" panose="02020603050405020304" pitchFamily="18" charset="0"/>
              </a:rPr>
              <a:t>the ship at the end of the week, the entire congregation, including women and children, left the city and came down to the shore with us. There we knelt, prayed, </a:t>
            </a:r>
            <a:r>
              <a:rPr lang="en-US" sz="1400" baseline="30000" dirty="0">
                <a:latin typeface="Times New Roman" panose="02020603050405020304" pitchFamily="18" charset="0"/>
                <a:cs typeface="Times New Roman" panose="02020603050405020304" pitchFamily="18" charset="0"/>
              </a:rPr>
              <a:t>6</a:t>
            </a:r>
            <a:r>
              <a:rPr lang="en-US" sz="1400" dirty="0">
                <a:latin typeface="Times New Roman" panose="02020603050405020304" pitchFamily="18" charset="0"/>
                <a:cs typeface="Times New Roman" panose="02020603050405020304" pitchFamily="18" charset="0"/>
              </a:rPr>
              <a:t> and said our farewells. Then we went aboard, and they returned home.</a:t>
            </a:r>
          </a:p>
          <a:p>
            <a:endParaRPr lang="en-US" sz="1800" b="1" u="sng" dirty="0">
              <a:latin typeface="Times New Roman" panose="02020603050405020304" pitchFamily="18" charset="0"/>
              <a:cs typeface="Times New Roman" panose="02020603050405020304" pitchFamily="18" charset="0"/>
            </a:endParaRPr>
          </a:p>
          <a:p>
            <a:r>
              <a:rPr lang="en-US" sz="1800" b="1" u="sng" dirty="0">
                <a:latin typeface="Times New Roman" panose="02020603050405020304" pitchFamily="18" charset="0"/>
                <a:cs typeface="Times New Roman" panose="02020603050405020304" pitchFamily="18" charset="0"/>
              </a:rPr>
              <a:t>The ESV </a:t>
            </a:r>
            <a:r>
              <a:rPr lang="en-US" sz="1400" dirty="0">
                <a:latin typeface="Times New Roman" panose="02020603050405020304" pitchFamily="18" charset="0"/>
                <a:cs typeface="Times New Roman" panose="02020603050405020304" pitchFamily="18" charset="0"/>
              </a:rPr>
              <a:t>states that “through the Spirit they were telling Paul not to go on to Jerusalem.</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Does this statement contradict Acts 20:22 where Paul stated </a:t>
            </a:r>
            <a:r>
              <a:rPr lang="en-US" sz="1400" b="0" i="0" dirty="0">
                <a:solidFill>
                  <a:srgbClr val="000000"/>
                </a:solidFill>
                <a:effectLst/>
                <a:latin typeface="Times New Roman" panose="02020603050405020304" pitchFamily="18" charset="0"/>
                <a:cs typeface="Times New Roman" panose="02020603050405020304" pitchFamily="18" charset="0"/>
              </a:rPr>
              <a:t>“And now I am bound by the Spirit to go to Jerusalem. I don’t know what awaits me,</a:t>
            </a:r>
            <a:endParaRPr lang="en-US" sz="14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We know that Paul eventually goes to Jerusalem.  Did Paul ignore or disregard the Holy Spirit?  </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It is not a contradictory statement and Paul does not ignore or disregard the Holy Spirit.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794F3F-C40D-154F-97F3-148C120A0BC7}" type="slidenum">
              <a:rPr kumimoji="0" lang="en-US" sz="13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3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4032561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Let me explain my answer.  First we know that Paul obeyed the </a:t>
            </a:r>
            <a:r>
              <a:rPr lang="en-US" sz="1400" dirty="0">
                <a:latin typeface="Times New Roman" panose="02020603050405020304" pitchFamily="18" charset="0"/>
                <a:cs typeface="Times New Roman" panose="02020603050405020304" pitchFamily="18" charset="0"/>
              </a:rPr>
              <a:t>Holy Spirit, he followed God’s will.  Acts 16 Luke writes that </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 </a:t>
            </a:r>
            <a:r>
              <a:rPr lang="en-US" sz="1400" b="1" i="0" baseline="30000" dirty="0">
                <a:solidFill>
                  <a:srgbClr val="000000"/>
                </a:solidFill>
                <a:effectLst/>
                <a:latin typeface="Times New Roman" panose="02020603050405020304" pitchFamily="18" charset="0"/>
                <a:cs typeface="Times New Roman" panose="02020603050405020304" pitchFamily="18" charset="0"/>
              </a:rPr>
              <a:t>6 </a:t>
            </a:r>
            <a:r>
              <a:rPr lang="en-US" sz="1400" b="0" i="0" dirty="0">
                <a:solidFill>
                  <a:srgbClr val="000000"/>
                </a:solidFill>
                <a:effectLst/>
                <a:latin typeface="Times New Roman" panose="02020603050405020304" pitchFamily="18" charset="0"/>
                <a:cs typeface="Times New Roman" panose="02020603050405020304" pitchFamily="18" charset="0"/>
              </a:rPr>
              <a:t>Next Paul and Silas traveled through the area of </a:t>
            </a:r>
            <a:r>
              <a:rPr lang="en-US" sz="1800" b="1" i="0" u="sng" dirty="0">
                <a:solidFill>
                  <a:srgbClr val="000000"/>
                </a:solidFill>
                <a:effectLst/>
                <a:latin typeface="Times New Roman" panose="02020603050405020304" pitchFamily="18" charset="0"/>
                <a:cs typeface="Times New Roman" panose="02020603050405020304" pitchFamily="18" charset="0"/>
              </a:rPr>
              <a:t>Phrygia and Galatia</a:t>
            </a:r>
            <a:r>
              <a:rPr lang="en-US" sz="1400" b="0" i="0" dirty="0">
                <a:solidFill>
                  <a:srgbClr val="000000"/>
                </a:solidFill>
                <a:effectLst/>
                <a:latin typeface="Times New Roman" panose="02020603050405020304" pitchFamily="18" charset="0"/>
                <a:cs typeface="Times New Roman" panose="02020603050405020304" pitchFamily="18" charset="0"/>
              </a:rPr>
              <a:t>, because the </a:t>
            </a:r>
            <a:r>
              <a:rPr lang="en-US" sz="1400" b="0" i="0" u="sng" dirty="0">
                <a:solidFill>
                  <a:srgbClr val="000000"/>
                </a:solidFill>
                <a:effectLst/>
                <a:latin typeface="Times New Roman" panose="02020603050405020304" pitchFamily="18" charset="0"/>
                <a:cs typeface="Times New Roman" panose="02020603050405020304" pitchFamily="18" charset="0"/>
              </a:rPr>
              <a:t>Holy Spirit had prevented </a:t>
            </a:r>
            <a:r>
              <a:rPr lang="en-US" sz="1400" b="0" i="0" dirty="0">
                <a:solidFill>
                  <a:srgbClr val="000000"/>
                </a:solidFill>
                <a:effectLst/>
                <a:latin typeface="Times New Roman" panose="02020603050405020304" pitchFamily="18" charset="0"/>
                <a:cs typeface="Times New Roman" panose="02020603050405020304" pitchFamily="18" charset="0"/>
              </a:rPr>
              <a:t>them from preaching the word in the province of Asia at that time.</a:t>
            </a:r>
          </a:p>
          <a:p>
            <a:endParaRPr lang="en-US" sz="1400" b="0" i="0" dirty="0">
              <a:solidFill>
                <a:srgbClr val="000000"/>
              </a:solidFill>
              <a:effectLst/>
              <a:latin typeface="Times New Roman" panose="02020603050405020304" pitchFamily="18" charset="0"/>
              <a:cs typeface="Times New Roman" panose="02020603050405020304" pitchFamily="18" charset="0"/>
            </a:endParaRPr>
          </a:p>
          <a:p>
            <a:r>
              <a:rPr lang="en-US" sz="1400" b="0" i="0" dirty="0">
                <a:solidFill>
                  <a:srgbClr val="000000"/>
                </a:solidFill>
                <a:effectLst/>
                <a:latin typeface="Times New Roman" panose="02020603050405020304" pitchFamily="18" charset="0"/>
                <a:cs typeface="Times New Roman" panose="02020603050405020304" pitchFamily="18" charset="0"/>
              </a:rPr>
              <a:t> </a:t>
            </a:r>
            <a:r>
              <a:rPr lang="en-US" sz="1400" b="1" i="0" baseline="30000" dirty="0">
                <a:solidFill>
                  <a:srgbClr val="000000"/>
                </a:solidFill>
                <a:effectLst/>
                <a:latin typeface="Times New Roman" panose="02020603050405020304" pitchFamily="18" charset="0"/>
                <a:cs typeface="Times New Roman" panose="02020603050405020304" pitchFamily="18" charset="0"/>
              </a:rPr>
              <a:t>7 </a:t>
            </a:r>
            <a:r>
              <a:rPr lang="en-US" sz="1400" b="0" i="0" dirty="0">
                <a:solidFill>
                  <a:srgbClr val="000000"/>
                </a:solidFill>
                <a:effectLst/>
                <a:latin typeface="Times New Roman" panose="02020603050405020304" pitchFamily="18" charset="0"/>
                <a:cs typeface="Times New Roman" panose="02020603050405020304" pitchFamily="18" charset="0"/>
              </a:rPr>
              <a:t>Then coming to the borders of </a:t>
            </a:r>
            <a:r>
              <a:rPr lang="en-US" sz="1800" b="1" i="0" u="sng" dirty="0" err="1">
                <a:solidFill>
                  <a:srgbClr val="000000"/>
                </a:solidFill>
                <a:effectLst/>
                <a:latin typeface="Times New Roman" panose="02020603050405020304" pitchFamily="18" charset="0"/>
                <a:cs typeface="Times New Roman" panose="02020603050405020304" pitchFamily="18" charset="0"/>
              </a:rPr>
              <a:t>Mysia</a:t>
            </a:r>
            <a:r>
              <a:rPr lang="en-US" sz="1400" b="0" i="0" dirty="0">
                <a:solidFill>
                  <a:srgbClr val="000000"/>
                </a:solidFill>
                <a:effectLst/>
                <a:latin typeface="Times New Roman" panose="02020603050405020304" pitchFamily="18" charset="0"/>
                <a:cs typeface="Times New Roman" panose="02020603050405020304" pitchFamily="18" charset="0"/>
              </a:rPr>
              <a:t>, they headed north for the province of Bithynia, but again the Spirit of Jesus did not allow them to go there.</a:t>
            </a:r>
          </a:p>
          <a:p>
            <a:endParaRPr lang="en-US" sz="1400" b="0" i="0" dirty="0">
              <a:solidFill>
                <a:srgbClr val="000000"/>
              </a:solidFill>
              <a:effectLst/>
              <a:latin typeface="Times New Roman" panose="02020603050405020304" pitchFamily="18" charset="0"/>
              <a:cs typeface="Times New Roman" panose="02020603050405020304" pitchFamily="18" charset="0"/>
            </a:endParaRPr>
          </a:p>
          <a:p>
            <a:r>
              <a:rPr lang="en-US" sz="1400" b="0" i="0" dirty="0">
                <a:solidFill>
                  <a:srgbClr val="000000"/>
                </a:solidFill>
                <a:effectLst/>
                <a:latin typeface="Times New Roman" panose="02020603050405020304" pitchFamily="18" charset="0"/>
                <a:cs typeface="Times New Roman" panose="02020603050405020304" pitchFamily="18" charset="0"/>
              </a:rPr>
              <a:t>We know he eventually goes to </a:t>
            </a:r>
            <a:r>
              <a:rPr lang="en-US" sz="1800" b="1" i="0" u="sng" dirty="0">
                <a:solidFill>
                  <a:srgbClr val="000000"/>
                </a:solidFill>
                <a:effectLst/>
                <a:latin typeface="Times New Roman" panose="02020603050405020304" pitchFamily="18" charset="0"/>
                <a:cs typeface="Times New Roman" panose="02020603050405020304" pitchFamily="18" charset="0"/>
              </a:rPr>
              <a:t>Macedonia</a:t>
            </a:r>
            <a:r>
              <a:rPr lang="en-US" sz="1400" b="0" i="0" dirty="0">
                <a:solidFill>
                  <a:srgbClr val="000000"/>
                </a:solidFill>
                <a:effectLst/>
                <a:latin typeface="Times New Roman" panose="02020603050405020304" pitchFamily="18" charset="0"/>
                <a:cs typeface="Times New Roman" panose="02020603050405020304" pitchFamily="18" charset="0"/>
              </a:rPr>
              <a:t>.  </a:t>
            </a:r>
          </a:p>
          <a:p>
            <a:endParaRPr lang="en-US" sz="1400" b="0" i="0" dirty="0">
              <a:solidFill>
                <a:srgbClr val="000000"/>
              </a:solidFill>
              <a:effectLst/>
              <a:latin typeface="Times New Roman" panose="02020603050405020304" pitchFamily="18" charset="0"/>
              <a:cs typeface="Times New Roman" panose="02020603050405020304" pitchFamily="18" charset="0"/>
            </a:endParaRPr>
          </a:p>
          <a:p>
            <a:r>
              <a:rPr lang="en-US" sz="1400" b="0" i="0" dirty="0">
                <a:solidFill>
                  <a:srgbClr val="000000"/>
                </a:solidFill>
                <a:effectLst/>
                <a:latin typeface="Times New Roman" panose="02020603050405020304" pitchFamily="18" charset="0"/>
                <a:cs typeface="Times New Roman" panose="02020603050405020304" pitchFamily="18" charset="0"/>
              </a:rPr>
              <a:t>This shows that Paul does not disregard or ignore the Holy Spirit.</a:t>
            </a:r>
            <a:endParaRPr lang="en-US" sz="1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794F3F-C40D-154F-97F3-148C120A0BC7}" type="slidenum">
              <a:rPr kumimoji="0" lang="en-US" sz="13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3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38281472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75360" y="4560570"/>
            <a:ext cx="5364480" cy="4320540"/>
          </a:xfrm>
          <a:prstGeom prst="rect">
            <a:avLst/>
          </a:prstGeom>
        </p:spPr>
        <p:txBody>
          <a:bodyPr/>
          <a:lstStyle/>
          <a:p>
            <a:pPr defTabSz="966612">
              <a:defRPr/>
            </a:pPr>
            <a:r>
              <a:rPr lang="en-US" sz="1400" dirty="0"/>
              <a:t>Second, although Paul is bound to go to Jerusalem, he does not know what is going to happen.  He knows that he is often thrown in jail, or beaten, but in other places he is granted safety. </a:t>
            </a:r>
          </a:p>
          <a:p>
            <a:pPr defTabSz="966612">
              <a:defRPr/>
            </a:pPr>
            <a:endParaRPr lang="en-US" sz="1400" dirty="0"/>
          </a:p>
          <a:p>
            <a:pPr defTabSz="966612">
              <a:defRPr/>
            </a:pPr>
            <a:r>
              <a:rPr lang="en-US" sz="1400" dirty="0"/>
              <a:t>In this case, God is revealing to Paul that there will not be peace when he returns to Jerusalem. The believers in Tyre understood, by the power of the Holy Spirit, that Paul would suffer when he returned to Jerusalem. That is why they did not want him to go.  </a:t>
            </a:r>
          </a:p>
          <a:p>
            <a:pPr defTabSz="966612">
              <a:defRPr/>
            </a:pPr>
            <a:endParaRPr lang="en-US" sz="1400" dirty="0"/>
          </a:p>
          <a:p>
            <a:pPr defTabSz="966612">
              <a:defRPr/>
            </a:pPr>
            <a:r>
              <a:rPr lang="en-US" sz="1400" dirty="0"/>
              <a:t>The reason the Tyrian church prophesied that Paul should not go on to Jerusalem was to prepare him for what lies ahead.</a:t>
            </a:r>
          </a:p>
          <a:p>
            <a:endParaRPr lang="en-US" sz="1400" dirty="0"/>
          </a:p>
          <a:p>
            <a:endParaRPr lang="en-US" sz="140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794F3F-C40D-154F-97F3-148C120A0BC7}" type="slidenum">
              <a:rPr kumimoji="0" lang="en-US" sz="13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3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38981215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75360" y="4560570"/>
            <a:ext cx="5364480" cy="4320540"/>
          </a:xfrm>
          <a:prstGeom prst="rect">
            <a:avLst/>
          </a:prstGeom>
        </p:spPr>
        <p:txBody>
          <a:bodyPr/>
          <a:lstStyle/>
          <a:p>
            <a:r>
              <a:rPr lang="en-US" sz="1400" dirty="0"/>
              <a:t>We hummed or lip-synced to the song How Firm a Foundation at the beginning of our service.  </a:t>
            </a:r>
          </a:p>
          <a:p>
            <a:endParaRPr lang="en-US" sz="1400" dirty="0"/>
          </a:p>
          <a:p>
            <a:r>
              <a:rPr lang="en-US" sz="1400" dirty="0"/>
              <a:t>Paul does not know what awaits him in Jerusalem. But Paul does know that </a:t>
            </a:r>
          </a:p>
          <a:p>
            <a:r>
              <a:rPr lang="en-US" sz="1400" dirty="0"/>
              <a:t>when through the deep waters He calls thee to go</a:t>
            </a:r>
          </a:p>
          <a:p>
            <a:r>
              <a:rPr lang="en-US" sz="1400" dirty="0"/>
              <a:t>The rivers of grief shall not thee overflow</a:t>
            </a:r>
          </a:p>
          <a:p>
            <a:r>
              <a:rPr lang="en-US" sz="1400" dirty="0"/>
              <a:t>For He will be with thee in trouble to bless</a:t>
            </a:r>
          </a:p>
          <a:p>
            <a:r>
              <a:rPr lang="en-US" sz="1400" dirty="0"/>
              <a:t>And sanctify to thee thy deepest distress</a:t>
            </a:r>
          </a:p>
          <a:p>
            <a:endParaRPr lang="en-US" sz="1400" dirty="0"/>
          </a:p>
          <a:p>
            <a:r>
              <a:rPr lang="en-US" sz="1400" dirty="0"/>
              <a:t>Paul knows that </a:t>
            </a:r>
          </a:p>
          <a:p>
            <a:r>
              <a:rPr lang="en-US" sz="1400" dirty="0"/>
              <a:t>When through fiery trials thy pathway shall lie</a:t>
            </a:r>
          </a:p>
          <a:p>
            <a:r>
              <a:rPr lang="en-US" sz="1400" dirty="0"/>
              <a:t>My grace all-sufficient shall be thy supply</a:t>
            </a:r>
          </a:p>
          <a:p>
            <a:r>
              <a:rPr lang="en-US" sz="1400" dirty="0"/>
              <a:t>The flames shall not hurt thee I only design</a:t>
            </a:r>
          </a:p>
          <a:p>
            <a:r>
              <a:rPr lang="en-US" sz="1400" dirty="0"/>
              <a:t>Thy dross to consume and thy gold to refine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794F3F-C40D-154F-97F3-148C120A0BC7}" type="slidenum">
              <a:rPr kumimoji="0" lang="en-US" sz="13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3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4083190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75360" y="4560570"/>
            <a:ext cx="5298971" cy="4320540"/>
          </a:xfrm>
          <a:prstGeom prst="rect">
            <a:avLst/>
          </a:prstGeom>
        </p:spPr>
        <p:txBody>
          <a:bodyPr/>
          <a:lstStyle/>
          <a:p>
            <a:r>
              <a:rPr lang="en-US" sz="1400" dirty="0">
                <a:latin typeface="Times New Roman" panose="02020603050405020304" pitchFamily="18" charset="0"/>
                <a:cs typeface="Times New Roman" panose="02020603050405020304" pitchFamily="18" charset="0"/>
              </a:rPr>
              <a:t>Continuing in verse 7 as Paul and his companion continue their journey</a:t>
            </a:r>
          </a:p>
          <a:p>
            <a:endParaRPr lang="en-US" sz="1400" dirty="0">
              <a:latin typeface="Times New Roman" panose="02020603050405020304" pitchFamily="18" charset="0"/>
              <a:cs typeface="Times New Roman" panose="02020603050405020304" pitchFamily="18" charset="0"/>
            </a:endParaRPr>
          </a:p>
          <a:p>
            <a:r>
              <a:rPr lang="en-US" sz="1400" b="1" i="0" baseline="30000" dirty="0">
                <a:solidFill>
                  <a:srgbClr val="000000"/>
                </a:solidFill>
                <a:effectLst/>
                <a:latin typeface="Times New Roman" panose="02020603050405020304" pitchFamily="18" charset="0"/>
                <a:cs typeface="Times New Roman" panose="02020603050405020304" pitchFamily="18" charset="0"/>
              </a:rPr>
              <a:t>7 </a:t>
            </a:r>
            <a:r>
              <a:rPr lang="en-US" sz="1400" b="0" i="0" dirty="0">
                <a:solidFill>
                  <a:srgbClr val="000000"/>
                </a:solidFill>
                <a:effectLst/>
                <a:latin typeface="Times New Roman" panose="02020603050405020304" pitchFamily="18" charset="0"/>
                <a:cs typeface="Times New Roman" panose="02020603050405020304" pitchFamily="18" charset="0"/>
              </a:rPr>
              <a:t>The next stop after leaving Tyre was </a:t>
            </a:r>
            <a:r>
              <a:rPr lang="en-US" sz="1800" b="1" u="sng" dirty="0">
                <a:solidFill>
                  <a:srgbClr val="000000"/>
                </a:solidFill>
                <a:latin typeface="Times New Roman" panose="02020603050405020304" pitchFamily="18" charset="0"/>
                <a:cs typeface="Times New Roman" panose="02020603050405020304" pitchFamily="18" charset="0"/>
              </a:rPr>
              <a:t>Ptolemais</a:t>
            </a:r>
            <a:r>
              <a:rPr lang="en-US" sz="1400" b="0" i="0" dirty="0">
                <a:solidFill>
                  <a:srgbClr val="000000"/>
                </a:solidFill>
                <a:effectLst/>
                <a:latin typeface="Times New Roman" panose="02020603050405020304" pitchFamily="18" charset="0"/>
                <a:cs typeface="Times New Roman" panose="02020603050405020304" pitchFamily="18" charset="0"/>
              </a:rPr>
              <a:t>, where we greeted the brothers and sisters and stayed for one day. </a:t>
            </a:r>
            <a:r>
              <a:rPr lang="en-US" sz="1400" b="1" i="0" baseline="30000" dirty="0">
                <a:solidFill>
                  <a:srgbClr val="000000"/>
                </a:solidFill>
                <a:effectLst/>
                <a:latin typeface="Times New Roman" panose="02020603050405020304" pitchFamily="18" charset="0"/>
                <a:cs typeface="Times New Roman" panose="02020603050405020304" pitchFamily="18" charset="0"/>
              </a:rPr>
              <a:t>8 </a:t>
            </a:r>
            <a:r>
              <a:rPr lang="en-US" sz="1400" b="0" i="0" dirty="0">
                <a:solidFill>
                  <a:srgbClr val="000000"/>
                </a:solidFill>
                <a:effectLst/>
                <a:latin typeface="Times New Roman" panose="02020603050405020304" pitchFamily="18" charset="0"/>
                <a:cs typeface="Times New Roman" panose="02020603050405020304" pitchFamily="18" charset="0"/>
              </a:rPr>
              <a:t>The next day we went on to </a:t>
            </a:r>
            <a:r>
              <a:rPr lang="en-US" sz="1800" b="1" u="sng" dirty="0">
                <a:solidFill>
                  <a:srgbClr val="000000"/>
                </a:solidFill>
                <a:latin typeface="Times New Roman" panose="02020603050405020304" pitchFamily="18" charset="0"/>
                <a:cs typeface="Times New Roman" panose="02020603050405020304" pitchFamily="18" charset="0"/>
              </a:rPr>
              <a:t>Caesarea</a:t>
            </a:r>
            <a:r>
              <a:rPr lang="en-US" sz="1400" b="0" i="0" dirty="0">
                <a:solidFill>
                  <a:srgbClr val="000000"/>
                </a:solidFill>
                <a:effectLst/>
                <a:latin typeface="Times New Roman" panose="02020603050405020304" pitchFamily="18" charset="0"/>
                <a:cs typeface="Times New Roman" panose="02020603050405020304" pitchFamily="18" charset="0"/>
              </a:rPr>
              <a:t> and stayed at the home of </a:t>
            </a:r>
            <a:r>
              <a:rPr lang="en-US" sz="1800" b="1" i="0" u="sng" dirty="0">
                <a:solidFill>
                  <a:srgbClr val="000000"/>
                </a:solidFill>
                <a:effectLst/>
                <a:latin typeface="Times New Roman" panose="02020603050405020304" pitchFamily="18" charset="0"/>
                <a:cs typeface="Times New Roman" panose="02020603050405020304" pitchFamily="18" charset="0"/>
              </a:rPr>
              <a:t>Philip the Evangelist</a:t>
            </a:r>
            <a:r>
              <a:rPr lang="en-US" sz="1400" b="0" i="0" dirty="0">
                <a:solidFill>
                  <a:srgbClr val="000000"/>
                </a:solidFill>
                <a:effectLst/>
                <a:latin typeface="Times New Roman" panose="02020603050405020304" pitchFamily="18" charset="0"/>
                <a:cs typeface="Times New Roman" panose="02020603050405020304" pitchFamily="18" charset="0"/>
              </a:rPr>
              <a:t>, one of the seven men who had been chosen to distribute food. </a:t>
            </a:r>
            <a:r>
              <a:rPr lang="en-US" sz="1400" b="1" i="0" baseline="30000" dirty="0">
                <a:solidFill>
                  <a:srgbClr val="000000"/>
                </a:solidFill>
                <a:effectLst/>
                <a:latin typeface="Times New Roman" panose="02020603050405020304" pitchFamily="18" charset="0"/>
                <a:cs typeface="Times New Roman" panose="02020603050405020304" pitchFamily="18" charset="0"/>
              </a:rPr>
              <a:t>9 </a:t>
            </a:r>
            <a:r>
              <a:rPr lang="en-US" sz="1400" b="0" i="0" dirty="0">
                <a:solidFill>
                  <a:srgbClr val="000000"/>
                </a:solidFill>
                <a:effectLst/>
                <a:latin typeface="Times New Roman" panose="02020603050405020304" pitchFamily="18" charset="0"/>
                <a:cs typeface="Times New Roman" panose="02020603050405020304" pitchFamily="18" charset="0"/>
              </a:rPr>
              <a:t>He had four unmarried daughters who had the gift of prophecy.</a:t>
            </a:r>
          </a:p>
          <a:p>
            <a:endParaRPr lang="en-US" sz="1400" b="0" i="0" dirty="0">
              <a:solidFill>
                <a:srgbClr val="000000"/>
              </a:solidFill>
              <a:effectLst/>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794F3F-C40D-154F-97F3-148C120A0BC7}" type="slidenum">
              <a:rPr kumimoji="0" lang="en-US" sz="13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3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8459832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Luke’s account leaves out what Phillip’s daughter’s were prophesying.  Although we don’t know what they were prophesying, we can look at some of Paul’s other letters to see why they were prophesying.  </a:t>
            </a:r>
          </a:p>
          <a:p>
            <a:endParaRPr lang="en-US" sz="1400" dirty="0"/>
          </a:p>
          <a:p>
            <a:r>
              <a:rPr lang="en-US" sz="1400" dirty="0"/>
              <a:t>According to Paul, the purpose of prophecy is the exhortation and building up of the church body.</a:t>
            </a:r>
          </a:p>
          <a:p>
            <a:endParaRPr lang="en-US" sz="1400" dirty="0"/>
          </a:p>
          <a:p>
            <a:r>
              <a:rPr lang="en-US" sz="1400" dirty="0"/>
              <a:t>In one of his letters to the Corinthians he writes “One who prophesies strengthens others, encourages them, and comforts them. . . . one who speaks a word of prophecy strengthens the entire church.”</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794F3F-C40D-154F-97F3-148C120A0BC7}" type="slidenum">
              <a:rPr kumimoji="0" lang="en-US" sz="13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3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38050268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7800" y="590550"/>
            <a:ext cx="3789363" cy="2841625"/>
          </a:xfrm>
        </p:spPr>
      </p:sp>
      <p:sp>
        <p:nvSpPr>
          <p:cNvPr id="3" name="Notes Placeholder 2"/>
          <p:cNvSpPr>
            <a:spLocks noGrp="1"/>
          </p:cNvSpPr>
          <p:nvPr>
            <p:ph type="body" idx="1"/>
          </p:nvPr>
        </p:nvSpPr>
        <p:spPr>
          <a:xfrm>
            <a:off x="731520" y="3621974"/>
            <a:ext cx="5852160" cy="5830783"/>
          </a:xfrm>
        </p:spPr>
        <p:txBody>
          <a:bodyPr/>
          <a:lstStyle/>
          <a:p>
            <a:r>
              <a:rPr lang="en-US" sz="1400" dirty="0"/>
              <a:t>Now lets compare Old Testament vs New Testament prophecy.  </a:t>
            </a:r>
          </a:p>
          <a:p>
            <a:endParaRPr lang="en-US" sz="1400" dirty="0"/>
          </a:p>
          <a:p>
            <a:r>
              <a:rPr lang="en-US" sz="1400" dirty="0"/>
              <a:t>When I think of prophecy I generally think of telling the future, or prediction.  This is known as </a:t>
            </a:r>
            <a:r>
              <a:rPr lang="en-US" sz="1600" b="1" u="sng" dirty="0"/>
              <a:t>foretelling</a:t>
            </a:r>
            <a:r>
              <a:rPr lang="en-US" sz="1400" dirty="0"/>
              <a:t>. There are many Old Testament examples of foretelling in the Old Testament. The oracles against the nations in Isaiah, Jeremiah, Ezekiel, Amos.  My favorite prophecies are about the end times, as seen in Daniel and Isaiah.</a:t>
            </a:r>
          </a:p>
          <a:p>
            <a:endParaRPr lang="en-US" sz="1400" dirty="0"/>
          </a:p>
          <a:p>
            <a:r>
              <a:rPr lang="en-US" sz="1400" dirty="0"/>
              <a:t>But the New Testament also has foretelling. Jesus’s Olivet discourse. The revelation given to the Apostle John.   Both of these are clearly prediction, or foretelling about the future.</a:t>
            </a:r>
          </a:p>
          <a:p>
            <a:endParaRPr lang="en-US" sz="1400" dirty="0"/>
          </a:p>
          <a:p>
            <a:r>
              <a:rPr lang="en-US" sz="1400" dirty="0"/>
              <a:t>We’ve already shown that the other type of prophecy in the New Testament is exhortation and building up of the church body.  This is also known as forthtelling. </a:t>
            </a:r>
          </a:p>
          <a:p>
            <a:endParaRPr lang="en-US" sz="1400" dirty="0"/>
          </a:p>
          <a:p>
            <a:r>
              <a:rPr lang="en-US" sz="1400" dirty="0"/>
              <a:t>In the Old Testament we also have forthtelling in the form of: divine messages of accusation and impending judgment due to the hearer’s rebelliousness</a:t>
            </a:r>
          </a:p>
          <a:p>
            <a:r>
              <a:rPr lang="en-US" sz="1400" dirty="0"/>
              <a:t>Or divine messages of comfort and exhortation that divine salvation is at hand</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794F3F-C40D-154F-97F3-148C120A0BC7}" type="slidenum">
              <a:rPr kumimoji="0" lang="en-US" sz="13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3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3316920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Some would say that there is no prophecy today because the canon, that is the Bible, is complete. </a:t>
            </a:r>
          </a:p>
          <a:p>
            <a:endParaRPr lang="en-US" sz="1400" dirty="0"/>
          </a:p>
          <a:p>
            <a:r>
              <a:rPr lang="en-US" sz="1400" dirty="0"/>
              <a:t>However, that is not what </a:t>
            </a:r>
            <a:r>
              <a:rPr lang="en-US" sz="1800" b="1" u="sng" dirty="0"/>
              <a:t>the Bible says</a:t>
            </a:r>
            <a:r>
              <a:rPr lang="en-US" sz="1400" dirty="0"/>
              <a:t>.  The Bible does that that prophecy will cease.  In 1 Cor </a:t>
            </a:r>
            <a:r>
              <a:rPr lang="en-US" sz="1400" dirty="0" err="1"/>
              <a:t>ch</a:t>
            </a:r>
            <a:r>
              <a:rPr lang="en-US" sz="1400" dirty="0"/>
              <a:t> 13 Paul writes “As for prophecies, they will pass away.”</a:t>
            </a:r>
          </a:p>
          <a:p>
            <a:endParaRPr lang="en-US" sz="1400" dirty="0"/>
          </a:p>
          <a:p>
            <a:r>
              <a:rPr lang="en-US" sz="1400" dirty="0"/>
              <a:t>Paul even tells us </a:t>
            </a:r>
            <a:r>
              <a:rPr lang="en-US" sz="1800" b="1" u="sng" dirty="0"/>
              <a:t>when prophecy will cease</a:t>
            </a:r>
            <a:r>
              <a:rPr lang="en-US" sz="1400" dirty="0"/>
              <a:t>.  The second part of 1 Cor 13 is contrasting 2 periods of time.  Now and Then.  Prophecies will cease “Then”</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794F3F-C40D-154F-97F3-148C120A0BC7}" type="slidenum">
              <a:rPr kumimoji="0" lang="en-US" sz="13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3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2046104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5DC19-8BC9-4B03-9D9D-04B6C6BA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7483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Now is obviously when Paul was writing the letter.  Then refers to some point in the future to Paul.  It’s been almost 2,000 years, are we in the future to Paul.  But are we in the “now” or are we in the “then” when it comes to prophecy?</a:t>
            </a:r>
          </a:p>
          <a:p>
            <a:endParaRPr lang="en-US" sz="1400" dirty="0"/>
          </a:p>
          <a:p>
            <a:r>
              <a:rPr lang="en-US" sz="1400" dirty="0"/>
              <a:t>When the perfect comes:  one can make a weak argument that since we are made perfect or sinless through Christ’s shed blood on the cross we are at the “then”</a:t>
            </a:r>
          </a:p>
          <a:p>
            <a:endParaRPr lang="en-US" sz="1400" dirty="0"/>
          </a:p>
          <a:p>
            <a:pPr defTabSz="966612"/>
            <a:r>
              <a:rPr lang="en-US" sz="1400" dirty="0"/>
              <a:t>I would submit that we do not know everything completely, therefore we are still in the “now” and we can still have prophecy, mostly in the form of forth telling, for exhortation and building up of the church body.</a:t>
            </a:r>
          </a:p>
          <a:p>
            <a:endParaRPr lang="en-US" sz="1400" dirty="0"/>
          </a:p>
          <a:p>
            <a:endParaRPr lang="en-US" sz="140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794F3F-C40D-154F-97F3-148C120A0BC7}" type="slidenum">
              <a:rPr kumimoji="0" lang="en-US" sz="13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3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36523739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Times New Roman" panose="02020603050405020304" pitchFamily="18" charset="0"/>
                <a:cs typeface="Times New Roman" panose="02020603050405020304" pitchFamily="18" charset="0"/>
              </a:rPr>
              <a:t>Although we don’t know what Philip’s daughters prophesied about, we do know what the next prophet said. </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Starting in vs 10: </a:t>
            </a:r>
            <a:r>
              <a:rPr lang="en-US" sz="1400" b="1" i="0" baseline="30000" dirty="0">
                <a:effectLst/>
                <a:latin typeface="Times New Roman" panose="02020603050405020304" pitchFamily="18" charset="0"/>
                <a:cs typeface="Times New Roman" panose="02020603050405020304" pitchFamily="18" charset="0"/>
              </a:rPr>
              <a:t>10 </a:t>
            </a:r>
            <a:r>
              <a:rPr lang="en-US" sz="1400" b="0" i="0" dirty="0">
                <a:effectLst/>
                <a:latin typeface="Times New Roman" panose="02020603050405020304" pitchFamily="18" charset="0"/>
                <a:cs typeface="Times New Roman" panose="02020603050405020304" pitchFamily="18" charset="0"/>
              </a:rPr>
              <a:t>Several days later a man named Agabus, who also had the gift of prophecy, arrived from Judea.</a:t>
            </a:r>
          </a:p>
          <a:p>
            <a:endParaRPr lang="en-US" sz="1400" b="0" i="0" dirty="0">
              <a:effectLst/>
              <a:latin typeface="Times New Roman" panose="02020603050405020304" pitchFamily="18" charset="0"/>
              <a:cs typeface="Times New Roman" panose="02020603050405020304" pitchFamily="18" charset="0"/>
            </a:endParaRPr>
          </a:p>
          <a:p>
            <a:pPr defTabSz="966612"/>
            <a:r>
              <a:rPr lang="en-US" sz="1400" b="0" i="0" dirty="0">
                <a:effectLst/>
                <a:latin typeface="Times New Roman" panose="02020603050405020304" pitchFamily="18" charset="0"/>
                <a:cs typeface="Times New Roman" panose="02020603050405020304" pitchFamily="18" charset="0"/>
              </a:rPr>
              <a:t>This is the </a:t>
            </a:r>
            <a:r>
              <a:rPr lang="en-US" sz="1800" b="1" i="0" u="sng" dirty="0">
                <a:effectLst/>
                <a:latin typeface="Times New Roman" panose="02020603050405020304" pitchFamily="18" charset="0"/>
                <a:cs typeface="Times New Roman" panose="02020603050405020304" pitchFamily="18" charset="0"/>
              </a:rPr>
              <a:t>same prophet </a:t>
            </a:r>
            <a:r>
              <a:rPr lang="en-US" sz="1400" b="0" i="0" dirty="0">
                <a:effectLst/>
                <a:latin typeface="Times New Roman" panose="02020603050405020304" pitchFamily="18" charset="0"/>
                <a:cs typeface="Times New Roman" panose="02020603050405020304" pitchFamily="18" charset="0"/>
              </a:rPr>
              <a:t>who went to Antioch when Paul and Barnabas were preaching there and prophesied that there would be a great famine.  That prophecy came true.</a:t>
            </a:r>
            <a:endParaRPr lang="en-US" sz="1400" dirty="0">
              <a:latin typeface="Times New Roman" panose="02020603050405020304" pitchFamily="18" charset="0"/>
              <a:cs typeface="Times New Roman" panose="02020603050405020304" pitchFamily="18" charset="0"/>
            </a:endParaRPr>
          </a:p>
          <a:p>
            <a:r>
              <a:rPr lang="en-US" sz="1400" b="0" i="0" dirty="0">
                <a:effectLst/>
                <a:latin typeface="Times New Roman" panose="02020603050405020304" pitchFamily="18" charset="0"/>
                <a:cs typeface="Times New Roman" panose="02020603050405020304" pitchFamily="18" charset="0"/>
              </a:rPr>
              <a:t> </a:t>
            </a:r>
            <a:endParaRPr lang="en-US" sz="140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794F3F-C40D-154F-97F3-148C120A0BC7}" type="slidenum">
              <a:rPr kumimoji="0" lang="en-US" sz="13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3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39408937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chemeClr val="bg1"/>
                </a:solidFill>
                <a:effectLst/>
                <a:latin typeface="Times New Roman" panose="02020603050405020304" pitchFamily="18" charset="0"/>
                <a:cs typeface="Times New Roman" panose="02020603050405020304" pitchFamily="18" charset="0"/>
              </a:rPr>
              <a:t> Now when we see Agabus, </a:t>
            </a:r>
          </a:p>
          <a:p>
            <a:endParaRPr lang="en-US" b="0" i="0" baseline="30000" dirty="0">
              <a:solidFill>
                <a:schemeClr val="bg1"/>
              </a:solidFill>
              <a:effectLst/>
              <a:latin typeface="Times New Roman" panose="02020603050405020304" pitchFamily="18" charset="0"/>
              <a:cs typeface="Times New Roman" panose="02020603050405020304" pitchFamily="18" charset="0"/>
            </a:endParaRPr>
          </a:p>
          <a:p>
            <a:endParaRPr lang="en-US" b="0" i="0" baseline="30000" dirty="0">
              <a:solidFill>
                <a:schemeClr val="bg1"/>
              </a:solidFill>
              <a:effectLst/>
              <a:latin typeface="Times New Roman" panose="02020603050405020304" pitchFamily="18" charset="0"/>
              <a:cs typeface="Times New Roman" panose="02020603050405020304" pitchFamily="18" charset="0"/>
            </a:endParaRPr>
          </a:p>
          <a:p>
            <a:r>
              <a:rPr lang="en-US" b="1" i="0" baseline="30000" dirty="0">
                <a:solidFill>
                  <a:schemeClr val="bg1"/>
                </a:solidFill>
                <a:effectLst/>
                <a:latin typeface="Times New Roman" panose="02020603050405020304" pitchFamily="18" charset="0"/>
                <a:cs typeface="Times New Roman" panose="02020603050405020304" pitchFamily="18" charset="0"/>
              </a:rPr>
              <a:t>11 </a:t>
            </a:r>
            <a:r>
              <a:rPr lang="en-US" b="0" i="0" dirty="0">
                <a:solidFill>
                  <a:schemeClr val="bg1"/>
                </a:solidFill>
                <a:effectLst/>
                <a:latin typeface="Times New Roman" panose="02020603050405020304" pitchFamily="18" charset="0"/>
                <a:cs typeface="Times New Roman" panose="02020603050405020304" pitchFamily="18" charset="0"/>
              </a:rPr>
              <a:t>He came over, took Paul’s belt, and bound his own feet and hands with it. Then he said, “</a:t>
            </a:r>
            <a:r>
              <a:rPr lang="en-US" sz="1600" b="1" i="0" u="sng" dirty="0">
                <a:solidFill>
                  <a:schemeClr val="bg1"/>
                </a:solidFill>
                <a:effectLst/>
                <a:latin typeface="Times New Roman" panose="02020603050405020304" pitchFamily="18" charset="0"/>
                <a:cs typeface="Times New Roman" panose="02020603050405020304" pitchFamily="18" charset="0"/>
              </a:rPr>
              <a:t>The Holy Spirit </a:t>
            </a:r>
            <a:r>
              <a:rPr lang="en-US" b="0" i="0" dirty="0">
                <a:solidFill>
                  <a:schemeClr val="bg1"/>
                </a:solidFill>
                <a:effectLst/>
                <a:latin typeface="Times New Roman" panose="02020603050405020304" pitchFamily="18" charset="0"/>
                <a:cs typeface="Times New Roman" panose="02020603050405020304" pitchFamily="18" charset="0"/>
              </a:rPr>
              <a:t>declares, ‘So shall the owner of this belt be bound by the Jewish leaders in Jerusalem and turned over to the Gentiles.’</a:t>
            </a:r>
          </a:p>
          <a:p>
            <a:endParaRPr lang="en-US" b="0" i="0" dirty="0">
              <a:solidFill>
                <a:schemeClr val="bg1"/>
              </a:solidFill>
              <a:effectLst/>
              <a:latin typeface="Times New Roman" panose="02020603050405020304" pitchFamily="18" charset="0"/>
              <a:cs typeface="Times New Roman" panose="02020603050405020304" pitchFamily="18" charset="0"/>
            </a:endParaRPr>
          </a:p>
          <a:p>
            <a:r>
              <a:rPr lang="en-US" b="0" i="0" dirty="0">
                <a:solidFill>
                  <a:schemeClr val="bg1"/>
                </a:solidFill>
                <a:effectLst/>
                <a:latin typeface="Times New Roman" panose="02020603050405020304" pitchFamily="18" charset="0"/>
                <a:cs typeface="Times New Roman" panose="02020603050405020304" pitchFamily="18" charset="0"/>
              </a:rPr>
              <a:t>This would be much harder today since not everyone wears a belt, and the belts we do wear would not work the same way.  But using props is an effective teaching method.  Agabus was not the only prophet to use a prop.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794F3F-C40D-154F-97F3-148C120A0BC7}" type="slidenum">
              <a:rPr kumimoji="0" lang="en-US" sz="13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3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30333074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prophet Ezekiel spent more than a year lying on his side, first on his left side then the right side.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794F3F-C40D-154F-97F3-148C120A0BC7}" type="slidenum">
              <a:rPr kumimoji="0" lang="en-US" sz="13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3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12926186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prophet Micah lamented without wearing clothes to illustrate the severity of the destitution and captivity that was coming. </a:t>
            </a:r>
          </a:p>
          <a:p>
            <a:endParaRPr lang="en-US" sz="1400" dirty="0"/>
          </a:p>
          <a:p>
            <a:r>
              <a:rPr lang="en-US" sz="1400" dirty="0"/>
              <a:t>The prophet Jeremiah wore a yoke around his neck to demonstrate that Israel would be subject to Babylon.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794F3F-C40D-154F-97F3-148C120A0BC7}" type="slidenum">
              <a:rPr kumimoji="0" lang="en-US" sz="13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3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41582904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Times New Roman" panose="02020603050405020304" pitchFamily="18" charset="0"/>
                <a:cs typeface="Times New Roman" panose="02020603050405020304" pitchFamily="18" charset="0"/>
              </a:rPr>
              <a:t>As you can imagine, this caused a strong reaction in the church.  Luke writes that </a:t>
            </a:r>
          </a:p>
          <a:p>
            <a:endParaRPr lang="en-US" sz="1400" dirty="0">
              <a:latin typeface="Times New Roman" panose="02020603050405020304" pitchFamily="18" charset="0"/>
              <a:cs typeface="Times New Roman" panose="02020603050405020304" pitchFamily="18" charset="0"/>
            </a:endParaRPr>
          </a:p>
          <a:p>
            <a:r>
              <a:rPr lang="en-US" sz="1400" b="0" i="0" dirty="0">
                <a:solidFill>
                  <a:srgbClr val="000000"/>
                </a:solidFill>
                <a:effectLst/>
                <a:latin typeface="Times New Roman" panose="02020603050405020304" pitchFamily="18" charset="0"/>
                <a:cs typeface="Times New Roman" panose="02020603050405020304" pitchFamily="18" charset="0"/>
              </a:rPr>
              <a:t>When we heard this, we and the local believers all begged Paul not to go on to Jerusalem.</a:t>
            </a:r>
          </a:p>
          <a:p>
            <a:endParaRPr lang="en-US" sz="1400" b="0" i="0" dirty="0">
              <a:solidFill>
                <a:srgbClr val="000000"/>
              </a:solidFill>
              <a:effectLst/>
              <a:latin typeface="Times New Roman" panose="02020603050405020304" pitchFamily="18" charset="0"/>
              <a:cs typeface="Times New Roman" panose="02020603050405020304" pitchFamily="18" charset="0"/>
            </a:endParaRPr>
          </a:p>
          <a:p>
            <a:pPr defTabSz="966612"/>
            <a:r>
              <a:rPr lang="en-US" sz="1400" b="0" i="0" dirty="0">
                <a:solidFill>
                  <a:srgbClr val="000000"/>
                </a:solidFill>
                <a:effectLst/>
                <a:latin typeface="Times New Roman" panose="02020603050405020304" pitchFamily="18" charset="0"/>
                <a:cs typeface="Times New Roman" panose="02020603050405020304" pitchFamily="18" charset="0"/>
              </a:rPr>
              <a:t>What was Paul’s response?  Look at verse 13.  </a:t>
            </a:r>
            <a:r>
              <a:rPr lang="en-US" sz="1400" b="1" i="0" baseline="30000" dirty="0">
                <a:solidFill>
                  <a:srgbClr val="000000"/>
                </a:solidFill>
                <a:effectLst/>
                <a:latin typeface="Times New Roman" panose="02020603050405020304" pitchFamily="18" charset="0"/>
                <a:cs typeface="Times New Roman" panose="02020603050405020304" pitchFamily="18" charset="0"/>
              </a:rPr>
              <a:t>13 </a:t>
            </a:r>
            <a:r>
              <a:rPr lang="en-US" sz="1400" b="0" i="0" dirty="0">
                <a:solidFill>
                  <a:srgbClr val="000000"/>
                </a:solidFill>
                <a:effectLst/>
                <a:latin typeface="Times New Roman" panose="02020603050405020304" pitchFamily="18" charset="0"/>
                <a:cs typeface="Times New Roman" panose="02020603050405020304" pitchFamily="18" charset="0"/>
              </a:rPr>
              <a:t>But he said, “Why all this weeping? You are breaking my heart! I am ready not only to be jailed at Jerusalem but even to die for the sake of the Lord Jesus.”</a:t>
            </a:r>
            <a:endParaRPr lang="en-US" sz="14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794F3F-C40D-154F-97F3-148C120A0BC7}" type="slidenum">
              <a:rPr kumimoji="0" lang="en-US" sz="13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3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14714991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500">
                <a:solidFill>
                  <a:schemeClr val="tx1"/>
                </a:solidFill>
                <a:latin typeface="Times New Roman" charset="0"/>
                <a:ea typeface="ＭＳ Ｐゴシック" charset="0"/>
                <a:cs typeface="ＭＳ Ｐゴシック" charset="0"/>
              </a:defRPr>
            </a:lvl1pPr>
            <a:lvl2pPr marL="785372" indent="-302066">
              <a:defRPr sz="2500">
                <a:solidFill>
                  <a:schemeClr val="tx1"/>
                </a:solidFill>
                <a:latin typeface="Times New Roman" charset="0"/>
                <a:ea typeface="ＭＳ Ｐゴシック" charset="0"/>
              </a:defRPr>
            </a:lvl2pPr>
            <a:lvl3pPr marL="1208265" indent="-241653">
              <a:defRPr sz="2500">
                <a:solidFill>
                  <a:schemeClr val="tx1"/>
                </a:solidFill>
                <a:latin typeface="Times New Roman" charset="0"/>
                <a:ea typeface="ＭＳ Ｐゴシック" charset="0"/>
              </a:defRPr>
            </a:lvl3pPr>
            <a:lvl4pPr marL="1691571" indent="-241653">
              <a:defRPr sz="2500">
                <a:solidFill>
                  <a:schemeClr val="tx1"/>
                </a:solidFill>
                <a:latin typeface="Times New Roman" charset="0"/>
                <a:ea typeface="ＭＳ Ｐゴシック" charset="0"/>
              </a:defRPr>
            </a:lvl4pPr>
            <a:lvl5pPr marL="2174878" indent="-241653">
              <a:defRPr sz="2500">
                <a:solidFill>
                  <a:schemeClr val="tx1"/>
                </a:solidFill>
                <a:latin typeface="Times New Roman" charset="0"/>
                <a:ea typeface="ＭＳ Ｐゴシック" charset="0"/>
              </a:defRPr>
            </a:lvl5pPr>
            <a:lvl6pPr marL="2658184" indent="-241653" algn="ctr" eaLnBrk="0" fontAlgn="base" hangingPunct="0">
              <a:spcBef>
                <a:spcPct val="0"/>
              </a:spcBef>
              <a:spcAft>
                <a:spcPct val="0"/>
              </a:spcAft>
              <a:defRPr sz="2500">
                <a:solidFill>
                  <a:schemeClr val="tx1"/>
                </a:solidFill>
                <a:latin typeface="Times New Roman" charset="0"/>
                <a:ea typeface="ＭＳ Ｐゴシック" charset="0"/>
              </a:defRPr>
            </a:lvl6pPr>
            <a:lvl7pPr marL="3141490" indent="-241653" algn="ctr" eaLnBrk="0" fontAlgn="base" hangingPunct="0">
              <a:spcBef>
                <a:spcPct val="0"/>
              </a:spcBef>
              <a:spcAft>
                <a:spcPct val="0"/>
              </a:spcAft>
              <a:defRPr sz="2500">
                <a:solidFill>
                  <a:schemeClr val="tx1"/>
                </a:solidFill>
                <a:latin typeface="Times New Roman" charset="0"/>
                <a:ea typeface="ＭＳ Ｐゴシック" charset="0"/>
              </a:defRPr>
            </a:lvl7pPr>
            <a:lvl8pPr marL="3624796" indent="-241653" algn="ctr" eaLnBrk="0" fontAlgn="base" hangingPunct="0">
              <a:spcBef>
                <a:spcPct val="0"/>
              </a:spcBef>
              <a:spcAft>
                <a:spcPct val="0"/>
              </a:spcAft>
              <a:defRPr sz="2500">
                <a:solidFill>
                  <a:schemeClr val="tx1"/>
                </a:solidFill>
                <a:latin typeface="Times New Roman" charset="0"/>
                <a:ea typeface="ＭＳ Ｐゴシック" charset="0"/>
              </a:defRPr>
            </a:lvl8pPr>
            <a:lvl9pPr marL="4108102" indent="-241653" algn="ctr" eaLnBrk="0" fontAlgn="base" hangingPunct="0">
              <a:spcBef>
                <a:spcPct val="0"/>
              </a:spcBef>
              <a:spcAft>
                <a:spcPct val="0"/>
              </a:spcAft>
              <a:defRPr sz="2500">
                <a:solidFill>
                  <a:schemeClr val="tx1"/>
                </a:solidFill>
                <a:latin typeface="Times New Roman" charset="0"/>
                <a:ea typeface="ＭＳ Ｐゴシック" charset="0"/>
              </a:defRPr>
            </a:lvl9pPr>
          </a:lstStyle>
          <a:p>
            <a:pPr marL="0" marR="0" lvl="0" indent="0" algn="r" defTabSz="966612" rtl="0" eaLnBrk="1" fontAlgn="base" latinLnBrk="0" hangingPunct="1">
              <a:lnSpc>
                <a:spcPct val="100000"/>
              </a:lnSpc>
              <a:spcBef>
                <a:spcPct val="0"/>
              </a:spcBef>
              <a:spcAft>
                <a:spcPct val="0"/>
              </a:spcAft>
              <a:buClrTx/>
              <a:buSzTx/>
              <a:buFontTx/>
              <a:buNone/>
              <a:tabLst/>
              <a:defRPr/>
            </a:pPr>
            <a:fld id="{63B0874B-D723-4F44-B2DB-AF30269199E9}" type="slidenum">
              <a:rPr kumimoji="0" lang="en-GB" sz="13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966612" rtl="0" eaLnBrk="1" fontAlgn="base" latinLnBrk="0" hangingPunct="1">
                <a:lnSpc>
                  <a:spcPct val="100000"/>
                </a:lnSpc>
                <a:spcBef>
                  <a:spcPct val="0"/>
                </a:spcBef>
                <a:spcAft>
                  <a:spcPct val="0"/>
                </a:spcAft>
                <a:buClrTx/>
                <a:buSzTx/>
                <a:buFontTx/>
                <a:buNone/>
                <a:tabLst/>
                <a:defRPr/>
              </a:pPr>
              <a:t>38</a:t>
            </a:fld>
            <a:endParaRPr kumimoji="0" lang="en-GB" sz="13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xfrm>
            <a:off x="1328738" y="614363"/>
            <a:ext cx="4656137" cy="3492500"/>
          </a:xfrm>
          <a:solidFill>
            <a:srgbClr val="FFFFFF"/>
          </a:solidFill>
          <a:ln/>
        </p:spPr>
      </p:sp>
      <p:sp>
        <p:nvSpPr>
          <p:cNvPr id="95235" name="Rectangle 1027"/>
          <p:cNvSpPr>
            <a:spLocks noGrp="1" noChangeArrowheads="1"/>
          </p:cNvSpPr>
          <p:nvPr>
            <p:ph type="body" idx="1"/>
          </p:nvPr>
        </p:nvSpPr>
        <p:spPr>
          <a:xfrm>
            <a:off x="974566" y="4371087"/>
            <a:ext cx="5364480" cy="4615749"/>
          </a:xfrm>
          <a:prstGeom prst="rect">
            <a:avLst/>
          </a:prstGeom>
          <a:solidFill>
            <a:srgbClr val="FFFFFF"/>
          </a:solidFill>
          <a:ln>
            <a:noFill/>
          </a:ln>
          <a:extLst>
            <a:ext uri="{FAA26D3D-D897-4be2-8F04-BA451C77F1D7}">
              <ma14:placeholderFlag xmlns="" xmlns:ma14="http://schemas.microsoft.com/office/mac/drawingml/2011/main" val="1"/>
            </a:ext>
          </a:extLst>
        </p:spPr>
        <p:txBody>
          <a:bodyPr/>
          <a:lstStyle/>
          <a:p>
            <a:r>
              <a:rPr lang="en-US" sz="1400" dirty="0">
                <a:latin typeface="Times New Roman" panose="02020603050405020304" pitchFamily="18" charset="0"/>
                <a:cs typeface="Times New Roman" panose="02020603050405020304" pitchFamily="18" charset="0"/>
              </a:rPr>
              <a:t>And now we get to what I think is the key verse in this section of scripture.  </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When it was clear that we couldn’t persuade him, we gave up and said, The Lord’s will be done. </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When God’s plan is revealed to you, and it is not what you want or was expecting, how do you respond?  Do you mope and complain?  Do you turn the other way like Jonah?  Do you drag your feet, saying, maybe next year I will .. . Do what ever it is that God has laid on your heart. Or do you say “the Lord’s will be done.”</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Even though prophecy revealed Paul would suffer and be imprisoned, he submitted to the Lord’s will. </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So what was the point of the prophecy? It prepared Paul for the suffering he would endure. </a:t>
            </a:r>
          </a:p>
          <a:p>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77332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In several of his letters, Paul writes about suffering.  In Romans 8:17 he writes </a:t>
            </a:r>
          </a:p>
          <a:p>
            <a:endParaRPr lang="en-US" sz="1400" dirty="0"/>
          </a:p>
          <a:p>
            <a:r>
              <a:rPr lang="en-US" sz="1400" dirty="0"/>
              <a:t>And since we are his children, we are his heirs. In fact, together with Christ we are heirs of God’s glory. But if we are to share his glory, we must also share his suffering.</a:t>
            </a:r>
          </a:p>
          <a:p>
            <a:endParaRPr lang="en-US" sz="1400" dirty="0"/>
          </a:p>
          <a:p>
            <a:r>
              <a:rPr lang="en-US" sz="1400" dirty="0"/>
              <a:t>You might wonder when Paul wrote that statement in Romans.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794F3F-C40D-154F-97F3-148C120A0BC7}" type="slidenum">
              <a:rPr kumimoji="0" lang="en-US" sz="13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3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4652764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75360" y="4560570"/>
            <a:ext cx="5364480" cy="4320540"/>
          </a:xfrm>
          <a:prstGeom prst="rect">
            <a:avLst/>
          </a:prstGeom>
        </p:spPr>
        <p:txBody>
          <a:bodyPr/>
          <a:lstStyle/>
          <a:p>
            <a:r>
              <a:rPr lang="en-US" sz="1400" dirty="0"/>
              <a:t>We saw this timeline earlier.   Several of </a:t>
            </a:r>
            <a:r>
              <a:rPr lang="en-US" sz="1800" b="1" u="sng" dirty="0"/>
              <a:t>Paul’s letters </a:t>
            </a:r>
            <a:r>
              <a:rPr lang="en-US" sz="1400" dirty="0"/>
              <a:t>were written during his mission trips.  The letter to the Romans was written during his third missionary journey, before he returned to Jerusalem. </a:t>
            </a:r>
          </a:p>
          <a:p>
            <a:endParaRPr lang="en-US" sz="140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794F3F-C40D-154F-97F3-148C120A0BC7}" type="slidenum">
              <a:rPr kumimoji="0" lang="en-US" sz="13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3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26980146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Times New Roman" panose="02020603050405020304" pitchFamily="18" charset="0"/>
                <a:cs typeface="Times New Roman" panose="02020603050405020304" pitchFamily="18" charset="0"/>
              </a:rPr>
              <a:t>Here are a couple more statements on suffering.  </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Colossians 1:24 (NLT)</a:t>
            </a:r>
          </a:p>
          <a:p>
            <a:r>
              <a:rPr lang="en-US" sz="1400" dirty="0">
                <a:latin typeface="Times New Roman" panose="02020603050405020304" pitchFamily="18" charset="0"/>
                <a:cs typeface="Times New Roman" panose="02020603050405020304" pitchFamily="18" charset="0"/>
              </a:rPr>
              <a:t>24 I am glad when I suffer for you in my body, for I am participating in the sufferings of Christ that continue for his body, the church.</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Philippians 1:29 (NLT)</a:t>
            </a:r>
          </a:p>
          <a:p>
            <a:r>
              <a:rPr lang="en-US" sz="1400" dirty="0">
                <a:latin typeface="Times New Roman" panose="02020603050405020304" pitchFamily="18" charset="0"/>
                <a:cs typeface="Times New Roman" panose="02020603050405020304" pitchFamily="18" charset="0"/>
              </a:rPr>
              <a:t>29 For you have been given not only the privilege of trusting in Christ but also the privilege of suffering for him.</a:t>
            </a:r>
          </a:p>
          <a:p>
            <a:endParaRPr lang="en-US" sz="1400" dirty="0">
              <a:latin typeface="Times New Roman" panose="02020603050405020304" pitchFamily="18" charset="0"/>
              <a:cs typeface="Times New Roman" panose="02020603050405020304" pitchFamily="18" charset="0"/>
            </a:endParaRPr>
          </a:p>
          <a:p>
            <a:pPr defTabSz="966612">
              <a:defRPr/>
            </a:pPr>
            <a:r>
              <a:rPr lang="en-US" sz="1400" dirty="0">
                <a:latin typeface="Times New Roman" panose="02020603050405020304" pitchFamily="18" charset="0"/>
                <a:cs typeface="Times New Roman" panose="02020603050405020304" pitchFamily="18" charset="0"/>
              </a:rPr>
              <a:t>Paul certainly never sought out difficulty. He had no martyr complex. On the other hand, he accepted suffering as a part of his witness which is why he alluded to suffering in his letters.</a:t>
            </a:r>
          </a:p>
          <a:p>
            <a:endParaRPr lang="en-US" sz="140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794F3F-C40D-154F-97F3-148C120A0BC7}" type="slidenum">
              <a:rPr kumimoji="0" lang="en-US" sz="13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3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1715173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5DC19-8BC9-4B03-9D9D-04B6C6BA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08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75360" y="4560570"/>
            <a:ext cx="5364480" cy="4320540"/>
          </a:xfrm>
          <a:prstGeom prst="rect">
            <a:avLst/>
          </a:prstGeom>
        </p:spPr>
        <p:txBody>
          <a:bodyPr/>
          <a:lstStyle/>
          <a:p>
            <a:r>
              <a:rPr lang="en-US" sz="1400" dirty="0"/>
              <a:t>Back to the timeline, Colossians and Philippians were written while he is in </a:t>
            </a:r>
            <a:r>
              <a:rPr lang="en-US" sz="1800" b="1" u="sng" dirty="0"/>
              <a:t>prison</a:t>
            </a:r>
            <a:r>
              <a:rPr lang="en-US" sz="1400" dirty="0"/>
              <a:t> in Rome, which resulted from his returning to Jerusalem. </a:t>
            </a:r>
          </a:p>
          <a:p>
            <a:endParaRPr lang="en-US" sz="1400" dirty="0"/>
          </a:p>
          <a:p>
            <a:r>
              <a:rPr lang="en-US" sz="1400" dirty="0"/>
              <a:t>Can you imagine if Paul had listened to the churches at Tyre or Caesarea and not returned to Jerusalem?  </a:t>
            </a:r>
          </a:p>
          <a:p>
            <a:endParaRPr lang="en-US" sz="1400" dirty="0"/>
          </a:p>
          <a:p>
            <a:r>
              <a:rPr lang="en-US" sz="1400" dirty="0"/>
              <a:t>Would he have ended up in Rome?  Would he have written the prison letters?  Would he have written the </a:t>
            </a:r>
            <a:r>
              <a:rPr lang="en-US" sz="1800" b="1" u="sng" dirty="0"/>
              <a:t>pastoral</a:t>
            </a:r>
            <a:r>
              <a:rPr lang="en-US" sz="1400" dirty="0"/>
              <a:t> letters?  </a:t>
            </a:r>
          </a:p>
          <a:p>
            <a:endParaRPr lang="en-US" sz="1400" dirty="0"/>
          </a:p>
          <a:p>
            <a:r>
              <a:rPr lang="en-US" sz="1400" dirty="0"/>
              <a:t>We don’t know.  What do we know?</a:t>
            </a:r>
          </a:p>
          <a:p>
            <a:endParaRPr lang="en-US" sz="140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794F3F-C40D-154F-97F3-148C120A0BC7}" type="slidenum">
              <a:rPr kumimoji="0" lang="en-US" sz="13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3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35939536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We know that God causes everything to work together for the good of those who love God and are called according to his purpose for them. (Rom 8:18 NLT)</a:t>
            </a:r>
          </a:p>
          <a:p>
            <a:endParaRPr lang="en-US" sz="1400" dirty="0"/>
          </a:p>
          <a:p>
            <a:r>
              <a:rPr lang="en-US" sz="1400" dirty="0"/>
              <a:t>We may suffer.  We don’t need prophecy to tells us we are going to suffer. </a:t>
            </a:r>
          </a:p>
          <a:p>
            <a:endParaRPr lang="en-US" sz="1400" dirty="0"/>
          </a:p>
          <a:p>
            <a:r>
              <a:rPr lang="en-US" sz="1400" dirty="0"/>
              <a:t>But, we also have assurance.  We must heed God’s calling in our lives. We must be in submission to his will, not our own.  </a:t>
            </a:r>
          </a:p>
          <a:p>
            <a:endParaRPr lang="en-US" sz="1400" dirty="0"/>
          </a:p>
          <a:p>
            <a:r>
              <a:rPr lang="en-US" sz="1400" dirty="0"/>
              <a:t>When we do this, we have a blessed assurance.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794F3F-C40D-154F-97F3-148C120A0BC7}" type="slidenum">
              <a:rPr kumimoji="0" lang="en-US" sz="13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3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3123127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69562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0765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93781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6525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5DC19-8BC9-4B03-9D9D-04B6C6BA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4860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4450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4892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75360" y="4560570"/>
            <a:ext cx="5604885" cy="4320540"/>
          </a:xfrm>
          <a:prstGeom prst="rect">
            <a:avLst/>
          </a:prstGeom>
        </p:spPr>
        <p:txBody>
          <a:bodyPr/>
          <a:lstStyle/>
          <a:p>
            <a:r>
              <a:rPr lang="en-US" sz="1400" dirty="0"/>
              <a:t>If you knew the future, what would you do? </a:t>
            </a:r>
          </a:p>
          <a:p>
            <a:endParaRPr lang="en-US" sz="1400" dirty="0"/>
          </a:p>
          <a:p>
            <a:r>
              <a:rPr lang="en-US" sz="1400" dirty="0"/>
              <a:t>In the movie “</a:t>
            </a:r>
            <a:r>
              <a:rPr lang="en-US" sz="1800" b="1" u="sng" dirty="0"/>
              <a:t>Back to the Future Part 2</a:t>
            </a:r>
            <a:r>
              <a:rPr lang="en-US" sz="1400" dirty="0"/>
              <a:t>” the bad guy, Biff Tannen, travels back in time to give his younger self a sports almanac.   He tells his younger self that </a:t>
            </a:r>
          </a:p>
          <a:p>
            <a:pPr marL="181240" indent="-181240">
              <a:buFont typeface="Arial" panose="020B0604020202020204" pitchFamily="34" charset="0"/>
              <a:buChar char="•"/>
            </a:pPr>
            <a:r>
              <a:rPr lang="en-US" sz="1400" dirty="0"/>
              <a:t>This book tells the future. </a:t>
            </a:r>
          </a:p>
          <a:p>
            <a:pPr marL="181240" indent="-181240">
              <a:buFont typeface="Arial" panose="020B0604020202020204" pitchFamily="34" charset="0"/>
              <a:buChar char="•"/>
            </a:pPr>
            <a:r>
              <a:rPr lang="en-US" sz="1400" dirty="0"/>
              <a:t>This book tells the results of every major sports event till the end of this century</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794F3F-C40D-154F-97F3-148C120A0BC7}" type="slidenum">
              <a:rPr kumimoji="0" lang="en-US" sz="13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3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2809981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75360" y="4560570"/>
            <a:ext cx="5364480" cy="4320540"/>
          </a:xfrm>
          <a:prstGeom prst="rect">
            <a:avLst/>
          </a:prstGeom>
        </p:spPr>
        <p:txBody>
          <a:bodyPr/>
          <a:lstStyle/>
          <a:p>
            <a:r>
              <a:rPr lang="en-US" sz="1400" dirty="0"/>
              <a:t>Is knowing the future only possible in the movies?  </a:t>
            </a:r>
          </a:p>
          <a:p>
            <a:endParaRPr lang="en-US" sz="1400" dirty="0"/>
          </a:p>
          <a:p>
            <a:r>
              <a:rPr lang="en-US" sz="1400" dirty="0"/>
              <a:t>You can’t just go and buy a time machine can you?  </a:t>
            </a:r>
          </a:p>
          <a:p>
            <a:r>
              <a:rPr lang="en-US" sz="1400" dirty="0"/>
              <a:t>Well, it is available on Shopee for just 37.19. </a:t>
            </a:r>
          </a:p>
          <a:p>
            <a:endParaRPr lang="en-US" sz="1400" dirty="0"/>
          </a:p>
          <a:p>
            <a:endParaRPr lang="en-US" sz="140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794F3F-C40D-154F-97F3-148C120A0BC7}" type="slidenum">
              <a:rPr kumimoji="0" lang="en-US" sz="13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3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40343667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Only">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E46B6D3-324C-4659-8702-DB4B941A9E4D}"/>
              </a:ext>
            </a:extLst>
          </p:cNvPr>
          <p:cNvSpPr txBox="1"/>
          <p:nvPr userDrawn="1"/>
        </p:nvSpPr>
        <p:spPr>
          <a:xfrm>
            <a:off x="-2029" y="5477337"/>
            <a:ext cx="9144000" cy="1384995"/>
          </a:xfrm>
          <a:prstGeom prst="rect">
            <a:avLst/>
          </a:prstGeom>
          <a:solidFill>
            <a:srgbClr val="AB361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chemeClr val="bg1"/>
              </a:solidFill>
              <a:effectLst/>
              <a:uLnTx/>
              <a:uFillTx/>
              <a:latin typeface="Tw Cen MT" panose="020B06020201040206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chemeClr val="bg1"/>
              </a:solidFill>
              <a:effectLst/>
              <a:uLnTx/>
              <a:uFillTx/>
              <a:latin typeface="Tw Cen MT" panose="020B06020201040206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chemeClr val="bg1"/>
              </a:solidFill>
              <a:effectLst/>
              <a:uLnTx/>
              <a:uFillTx/>
              <a:latin typeface="Tw Cen MT" panose="020B0602020104020603" pitchFamily="34" charset="0"/>
            </a:endParaRPr>
          </a:p>
        </p:txBody>
      </p:sp>
      <p:pic>
        <p:nvPicPr>
          <p:cNvPr id="11" name="Picture 10">
            <a:extLst>
              <a:ext uri="{FF2B5EF4-FFF2-40B4-BE49-F238E27FC236}">
                <a16:creationId xmlns:a16="http://schemas.microsoft.com/office/drawing/2014/main" id="{CBB21F88-CA4B-4C66-A4FD-130EF73BFFE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715"/>
            <a:ext cx="9144000" cy="5476622"/>
          </a:xfrm>
          <a:prstGeom prst="rect">
            <a:avLst/>
          </a:prstGeom>
        </p:spPr>
      </p:pic>
    </p:spTree>
    <p:extLst>
      <p:ext uri="{BB962C8B-B14F-4D97-AF65-F5344CB8AC3E}">
        <p14:creationId xmlns:p14="http://schemas.microsoft.com/office/powerpoint/2010/main" val="3377799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9761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09FF0B-F9B4-41D1-ABAA-DBE5733E92B0}"/>
              </a:ext>
            </a:extLst>
          </p:cNvPr>
          <p:cNvPicPr>
            <a:picLocks noChangeAspect="1"/>
          </p:cNvPicPr>
          <p:nvPr userDrawn="1"/>
        </p:nvPicPr>
        <p:blipFill>
          <a:blip r:embed="rId2"/>
          <a:stretch>
            <a:fillRect/>
          </a:stretch>
        </p:blipFill>
        <p:spPr>
          <a:xfrm>
            <a:off x="-8766" y="1553015"/>
            <a:ext cx="9152766" cy="5304985"/>
          </a:xfrm>
          <a:prstGeom prst="rect">
            <a:avLst/>
          </a:prstGeom>
        </p:spPr>
      </p:pic>
    </p:spTree>
    <p:extLst>
      <p:ext uri="{BB962C8B-B14F-4D97-AF65-F5344CB8AC3E}">
        <p14:creationId xmlns:p14="http://schemas.microsoft.com/office/powerpoint/2010/main" val="294673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6295B8-BA67-40BD-9658-5AEC1BAA7E7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765" y="1570077"/>
            <a:ext cx="9152766" cy="5304985"/>
          </a:xfrm>
          <a:prstGeom prst="rect">
            <a:avLst/>
          </a:prstGeom>
        </p:spPr>
      </p:pic>
    </p:spTree>
    <p:extLst>
      <p:ext uri="{BB962C8B-B14F-4D97-AF65-F5344CB8AC3E}">
        <p14:creationId xmlns:p14="http://schemas.microsoft.com/office/powerpoint/2010/main" val="3929841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896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rgbClr val="000015"/>
        </a:solidFill>
        <a:effectLst/>
      </p:bgPr>
    </p:bg>
    <p:spTree>
      <p:nvGrpSpPr>
        <p:cNvPr id="1" name=""/>
        <p:cNvGrpSpPr/>
        <p:nvPr/>
      </p:nvGrpSpPr>
      <p:grpSpPr>
        <a:xfrm>
          <a:off x="0" y="0"/>
          <a:ext cx="0" cy="0"/>
          <a:chOff x="0" y="0"/>
          <a:chExt cx="0" cy="0"/>
        </a:xfrm>
      </p:grpSpPr>
      <p:sp>
        <p:nvSpPr>
          <p:cNvPr id="2" name="Rectangle 3" descr="EXPTEXTB">
            <a:extLst>
              <a:ext uri="{FF2B5EF4-FFF2-40B4-BE49-F238E27FC236}">
                <a16:creationId xmlns:a16="http://schemas.microsoft.com/office/drawing/2014/main" id="{840557EA-EB41-4043-91E0-7ABA92E4E46D}"/>
              </a:ext>
            </a:extLst>
          </p:cNvPr>
          <p:cNvSpPr>
            <a:spLocks noChangeArrowheads="1"/>
          </p:cNvSpPr>
          <p:nvPr userDrawn="1"/>
        </p:nvSpPr>
        <p:spPr bwMode="auto">
          <a:xfrm>
            <a:off x="0" y="0"/>
            <a:ext cx="9144000" cy="68580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Times New Roman" charset="0"/>
            </a:endParaRPr>
          </a:p>
        </p:txBody>
      </p:sp>
    </p:spTree>
    <p:extLst>
      <p:ext uri="{BB962C8B-B14F-4D97-AF65-F5344CB8AC3E}">
        <p14:creationId xmlns:p14="http://schemas.microsoft.com/office/powerpoint/2010/main" val="1113293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134B08-4C83-4076-B778-4431852F5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41972" cy="6858000"/>
          </a:xfrm>
          <a:prstGeom prst="rect">
            <a:avLst/>
          </a:prstGeom>
        </p:spPr>
      </p:pic>
    </p:spTree>
    <p:extLst>
      <p:ext uri="{BB962C8B-B14F-4D97-AF65-F5344CB8AC3E}">
        <p14:creationId xmlns:p14="http://schemas.microsoft.com/office/powerpoint/2010/main" val="2094699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3022D3-6C72-4B4F-963C-31652E9F16C8}"/>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5909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790015"/>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042117-A96F-4470-9FB7-C2D38157DF8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9132199" cy="6858000"/>
          </a:xfrm>
          <a:prstGeom prst="rect">
            <a:avLst/>
          </a:prstGeom>
        </p:spPr>
      </p:pic>
    </p:spTree>
    <p:extLst>
      <p:ext uri="{BB962C8B-B14F-4D97-AF65-F5344CB8AC3E}">
        <p14:creationId xmlns:p14="http://schemas.microsoft.com/office/powerpoint/2010/main" val="164243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tx1"/>
        </a:solidFill>
        <a:effectLst/>
      </p:bgPr>
    </p:bg>
    <p:spTree>
      <p:nvGrpSpPr>
        <p:cNvPr id="1" name="Shape 15"/>
        <p:cNvGrpSpPr/>
        <p:nvPr/>
      </p:nvGrpSpPr>
      <p:grpSpPr>
        <a:xfrm>
          <a:off x="0" y="0"/>
          <a:ext cx="0" cy="0"/>
          <a:chOff x="0" y="0"/>
          <a:chExt cx="0" cy="0"/>
        </a:xfrm>
      </p:grpSpPr>
      <p:pic>
        <p:nvPicPr>
          <p:cNvPr id="6" name="Picture 5">
            <a:extLst>
              <a:ext uri="{FF2B5EF4-FFF2-40B4-BE49-F238E27FC236}">
                <a16:creationId xmlns:a16="http://schemas.microsoft.com/office/drawing/2014/main" id="{9C575764-19B9-4A16-86A3-16ED7E7BFE6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715"/>
            <a:ext cx="9144000" cy="6856570"/>
          </a:xfrm>
          <a:prstGeom prst="rect">
            <a:avLst/>
          </a:prstGeom>
        </p:spPr>
      </p:pic>
    </p:spTree>
    <p:extLst>
      <p:ext uri="{BB962C8B-B14F-4D97-AF65-F5344CB8AC3E}">
        <p14:creationId xmlns:p14="http://schemas.microsoft.com/office/powerpoint/2010/main" val="4031872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
        <p:cNvGrpSpPr/>
        <p:nvPr/>
      </p:nvGrpSpPr>
      <p:grpSpPr>
        <a:xfrm>
          <a:off x="0" y="0"/>
          <a:ext cx="0" cy="0"/>
          <a:chOff x="0" y="0"/>
          <a:chExt cx="0" cy="0"/>
        </a:xfrm>
      </p:grpSpPr>
      <p:pic>
        <p:nvPicPr>
          <p:cNvPr id="4" name="Picture 3">
            <a:extLst>
              <a:ext uri="{FF2B5EF4-FFF2-40B4-BE49-F238E27FC236}">
                <a16:creationId xmlns:a16="http://schemas.microsoft.com/office/drawing/2014/main" id="{42F7DDF8-09C2-4723-96FE-4077774318F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715"/>
            <a:ext cx="9144000" cy="6856570"/>
          </a:xfrm>
          <a:prstGeom prst="rect">
            <a:avLst/>
          </a:prstGeom>
        </p:spPr>
      </p:pic>
    </p:spTree>
    <p:extLst>
      <p:ext uri="{BB962C8B-B14F-4D97-AF65-F5344CB8AC3E}">
        <p14:creationId xmlns:p14="http://schemas.microsoft.com/office/powerpoint/2010/main" val="4237561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DF082E-B760-4670-BDA6-C62CE7CAFA7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Tree>
    <p:extLst>
      <p:ext uri="{BB962C8B-B14F-4D97-AF65-F5344CB8AC3E}">
        <p14:creationId xmlns:p14="http://schemas.microsoft.com/office/powerpoint/2010/main" val="1420494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A99A56-358A-47D6-8F77-BAC45A22C8A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574"/>
            <a:ext cx="9144000" cy="6850852"/>
          </a:xfrm>
          <a:prstGeom prst="rect">
            <a:avLst/>
          </a:prstGeom>
        </p:spPr>
      </p:pic>
      <p:pic>
        <p:nvPicPr>
          <p:cNvPr id="6" name="Picture 5">
            <a:extLst>
              <a:ext uri="{FF2B5EF4-FFF2-40B4-BE49-F238E27FC236}">
                <a16:creationId xmlns:a16="http://schemas.microsoft.com/office/drawing/2014/main" id="{13E3D510-E373-4D22-9004-F977C0A36993}"/>
              </a:ext>
            </a:extLst>
          </p:cNvPr>
          <p:cNvPicPr>
            <a:picLocks noChangeAspect="1"/>
          </p:cNvPicPr>
          <p:nvPr userDrawn="1"/>
        </p:nvPicPr>
        <p:blipFill rotWithShape="1">
          <a:blip r:embed="rId3" cstate="email">
            <a:clrChange>
              <a:clrFrom>
                <a:srgbClr val="880015"/>
              </a:clrFrom>
              <a:clrTo>
                <a:srgbClr val="880015">
                  <a:alpha val="0"/>
                </a:srgbClr>
              </a:clrTo>
            </a:clrChange>
            <a:extLst>
              <a:ext uri="{28A0092B-C50C-407E-A947-70E740481C1C}">
                <a14:useLocalDpi xmlns:a14="http://schemas.microsoft.com/office/drawing/2010/main"/>
              </a:ext>
            </a:extLst>
          </a:blip>
          <a:srcRect/>
          <a:stretch/>
        </p:blipFill>
        <p:spPr>
          <a:xfrm>
            <a:off x="0" y="4591050"/>
            <a:ext cx="9144000" cy="2266950"/>
          </a:xfrm>
          <a:prstGeom prst="rect">
            <a:avLst/>
          </a:prstGeom>
        </p:spPr>
      </p:pic>
    </p:spTree>
    <p:extLst>
      <p:ext uri="{BB962C8B-B14F-4D97-AF65-F5344CB8AC3E}">
        <p14:creationId xmlns:p14="http://schemas.microsoft.com/office/powerpoint/2010/main" val="1098977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Only">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533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Title Only">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4D9B4C-D131-474B-B551-323A8C99C6E3}"/>
              </a:ext>
            </a:extLst>
          </p:cNvPr>
          <p:cNvPicPr>
            <a:picLocks noChangeAspect="1"/>
          </p:cNvPicPr>
          <p:nvPr userDrawn="1"/>
        </p:nvPicPr>
        <p:blipFill>
          <a:blip r:embed="rId2"/>
          <a:stretch>
            <a:fillRect/>
          </a:stretch>
        </p:blipFill>
        <p:spPr>
          <a:xfrm>
            <a:off x="-1" y="0"/>
            <a:ext cx="9144001" cy="6858000"/>
          </a:xfrm>
          <a:prstGeom prst="rect">
            <a:avLst/>
          </a:prstGeom>
        </p:spPr>
      </p:pic>
    </p:spTree>
    <p:extLst>
      <p:ext uri="{BB962C8B-B14F-4D97-AF65-F5344CB8AC3E}">
        <p14:creationId xmlns:p14="http://schemas.microsoft.com/office/powerpoint/2010/main" val="1123843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Only">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A82E34-215F-4053-A0E5-B6C124A491F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574"/>
            <a:ext cx="9144000" cy="6850852"/>
          </a:xfrm>
          <a:prstGeom prst="rect">
            <a:avLst/>
          </a:prstGeom>
        </p:spPr>
      </p:pic>
    </p:spTree>
    <p:extLst>
      <p:ext uri="{BB962C8B-B14F-4D97-AF65-F5344CB8AC3E}">
        <p14:creationId xmlns:p14="http://schemas.microsoft.com/office/powerpoint/2010/main" val="40899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DE228FC1-F2B5-4DB1-920A-27D2EC828F9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715"/>
            <a:ext cx="9144000" cy="6856570"/>
          </a:xfrm>
          <a:prstGeom prst="rect">
            <a:avLst/>
          </a:prstGeom>
        </p:spPr>
      </p:pic>
    </p:spTree>
    <p:extLst>
      <p:ext uri="{BB962C8B-B14F-4D97-AF65-F5344CB8AC3E}">
        <p14:creationId xmlns:p14="http://schemas.microsoft.com/office/powerpoint/2010/main" val="848831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3152768"/>
      </p:ext>
    </p:extLst>
  </p:cSld>
  <p:clrMap bg1="lt1" tx1="dk1" bg2="lt2" tx2="dk2" accent1="accent1" accent2="accent2" accent3="accent3" accent4="accent4" accent5="accent5" accent6="accent6" hlink="hlink" folHlink="folHlink"/>
  <p:sldLayoutIdLst>
    <p:sldLayoutId id="2147483725" r:id="rId1"/>
    <p:sldLayoutId id="2147483715" r:id="rId2"/>
    <p:sldLayoutId id="2147483727" r:id="rId3"/>
    <p:sldLayoutId id="2147483721" r:id="rId4"/>
    <p:sldLayoutId id="2147483726" r:id="rId5"/>
    <p:sldLayoutId id="2147483723" r:id="rId6"/>
    <p:sldLayoutId id="2147483729" r:id="rId7"/>
    <p:sldLayoutId id="2147483728" r:id="rId8"/>
    <p:sldLayoutId id="2147483714"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184106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19.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video" Target="https://www.youtube.com/embed/cY6k2QhdCn0?feature=oembed" TargetMode="External"/><Relationship Id="rId4" Type="http://schemas.openxmlformats.org/officeDocument/2006/relationships/image" Target="../media/image1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4.xml"/><Relationship Id="rId1" Type="http://schemas.openxmlformats.org/officeDocument/2006/relationships/slideLayout" Target="../slideLayouts/slideLayout17.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8.png"/><Relationship Id="rId4" Type="http://schemas.openxmlformats.org/officeDocument/2006/relationships/notesSlide" Target="../notesSlides/notesSlide4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ideo" Target="https://www.youtube.com/embed/rpYM6Et_hVY?feature=oembed" TargetMode="Externa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3" name="Shape 26">
            <a:extLst>
              <a:ext uri="{FF2B5EF4-FFF2-40B4-BE49-F238E27FC236}">
                <a16:creationId xmlns:a16="http://schemas.microsoft.com/office/drawing/2014/main" id="{B567C375-1A7D-47A5-AD5F-3D3CBF75B2CE}"/>
              </a:ext>
            </a:extLst>
          </p:cNvPr>
          <p:cNvSpPr txBox="1"/>
          <p:nvPr/>
        </p:nvSpPr>
        <p:spPr>
          <a:xfrm>
            <a:off x="0" y="718507"/>
            <a:ext cx="9144000" cy="591506"/>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US" sz="4400" b="1" i="0" u="none" strike="noStrike" kern="0" cap="none" spc="0" normalizeH="0" baseline="0" noProof="0" dirty="0">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rPr>
              <a:t>How Firm a Foundation</a:t>
            </a:r>
            <a:endParaRPr kumimoji="0" lang="en-US" sz="2000" b="1" i="0" u="none" strike="noStrike" kern="0" cap="none" spc="0" normalizeH="0" baseline="0" noProof="0" dirty="0">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endParaRPr>
          </a:p>
        </p:txBody>
      </p:sp>
      <p:sp>
        <p:nvSpPr>
          <p:cNvPr id="4" name="Shape 27">
            <a:extLst>
              <a:ext uri="{FF2B5EF4-FFF2-40B4-BE49-F238E27FC236}">
                <a16:creationId xmlns:a16="http://schemas.microsoft.com/office/drawing/2014/main" id="{852EBB23-D3D6-49B3-90F1-C5806CB60F89}"/>
              </a:ext>
            </a:extLst>
          </p:cNvPr>
          <p:cNvSpPr/>
          <p:nvPr/>
        </p:nvSpPr>
        <p:spPr>
          <a:xfrm>
            <a:off x="61415" y="5702961"/>
            <a:ext cx="8830101" cy="1015661"/>
          </a:xfrm>
          <a:prstGeom prst="rect">
            <a:avLst/>
          </a:prstGeom>
          <a:noFill/>
          <a:ln>
            <a:noFill/>
          </a:ln>
        </p:spPr>
        <p:txBody>
          <a:bodyPr lIns="91425" tIns="45700" rIns="91425" bIns="45700" anchor="t" anchorCtr="0">
            <a:noAutofit/>
          </a:bodyPr>
          <a:lstStyle/>
          <a:p>
            <a:pPr lvl="1" algn="r">
              <a:buClr>
                <a:srgbClr val="FFFFFF"/>
              </a:buClr>
              <a:buSzPct val="25000"/>
              <a:defRPr/>
            </a:pPr>
            <a:r>
              <a:rPr kumimoji="0" lang="en-US" sz="2000" b="1" i="0" u="none" strike="noStrike" kern="0" cap="none" spc="0" normalizeH="0" baseline="0" noProof="0" dirty="0">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rPr>
              <a:t>CCLI Song #</a:t>
            </a:r>
            <a:r>
              <a:rPr kumimoji="0" lang="is-IS" sz="2000" b="1" i="0" u="none" strike="noStrike" kern="0" cap="none" spc="0" normalizeH="0" baseline="0" noProof="0" dirty="0">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rPr>
              <a:t>107816</a:t>
            </a:r>
            <a:endParaRPr kumimoji="0" lang="en-US" sz="2000" b="1" i="0" u="none" strike="noStrike" kern="0" cap="none" spc="0" normalizeH="0" baseline="0" noProof="0" dirty="0">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endParaRPr>
          </a:p>
          <a:p>
            <a:pPr lvl="1" algn="r">
              <a:buClr>
                <a:srgbClr val="FFFFFF"/>
              </a:buClr>
              <a:buSzPct val="25000"/>
              <a:defRPr/>
            </a:pPr>
            <a:r>
              <a:rPr kumimoji="0" lang="en-US" sz="2000" b="1" i="0" u="none" strike="noStrike" kern="0" cap="none" spc="0" normalizeH="0" baseline="0" noProof="0" dirty="0">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rPr>
              <a:t>© </a:t>
            </a:r>
            <a:r>
              <a:rPr lang="en-US" sz="2000" b="1" kern="0" dirty="0">
                <a:solidFill>
                  <a:srgbClr val="FFFFFF"/>
                </a:solidFill>
                <a:effectLst>
                  <a:glow rad="190500">
                    <a:srgbClr val="000000">
                      <a:alpha val="75000"/>
                    </a:srgbClr>
                  </a:glow>
                  <a:outerShdw blurRad="38100" dist="38100" dir="2700000" algn="tl">
                    <a:srgbClr val="000000">
                      <a:alpha val="43137"/>
                    </a:srgbClr>
                  </a:outerShdw>
                </a:effectLst>
                <a:latin typeface="Arial"/>
                <a:ea typeface="Arial"/>
                <a:cs typeface="Arial"/>
                <a:sym typeface="Arial"/>
                <a:rtl val="0"/>
              </a:rPr>
              <a:t>Words and Music: Public Domain</a:t>
            </a:r>
            <a:endParaRPr kumimoji="0" lang="en-US" sz="2000" b="1" i="0" u="none" strike="noStrike" kern="0" cap="none" spc="0" normalizeH="0" baseline="0" noProof="0" dirty="0">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endParaRPr>
          </a:p>
          <a:p>
            <a:pPr lvl="1" algn="r">
              <a:buClr>
                <a:srgbClr val="FFFFFF"/>
              </a:buClr>
              <a:buSzPct val="25000"/>
              <a:defRPr/>
            </a:pPr>
            <a:r>
              <a:rPr kumimoji="0" lang="en-US" sz="2000" b="1" i="0" u="none" strike="noStrike" kern="0" cap="none" spc="0" normalizeH="0" baseline="0" noProof="0" dirty="0">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rPr>
              <a:t>CIC CCLI License # 277507</a:t>
            </a:r>
          </a:p>
        </p:txBody>
      </p:sp>
      <p:sp>
        <p:nvSpPr>
          <p:cNvPr id="6" name="Shape 26">
            <a:extLst>
              <a:ext uri="{FF2B5EF4-FFF2-40B4-BE49-F238E27FC236}">
                <a16:creationId xmlns:a16="http://schemas.microsoft.com/office/drawing/2014/main" id="{CED9FC15-2222-445E-B0D5-0E6C54D7B855}"/>
              </a:ext>
            </a:extLst>
          </p:cNvPr>
          <p:cNvSpPr txBox="1"/>
          <p:nvPr/>
        </p:nvSpPr>
        <p:spPr>
          <a:xfrm>
            <a:off x="61415" y="1631482"/>
            <a:ext cx="9144000" cy="591507"/>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Pct val="25000"/>
              <a:buFontTx/>
              <a:buNone/>
              <a:tabLst/>
              <a:defRPr/>
            </a:pPr>
            <a:r>
              <a:rPr lang="en-US" sz="2800" b="1" kern="0" dirty="0">
                <a:solidFill>
                  <a:srgbClr val="FFFFFF"/>
                </a:solidFill>
                <a:effectLst>
                  <a:glow rad="190500">
                    <a:srgbClr val="000000">
                      <a:alpha val="75000"/>
                    </a:srgbClr>
                  </a:glow>
                  <a:outerShdw blurRad="38100" dist="38100" dir="2700000" algn="tl">
                    <a:srgbClr val="000000">
                      <a:alpha val="43137"/>
                    </a:srgbClr>
                  </a:outerShdw>
                </a:effectLst>
                <a:latin typeface="Arial"/>
                <a:ea typeface="Arial"/>
                <a:cs typeface="Arial"/>
                <a:sym typeface="Arial"/>
                <a:rtl val="0"/>
              </a:rPr>
              <a:t>Author: Unknown</a:t>
            </a:r>
          </a:p>
        </p:txBody>
      </p:sp>
      <p:sp>
        <p:nvSpPr>
          <p:cNvPr id="8" name="Shape 26">
            <a:extLst>
              <a:ext uri="{FF2B5EF4-FFF2-40B4-BE49-F238E27FC236}">
                <a16:creationId xmlns:a16="http://schemas.microsoft.com/office/drawing/2014/main" id="{0AD29BB0-863B-475D-B1E4-6F0A240CCF46}"/>
              </a:ext>
            </a:extLst>
          </p:cNvPr>
          <p:cNvSpPr txBox="1"/>
          <p:nvPr/>
        </p:nvSpPr>
        <p:spPr>
          <a:xfrm>
            <a:off x="1006785" y="2790599"/>
            <a:ext cx="7130430" cy="591506"/>
          </a:xfrm>
          <a:prstGeom prst="rect">
            <a:avLst/>
          </a:prstGeom>
          <a:noFill/>
          <a:ln>
            <a:noFill/>
          </a:ln>
        </p:spPr>
        <p:txBody>
          <a:bodyPr lIns="91425" tIns="45700" rIns="91425" bIns="45700" anchor="t" anchorCtr="0">
            <a:noAutofit/>
          </a:bodyPr>
          <a:lstStyle/>
          <a:p>
            <a:pPr algn="ctr">
              <a:buClr>
                <a:srgbClr val="FFFFFF"/>
              </a:buClr>
              <a:buSzPct val="25000"/>
              <a:defRPr/>
            </a:pPr>
            <a:r>
              <a:rPr kumimoji="0" lang="en-US" sz="2800" b="1" u="none" strike="noStrike" kern="0" cap="none" spc="0" normalizeH="0" baseline="0" noProof="0" dirty="0">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rPr>
              <a:t>Performed </a:t>
            </a:r>
            <a:r>
              <a:rPr kumimoji="0" lang="en-US" sz="2800" b="1" u="none" strike="noStrike" kern="0" cap="none" spc="0" normalizeH="0" baseline="0" noProof="0" dirty="0" err="1">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rPr>
              <a:t>by:Sovereign</a:t>
            </a:r>
            <a:r>
              <a:rPr kumimoji="0" lang="en-US" sz="2800" b="1" u="none" strike="noStrike" kern="0" cap="none" spc="0" normalizeH="0" baseline="0" noProof="0" dirty="0">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rPr>
              <a:t> Grace Music, Bob </a:t>
            </a:r>
            <a:r>
              <a:rPr kumimoji="0" lang="en-US" sz="2800" b="1" u="none" strike="noStrike" kern="0" cap="none" spc="0" normalizeH="0" baseline="0" noProof="0" dirty="0" err="1">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rPr>
              <a:t>Kauflin</a:t>
            </a:r>
            <a:r>
              <a:rPr kumimoji="0" lang="en-US" sz="2800" b="1" u="none" strike="noStrike" kern="0" cap="none" spc="0" normalizeH="0" baseline="0" noProof="0" dirty="0">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rPr>
              <a:t> </a:t>
            </a:r>
          </a:p>
          <a:p>
            <a:pPr marL="0" marR="0" lvl="0" indent="0" algn="ctr" defTabSz="914400" rtl="0" eaLnBrk="1" fontAlgn="auto" latinLnBrk="0" hangingPunct="1">
              <a:lnSpc>
                <a:spcPct val="100000"/>
              </a:lnSpc>
              <a:spcBef>
                <a:spcPts val="0"/>
              </a:spcBef>
              <a:spcAft>
                <a:spcPts val="0"/>
              </a:spcAft>
              <a:buClr>
                <a:srgbClr val="FFFFFF"/>
              </a:buClr>
              <a:buSzPct val="25000"/>
              <a:buFontTx/>
              <a:buNone/>
              <a:tabLst/>
              <a:defRPr/>
            </a:pPr>
            <a:r>
              <a:rPr lang="en-US" sz="2800" b="1" kern="0" dirty="0">
                <a:solidFill>
                  <a:srgbClr val="FFFFFF"/>
                </a:solidFill>
                <a:effectLst>
                  <a:glow rad="190500">
                    <a:srgbClr val="000000">
                      <a:alpha val="75000"/>
                    </a:srgbClr>
                  </a:glow>
                  <a:outerShdw blurRad="38100" dist="38100" dir="2700000" algn="tl">
                    <a:srgbClr val="000000">
                      <a:alpha val="43137"/>
                    </a:srgbClr>
                  </a:outerShdw>
                </a:effectLst>
                <a:latin typeface="Arial"/>
                <a:ea typeface="Arial"/>
                <a:cs typeface="Arial"/>
                <a:sym typeface="Arial"/>
                <a:rtl val="0"/>
              </a:rPr>
              <a:t>All rights reserved. </a:t>
            </a:r>
          </a:p>
          <a:p>
            <a:pPr marL="0" marR="0" lvl="0" indent="0" algn="ctr" defTabSz="914400" rtl="0" eaLnBrk="1" fontAlgn="auto" latinLnBrk="0" hangingPunct="1">
              <a:lnSpc>
                <a:spcPct val="100000"/>
              </a:lnSpc>
              <a:spcBef>
                <a:spcPts val="0"/>
              </a:spcBef>
              <a:spcAft>
                <a:spcPts val="0"/>
              </a:spcAft>
              <a:buClr>
                <a:srgbClr val="FFFFFF"/>
              </a:buClr>
              <a:buSzPct val="25000"/>
              <a:buFontTx/>
              <a:buNone/>
              <a:tabLst/>
              <a:defRPr/>
            </a:pPr>
            <a:r>
              <a:rPr lang="en-US" sz="2800" b="1" kern="0" dirty="0">
                <a:solidFill>
                  <a:srgbClr val="FFFFFF"/>
                </a:solidFill>
                <a:effectLst>
                  <a:glow rad="190500">
                    <a:srgbClr val="000000">
                      <a:alpha val="75000"/>
                    </a:srgbClr>
                  </a:glow>
                  <a:outerShdw blurRad="38100" dist="38100" dir="2700000" algn="tl">
                    <a:srgbClr val="000000">
                      <a:alpha val="43137"/>
                    </a:srgbClr>
                  </a:outerShdw>
                </a:effectLst>
                <a:latin typeface="Arial"/>
                <a:ea typeface="Arial"/>
                <a:cs typeface="Arial"/>
                <a:sym typeface="Arial"/>
                <a:rtl val="0"/>
              </a:rPr>
              <a:t>Used by permission. www.SovereignGraceMusic.org </a:t>
            </a:r>
          </a:p>
        </p:txBody>
      </p:sp>
    </p:spTree>
    <p:extLst>
      <p:ext uri="{BB962C8B-B14F-4D97-AF65-F5344CB8AC3E}">
        <p14:creationId xmlns:p14="http://schemas.microsoft.com/office/powerpoint/2010/main" val="189471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F4EAA6-D38A-495C-B36E-4578A7B5B970}"/>
              </a:ext>
            </a:extLst>
          </p:cNvPr>
          <p:cNvPicPr>
            <a:picLocks noChangeAspect="1"/>
          </p:cNvPicPr>
          <p:nvPr/>
        </p:nvPicPr>
        <p:blipFill>
          <a:blip r:embed="rId3"/>
          <a:stretch>
            <a:fillRect/>
          </a:stretch>
        </p:blipFill>
        <p:spPr>
          <a:xfrm>
            <a:off x="230767" y="316156"/>
            <a:ext cx="3884531" cy="6029560"/>
          </a:xfrm>
          <a:prstGeom prst="rect">
            <a:avLst/>
          </a:prstGeom>
        </p:spPr>
      </p:pic>
      <p:pic>
        <p:nvPicPr>
          <p:cNvPr id="11" name="Picture 10">
            <a:extLst>
              <a:ext uri="{FF2B5EF4-FFF2-40B4-BE49-F238E27FC236}">
                <a16:creationId xmlns:a16="http://schemas.microsoft.com/office/drawing/2014/main" id="{07B087EB-60B6-4459-9737-880D427ECF53}"/>
              </a:ext>
            </a:extLst>
          </p:cNvPr>
          <p:cNvPicPr>
            <a:picLocks noChangeAspect="1"/>
          </p:cNvPicPr>
          <p:nvPr/>
        </p:nvPicPr>
        <p:blipFill>
          <a:blip r:embed="rId4"/>
          <a:stretch>
            <a:fillRect/>
          </a:stretch>
        </p:blipFill>
        <p:spPr>
          <a:xfrm>
            <a:off x="4445682" y="316156"/>
            <a:ext cx="3782238" cy="4447912"/>
          </a:xfrm>
          <a:prstGeom prst="rect">
            <a:avLst/>
          </a:prstGeom>
        </p:spPr>
      </p:pic>
      <p:pic>
        <p:nvPicPr>
          <p:cNvPr id="7" name="Picture 6">
            <a:extLst>
              <a:ext uri="{FF2B5EF4-FFF2-40B4-BE49-F238E27FC236}">
                <a16:creationId xmlns:a16="http://schemas.microsoft.com/office/drawing/2014/main" id="{AF27AC9C-7AA0-4BEB-BC31-D74538CE6C3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445682" y="3678427"/>
            <a:ext cx="3782238" cy="2667289"/>
          </a:xfrm>
          <a:prstGeom prst="rect">
            <a:avLst/>
          </a:prstGeom>
        </p:spPr>
      </p:pic>
    </p:spTree>
    <p:extLst>
      <p:ext uri="{BB962C8B-B14F-4D97-AF65-F5344CB8AC3E}">
        <p14:creationId xmlns:p14="http://schemas.microsoft.com/office/powerpoint/2010/main" val="43303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4B6578B-8C2D-4651-9754-69772847A5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3298" y="296847"/>
            <a:ext cx="6487063" cy="6172846"/>
          </a:xfrm>
          <a:prstGeom prst="rect">
            <a:avLst/>
          </a:prstGeom>
        </p:spPr>
      </p:pic>
      <p:sp>
        <p:nvSpPr>
          <p:cNvPr id="12" name="Rectangle 2">
            <a:extLst>
              <a:ext uri="{FF2B5EF4-FFF2-40B4-BE49-F238E27FC236}">
                <a16:creationId xmlns:a16="http://schemas.microsoft.com/office/drawing/2014/main" id="{022BD889-E35C-49EF-9D5A-944200299575}"/>
              </a:ext>
            </a:extLst>
          </p:cNvPr>
          <p:cNvSpPr txBox="1">
            <a:spLocks noChangeArrowheads="1"/>
          </p:cNvSpPr>
          <p:nvPr/>
        </p:nvSpPr>
        <p:spPr>
          <a:xfrm>
            <a:off x="6849373" y="5851249"/>
            <a:ext cx="1863306" cy="523672"/>
          </a:xfrm>
          <a:prstGeom prst="rect">
            <a:avLst/>
          </a:prstGeom>
          <a:effectLst>
            <a:outerShdw blurRad="63500" dist="35921" dir="2700000" algn="ctr" rotWithShape="0">
              <a:schemeClr val="tx2">
                <a:alpha val="74998"/>
              </a:schemeClr>
            </a:outerShdw>
          </a:effec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EE4D2D"/>
                </a:solidFill>
                <a:effectLst/>
                <a:uLnTx/>
                <a:uFillTx/>
                <a:latin typeface="Arial" panose="020B0604020202020204" pitchFamily="34" charset="0"/>
                <a:ea typeface="ＭＳ Ｐゴシック" pitchFamily="-108" charset="-128"/>
                <a:cs typeface="Arial" panose="020B0604020202020204" pitchFamily="34" charset="0"/>
              </a:rPr>
              <a:t>$37.19</a:t>
            </a:r>
            <a:endParaRPr kumimoji="0" lang="en-US" sz="28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3" name="Picture 2">
            <a:extLst>
              <a:ext uri="{FF2B5EF4-FFF2-40B4-BE49-F238E27FC236}">
                <a16:creationId xmlns:a16="http://schemas.microsoft.com/office/drawing/2014/main" id="{D4E7176E-08C3-4183-AC57-7461D33AB87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190311" y="3605463"/>
            <a:ext cx="1522368" cy="2115537"/>
          </a:xfrm>
          <a:prstGeom prst="rect">
            <a:avLst/>
          </a:prstGeom>
        </p:spPr>
      </p:pic>
    </p:spTree>
    <p:extLst>
      <p:ext uri="{BB962C8B-B14F-4D97-AF65-F5344CB8AC3E}">
        <p14:creationId xmlns:p14="http://schemas.microsoft.com/office/powerpoint/2010/main" val="301504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D1AB21-3E3E-45FF-A26A-7D07FF88EA77}"/>
              </a:ext>
            </a:extLst>
          </p:cNvPr>
          <p:cNvSpPr/>
          <p:nvPr/>
        </p:nvSpPr>
        <p:spPr bwMode="auto">
          <a:xfrm>
            <a:off x="0" y="3181350"/>
            <a:ext cx="9144000" cy="3676650"/>
          </a:xfrm>
          <a:prstGeom prst="rect">
            <a:avLst/>
          </a:prstGeom>
          <a:solidFill>
            <a:schemeClr val="tx1"/>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itchFamily="-112" charset="0"/>
              <a:ea typeface="ＭＳ Ｐゴシック" charset="0"/>
            </a:endParaRPr>
          </a:p>
        </p:txBody>
      </p:sp>
      <p:pic>
        <p:nvPicPr>
          <p:cNvPr id="5" name="Picture 4">
            <a:extLst>
              <a:ext uri="{FF2B5EF4-FFF2-40B4-BE49-F238E27FC236}">
                <a16:creationId xmlns:a16="http://schemas.microsoft.com/office/drawing/2014/main" id="{4625A85E-BBA5-4159-8A30-7E667E86E6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979" y="3429000"/>
            <a:ext cx="1905000" cy="2865120"/>
          </a:xfrm>
          <a:prstGeom prst="rect">
            <a:avLst/>
          </a:prstGeom>
        </p:spPr>
      </p:pic>
      <p:sp>
        <p:nvSpPr>
          <p:cNvPr id="6" name="TextBox 5">
            <a:extLst>
              <a:ext uri="{FF2B5EF4-FFF2-40B4-BE49-F238E27FC236}">
                <a16:creationId xmlns:a16="http://schemas.microsoft.com/office/drawing/2014/main" id="{40568969-7AFC-4FBE-8B95-6D54A05FAE4F}"/>
              </a:ext>
            </a:extLst>
          </p:cNvPr>
          <p:cNvSpPr txBox="1"/>
          <p:nvPr/>
        </p:nvSpPr>
        <p:spPr>
          <a:xfrm>
            <a:off x="3010620" y="3528204"/>
            <a:ext cx="5287992" cy="255454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system-ui"/>
                <a:ea typeface="ＭＳ Ｐゴシック" charset="0"/>
                <a:cs typeface="Arial" panose="020B0604020202020204" pitchFamily="34" charset="0"/>
              </a:rPr>
              <a:t>A divine message mediated through an individual that is directed at a person or people group and intended to elicit a specific response.</a:t>
            </a:r>
          </a:p>
        </p:txBody>
      </p:sp>
      <p:sp>
        <p:nvSpPr>
          <p:cNvPr id="7" name="Rectangle 2">
            <a:extLst>
              <a:ext uri="{FF2B5EF4-FFF2-40B4-BE49-F238E27FC236}">
                <a16:creationId xmlns:a16="http://schemas.microsoft.com/office/drawing/2014/main" id="{F5FA98D6-8B1D-4E2A-8C58-7B90AFF29434}"/>
              </a:ext>
            </a:extLst>
          </p:cNvPr>
          <p:cNvSpPr txBox="1">
            <a:spLocks noChangeArrowheads="1"/>
          </p:cNvSpPr>
          <p:nvPr/>
        </p:nvSpPr>
        <p:spPr bwMode="auto">
          <a:xfrm>
            <a:off x="1058590" y="393611"/>
            <a:ext cx="5988844" cy="127991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600" b="1" i="1"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  PROPHECY</a:t>
            </a:r>
            <a:endParaRPr kumimoji="0" lang="en-US" sz="3200" b="0" i="0"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3716888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1D17C-BF5A-4AE8-94EC-8D13BB58FF4A}"/>
              </a:ext>
            </a:extLst>
          </p:cNvPr>
          <p:cNvSpPr txBox="1">
            <a:spLocks/>
          </p:cNvSpPr>
          <p:nvPr/>
        </p:nvSpPr>
        <p:spPr>
          <a:xfrm>
            <a:off x="1207775" y="2"/>
            <a:ext cx="7574279" cy="848403"/>
          </a:xfrm>
          <a:prstGeom prst="rect">
            <a:avLst/>
          </a:prstGeom>
        </p:spPr>
        <p:txBody>
          <a:bodyPr anchor="ctr"/>
          <a:lstStyle>
            <a:lvl1pPr algn="ctr" rtl="0" eaLnBrk="0" fontAlgn="base" hangingPunct="0">
              <a:spcBef>
                <a:spcPct val="0"/>
              </a:spcBef>
              <a:spcAft>
                <a:spcPct val="0"/>
              </a:spcAft>
              <a:defRPr sz="4000" i="1">
                <a:solidFill>
                  <a:schemeClr val="tx2"/>
                </a:solidFill>
                <a:latin typeface="Arial"/>
                <a:ea typeface="Geneva" charset="-128"/>
                <a:cs typeface="Arial"/>
              </a:defRPr>
            </a:lvl1pPr>
            <a:lvl2pPr algn="ctr" rtl="0" eaLnBrk="0" fontAlgn="base" hangingPunct="0">
              <a:spcBef>
                <a:spcPct val="0"/>
              </a:spcBef>
              <a:spcAft>
                <a:spcPct val="0"/>
              </a:spcAft>
              <a:defRPr sz="4000" i="1">
                <a:solidFill>
                  <a:schemeClr val="tx2"/>
                </a:solidFill>
                <a:latin typeface="Arial" charset="0"/>
                <a:ea typeface="Geneva" charset="-128"/>
                <a:cs typeface="Geneva" charset="-128"/>
              </a:defRPr>
            </a:lvl2pPr>
            <a:lvl3pPr algn="ctr" rtl="0" eaLnBrk="0" fontAlgn="base" hangingPunct="0">
              <a:spcBef>
                <a:spcPct val="0"/>
              </a:spcBef>
              <a:spcAft>
                <a:spcPct val="0"/>
              </a:spcAft>
              <a:defRPr sz="4000" i="1">
                <a:solidFill>
                  <a:schemeClr val="tx2"/>
                </a:solidFill>
                <a:latin typeface="Arial" charset="0"/>
                <a:ea typeface="Geneva" charset="-128"/>
                <a:cs typeface="Geneva" charset="-128"/>
              </a:defRPr>
            </a:lvl3pPr>
            <a:lvl4pPr algn="ctr" rtl="0" eaLnBrk="0" fontAlgn="base" hangingPunct="0">
              <a:spcBef>
                <a:spcPct val="0"/>
              </a:spcBef>
              <a:spcAft>
                <a:spcPct val="0"/>
              </a:spcAft>
              <a:defRPr sz="4000" i="1">
                <a:solidFill>
                  <a:schemeClr val="tx2"/>
                </a:solidFill>
                <a:latin typeface="Arial" charset="0"/>
                <a:ea typeface="Geneva" charset="-128"/>
                <a:cs typeface="Geneva" charset="-128"/>
              </a:defRPr>
            </a:lvl4pPr>
            <a:lvl5pPr algn="ctr" rtl="0" eaLnBrk="0" fontAlgn="base" hangingPunct="0">
              <a:spcBef>
                <a:spcPct val="0"/>
              </a:spcBef>
              <a:spcAft>
                <a:spcPct val="0"/>
              </a:spcAft>
              <a:defRPr sz="4000" i="1">
                <a:solidFill>
                  <a:schemeClr val="tx2"/>
                </a:solidFill>
                <a:latin typeface="Arial" charset="0"/>
                <a:ea typeface="Geneva" charset="-128"/>
                <a:cs typeface="Geneva" charset="-128"/>
              </a:defRPr>
            </a:lvl5pPr>
            <a:lvl6pPr marL="457200" algn="ctr" rtl="0" fontAlgn="base">
              <a:spcBef>
                <a:spcPct val="0"/>
              </a:spcBef>
              <a:spcAft>
                <a:spcPct val="0"/>
              </a:spcAft>
              <a:defRPr sz="4400" i="1">
                <a:solidFill>
                  <a:schemeClr val="tx2"/>
                </a:solidFill>
                <a:latin typeface="Times New Roman" pitchFamily="-128" charset="0"/>
              </a:defRPr>
            </a:lvl6pPr>
            <a:lvl7pPr marL="914400" algn="ctr" rtl="0" fontAlgn="base">
              <a:spcBef>
                <a:spcPct val="0"/>
              </a:spcBef>
              <a:spcAft>
                <a:spcPct val="0"/>
              </a:spcAft>
              <a:defRPr sz="4400" i="1">
                <a:solidFill>
                  <a:schemeClr val="tx2"/>
                </a:solidFill>
                <a:latin typeface="Times New Roman" pitchFamily="-128" charset="0"/>
              </a:defRPr>
            </a:lvl7pPr>
            <a:lvl8pPr marL="1371600" algn="ctr" rtl="0" fontAlgn="base">
              <a:spcBef>
                <a:spcPct val="0"/>
              </a:spcBef>
              <a:spcAft>
                <a:spcPct val="0"/>
              </a:spcAft>
              <a:defRPr sz="4400" i="1">
                <a:solidFill>
                  <a:schemeClr val="tx2"/>
                </a:solidFill>
                <a:latin typeface="Times New Roman" pitchFamily="-128" charset="0"/>
              </a:defRPr>
            </a:lvl8pPr>
            <a:lvl9pPr marL="1828800" algn="ctr" rtl="0" fontAlgn="base">
              <a:spcBef>
                <a:spcPct val="0"/>
              </a:spcBef>
              <a:spcAft>
                <a:spcPct val="0"/>
              </a:spcAft>
              <a:defRPr sz="4400" i="1">
                <a:solidFill>
                  <a:schemeClr val="tx2"/>
                </a:solidFill>
                <a:latin typeface="Times New Roman" pitchFamily="-12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000000"/>
                </a:solidFill>
                <a:effectLst/>
                <a:uLnTx/>
                <a:uFillTx/>
                <a:latin typeface="Arial"/>
                <a:ea typeface="Geneva" charset="-128"/>
                <a:cs typeface="Arial"/>
              </a:rPr>
              <a:t>A “Divine” Message</a:t>
            </a:r>
          </a:p>
        </p:txBody>
      </p:sp>
      <p:pic>
        <p:nvPicPr>
          <p:cNvPr id="3" name="Picture 2">
            <a:extLst>
              <a:ext uri="{FF2B5EF4-FFF2-40B4-BE49-F238E27FC236}">
                <a16:creationId xmlns:a16="http://schemas.microsoft.com/office/drawing/2014/main" id="{0A38FB1B-D65F-49C2-8604-B0829DDDCE38}"/>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8565" y="3461479"/>
            <a:ext cx="9145015" cy="1567717"/>
          </a:xfrm>
          <a:prstGeom prst="rect">
            <a:avLst/>
          </a:prstGeom>
        </p:spPr>
      </p:pic>
      <p:grpSp>
        <p:nvGrpSpPr>
          <p:cNvPr id="5" name="Group 4">
            <a:extLst>
              <a:ext uri="{FF2B5EF4-FFF2-40B4-BE49-F238E27FC236}">
                <a16:creationId xmlns:a16="http://schemas.microsoft.com/office/drawing/2014/main" id="{24967E6A-6E58-43FC-AD9C-C73B84C77D2D}"/>
              </a:ext>
            </a:extLst>
          </p:cNvPr>
          <p:cNvGrpSpPr/>
          <p:nvPr/>
        </p:nvGrpSpPr>
        <p:grpSpPr>
          <a:xfrm>
            <a:off x="7423145" y="4114285"/>
            <a:ext cx="507828" cy="413953"/>
            <a:chOff x="6695077" y="25116"/>
            <a:chExt cx="507828" cy="413953"/>
          </a:xfrm>
        </p:grpSpPr>
        <p:sp>
          <p:nvSpPr>
            <p:cNvPr id="6" name="Rectangle 5">
              <a:extLst>
                <a:ext uri="{FF2B5EF4-FFF2-40B4-BE49-F238E27FC236}">
                  <a16:creationId xmlns:a16="http://schemas.microsoft.com/office/drawing/2014/main" id="{24DD2D68-5C98-4084-821F-72101C229120}"/>
                </a:ext>
              </a:extLst>
            </p:cNvPr>
            <p:cNvSpPr/>
            <p:nvPr/>
          </p:nvSpPr>
          <p:spPr bwMode="auto">
            <a:xfrm>
              <a:off x="6695077" y="104165"/>
              <a:ext cx="507828" cy="277161"/>
            </a:xfrm>
            <a:prstGeom prst="rect">
              <a:avLst/>
            </a:prstGeom>
            <a:solidFill>
              <a:schemeClr val="bg1"/>
            </a:solidFill>
            <a:ln w="12700" cap="sq" cmpd="sng" algn="ctr">
              <a:solidFill>
                <a:srgbClr val="04050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
          <p:nvSpPr>
            <p:cNvPr id="7" name="Rectangle 6">
              <a:extLst>
                <a:ext uri="{FF2B5EF4-FFF2-40B4-BE49-F238E27FC236}">
                  <a16:creationId xmlns:a16="http://schemas.microsoft.com/office/drawing/2014/main" id="{5BBC3849-77DF-45C3-85D4-B8632B5E70B9}"/>
                </a:ext>
              </a:extLst>
            </p:cNvPr>
            <p:cNvSpPr/>
            <p:nvPr/>
          </p:nvSpPr>
          <p:spPr bwMode="auto">
            <a:xfrm>
              <a:off x="6775363" y="25116"/>
              <a:ext cx="345627" cy="413953"/>
            </a:xfrm>
            <a:prstGeom prst="rect">
              <a:avLst/>
            </a:prstGeom>
            <a:solidFill>
              <a:schemeClr val="bg1"/>
            </a:solid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charset="0"/>
                  <a:ea typeface="ＭＳ Ｐゴシック" charset="0"/>
                </a:rPr>
                <a:t>1990+</a:t>
              </a:r>
            </a:p>
          </p:txBody>
        </p:sp>
      </p:grpSp>
      <p:sp>
        <p:nvSpPr>
          <p:cNvPr id="8" name="Text Box 52">
            <a:extLst>
              <a:ext uri="{FF2B5EF4-FFF2-40B4-BE49-F238E27FC236}">
                <a16:creationId xmlns:a16="http://schemas.microsoft.com/office/drawing/2014/main" id="{7E24A809-FCAF-4EA0-A00B-165CE87A01F4}"/>
              </a:ext>
            </a:extLst>
          </p:cNvPr>
          <p:cNvSpPr txBox="1">
            <a:spLocks noChangeArrowheads="1"/>
          </p:cNvSpPr>
          <p:nvPr/>
        </p:nvSpPr>
        <p:spPr bwMode="auto">
          <a:xfrm>
            <a:off x="4667648" y="6500235"/>
            <a:ext cx="4572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Max Anders, Dallas Theological Seminary</a:t>
            </a:r>
          </a:p>
        </p:txBody>
      </p:sp>
      <p:pic>
        <p:nvPicPr>
          <p:cNvPr id="11" name="Picture 10">
            <a:extLst>
              <a:ext uri="{FF2B5EF4-FFF2-40B4-BE49-F238E27FC236}">
                <a16:creationId xmlns:a16="http://schemas.microsoft.com/office/drawing/2014/main" id="{418C17D6-4161-4139-967A-FE2AF8B231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1512128" y="2529257"/>
            <a:ext cx="260003" cy="28575"/>
          </a:xfrm>
          <a:prstGeom prst="rect">
            <a:avLst/>
          </a:prstGeom>
        </p:spPr>
      </p:pic>
      <p:pic>
        <p:nvPicPr>
          <p:cNvPr id="12" name="Picture 11">
            <a:extLst>
              <a:ext uri="{FF2B5EF4-FFF2-40B4-BE49-F238E27FC236}">
                <a16:creationId xmlns:a16="http://schemas.microsoft.com/office/drawing/2014/main" id="{88122C80-1BD3-4618-8D35-BA6A147367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6483815" y="2529257"/>
            <a:ext cx="260003" cy="28575"/>
          </a:xfrm>
          <a:prstGeom prst="rect">
            <a:avLst/>
          </a:prstGeom>
        </p:spPr>
      </p:pic>
      <p:sp>
        <p:nvSpPr>
          <p:cNvPr id="13" name="TextBox 12">
            <a:extLst>
              <a:ext uri="{FF2B5EF4-FFF2-40B4-BE49-F238E27FC236}">
                <a16:creationId xmlns:a16="http://schemas.microsoft.com/office/drawing/2014/main" id="{0DE98637-CD93-451E-ACD5-2921C436FBFC}"/>
              </a:ext>
            </a:extLst>
          </p:cNvPr>
          <p:cNvSpPr txBox="1"/>
          <p:nvPr/>
        </p:nvSpPr>
        <p:spPr>
          <a:xfrm>
            <a:off x="259369" y="2253932"/>
            <a:ext cx="1233087" cy="307777"/>
          </a:xfrm>
          <a:prstGeom prst="rect">
            <a:avLst/>
          </a:prstGeom>
          <a:noFill/>
          <a:ln>
            <a:no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70" normalizeH="0" baseline="0" noProof="0" dirty="0">
                <a:ln>
                  <a:noFill/>
                </a:ln>
                <a:solidFill>
                  <a:srgbClr val="000000"/>
                </a:solidFill>
                <a:effectLst/>
                <a:uLnTx/>
                <a:uFillTx/>
                <a:latin typeface="Arial"/>
                <a:ea typeface="华文楷体"/>
                <a:cs typeface="Arial"/>
              </a:rPr>
              <a:t>Genesis 1-11</a:t>
            </a:r>
            <a:endParaRPr kumimoji="0" lang="en-US" sz="1400" b="1" i="0" u="none" strike="noStrike" kern="1200" cap="none" spc="-70" normalizeH="0" baseline="0" noProof="0" dirty="0">
              <a:ln>
                <a:noFill/>
              </a:ln>
              <a:solidFill>
                <a:srgbClr val="000000"/>
              </a:solidFill>
              <a:effectLst/>
              <a:uLnTx/>
              <a:uFillTx/>
              <a:latin typeface="Arial"/>
              <a:ea typeface="华文楷体"/>
              <a:cs typeface="Arial"/>
            </a:endParaRPr>
          </a:p>
        </p:txBody>
      </p:sp>
      <p:sp>
        <p:nvSpPr>
          <p:cNvPr id="14" name="TextBox 13">
            <a:extLst>
              <a:ext uri="{FF2B5EF4-FFF2-40B4-BE49-F238E27FC236}">
                <a16:creationId xmlns:a16="http://schemas.microsoft.com/office/drawing/2014/main" id="{10093E71-25BE-40EF-83EE-0BFCF79C4C03}"/>
              </a:ext>
            </a:extLst>
          </p:cNvPr>
          <p:cNvSpPr txBox="1"/>
          <p:nvPr/>
        </p:nvSpPr>
        <p:spPr>
          <a:xfrm>
            <a:off x="1655055" y="2019686"/>
            <a:ext cx="858044" cy="523220"/>
          </a:xfrm>
          <a:prstGeom prst="rect">
            <a:avLst/>
          </a:prstGeom>
          <a:no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70" normalizeH="0" baseline="0" noProof="0" dirty="0">
                <a:ln>
                  <a:noFill/>
                </a:ln>
                <a:solidFill>
                  <a:srgbClr val="000000"/>
                </a:solidFill>
                <a:effectLst/>
                <a:uLnTx/>
                <a:uFillTx/>
                <a:latin typeface="Arial"/>
                <a:ea typeface="华文楷体"/>
                <a:cs typeface="Arial"/>
              </a:rPr>
              <a:t>Genesis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70" normalizeH="0" baseline="0" noProof="0" dirty="0">
                <a:ln>
                  <a:noFill/>
                </a:ln>
                <a:solidFill>
                  <a:srgbClr val="000000"/>
                </a:solidFill>
                <a:effectLst/>
                <a:uLnTx/>
                <a:uFillTx/>
                <a:latin typeface="Arial"/>
                <a:ea typeface="华文楷体"/>
                <a:cs typeface="Arial"/>
              </a:rPr>
              <a:t>12-50</a:t>
            </a:r>
            <a:endParaRPr kumimoji="0" lang="en-US" sz="1400" b="1" i="0" u="none" strike="noStrike" kern="1200" cap="none" spc="-70" normalizeH="0" baseline="0" noProof="0" dirty="0">
              <a:ln>
                <a:noFill/>
              </a:ln>
              <a:solidFill>
                <a:srgbClr val="000000"/>
              </a:solidFill>
              <a:effectLst/>
              <a:uLnTx/>
              <a:uFillTx/>
              <a:latin typeface="Arial"/>
              <a:ea typeface="华文楷体"/>
              <a:cs typeface="Arial"/>
            </a:endParaRPr>
          </a:p>
        </p:txBody>
      </p:sp>
      <p:sp>
        <p:nvSpPr>
          <p:cNvPr id="15" name="Text Box 7">
            <a:extLst>
              <a:ext uri="{FF2B5EF4-FFF2-40B4-BE49-F238E27FC236}">
                <a16:creationId xmlns:a16="http://schemas.microsoft.com/office/drawing/2014/main" id="{9DFD67BC-B27F-40A4-8116-33ADFC3AF214}"/>
              </a:ext>
            </a:extLst>
          </p:cNvPr>
          <p:cNvSpPr txBox="1">
            <a:spLocks noChangeArrowheads="1"/>
          </p:cNvSpPr>
          <p:nvPr/>
        </p:nvSpPr>
        <p:spPr bwMode="auto">
          <a:xfrm rot="17912278">
            <a:off x="3853065" y="2109551"/>
            <a:ext cx="67999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ＭＳ Ｐゴシック" charset="0"/>
              </a:rPr>
              <a:t>Judges</a:t>
            </a:r>
          </a:p>
        </p:txBody>
      </p:sp>
      <p:sp>
        <p:nvSpPr>
          <p:cNvPr id="16" name="Text Box 7">
            <a:extLst>
              <a:ext uri="{FF2B5EF4-FFF2-40B4-BE49-F238E27FC236}">
                <a16:creationId xmlns:a16="http://schemas.microsoft.com/office/drawing/2014/main" id="{B506469A-104F-4E8D-A570-29EB0378AF8B}"/>
              </a:ext>
            </a:extLst>
          </p:cNvPr>
          <p:cNvSpPr txBox="1">
            <a:spLocks noChangeArrowheads="1"/>
          </p:cNvSpPr>
          <p:nvPr/>
        </p:nvSpPr>
        <p:spPr bwMode="auto">
          <a:xfrm rot="17912278">
            <a:off x="5983217" y="2202119"/>
            <a:ext cx="48282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ＭＳ Ｐゴシック" charset="0"/>
              </a:rPr>
              <a:t>Ezra</a:t>
            </a:r>
          </a:p>
        </p:txBody>
      </p:sp>
      <p:sp>
        <p:nvSpPr>
          <p:cNvPr id="17" name="Text Box 7">
            <a:extLst>
              <a:ext uri="{FF2B5EF4-FFF2-40B4-BE49-F238E27FC236}">
                <a16:creationId xmlns:a16="http://schemas.microsoft.com/office/drawing/2014/main" id="{F958F9BD-BC58-4D56-B55A-A969FEA70533}"/>
              </a:ext>
            </a:extLst>
          </p:cNvPr>
          <p:cNvSpPr txBox="1">
            <a:spLocks noChangeArrowheads="1"/>
          </p:cNvSpPr>
          <p:nvPr/>
        </p:nvSpPr>
        <p:spPr bwMode="auto">
          <a:xfrm rot="17912278">
            <a:off x="6251317" y="2177186"/>
            <a:ext cx="62388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ＭＳ Ｐゴシック" charset="0"/>
              </a:rPr>
              <a:t>Esther</a:t>
            </a:r>
          </a:p>
        </p:txBody>
      </p:sp>
      <p:sp>
        <p:nvSpPr>
          <p:cNvPr id="18" name="Text Box 7">
            <a:extLst>
              <a:ext uri="{FF2B5EF4-FFF2-40B4-BE49-F238E27FC236}">
                <a16:creationId xmlns:a16="http://schemas.microsoft.com/office/drawing/2014/main" id="{FEFF28F8-891E-49BC-8C4F-C006CDF378E0}"/>
              </a:ext>
            </a:extLst>
          </p:cNvPr>
          <p:cNvSpPr txBox="1">
            <a:spLocks noChangeArrowheads="1"/>
          </p:cNvSpPr>
          <p:nvPr/>
        </p:nvSpPr>
        <p:spPr bwMode="auto">
          <a:xfrm rot="17912278">
            <a:off x="2603094" y="2048657"/>
            <a:ext cx="797013"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ＭＳ Ｐゴシック" charset="0"/>
              </a:rPr>
              <a:t>Numbers</a:t>
            </a:r>
          </a:p>
        </p:txBody>
      </p:sp>
      <p:pic>
        <p:nvPicPr>
          <p:cNvPr id="19" name="Picture 18">
            <a:extLst>
              <a:ext uri="{FF2B5EF4-FFF2-40B4-BE49-F238E27FC236}">
                <a16:creationId xmlns:a16="http://schemas.microsoft.com/office/drawing/2014/main" id="{29A5153D-4981-494C-B3A4-0623E9FB14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2385668" y="2522694"/>
            <a:ext cx="260003" cy="28575"/>
          </a:xfrm>
          <a:prstGeom prst="rect">
            <a:avLst/>
          </a:prstGeom>
        </p:spPr>
      </p:pic>
      <p:pic>
        <p:nvPicPr>
          <p:cNvPr id="20" name="Picture 19">
            <a:extLst>
              <a:ext uri="{FF2B5EF4-FFF2-40B4-BE49-F238E27FC236}">
                <a16:creationId xmlns:a16="http://schemas.microsoft.com/office/drawing/2014/main" id="{D12204A2-A155-4C89-86BE-9AE3890D9C2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3046683" y="2522694"/>
            <a:ext cx="260003" cy="28575"/>
          </a:xfrm>
          <a:prstGeom prst="rect">
            <a:avLst/>
          </a:prstGeom>
        </p:spPr>
      </p:pic>
      <p:sp>
        <p:nvSpPr>
          <p:cNvPr id="21" name="Text Box 7">
            <a:extLst>
              <a:ext uri="{FF2B5EF4-FFF2-40B4-BE49-F238E27FC236}">
                <a16:creationId xmlns:a16="http://schemas.microsoft.com/office/drawing/2014/main" id="{2E19CD9A-ED48-4B6B-8306-993097CF47FF}"/>
              </a:ext>
            </a:extLst>
          </p:cNvPr>
          <p:cNvSpPr txBox="1">
            <a:spLocks noChangeArrowheads="1"/>
          </p:cNvSpPr>
          <p:nvPr/>
        </p:nvSpPr>
        <p:spPr bwMode="auto">
          <a:xfrm rot="17912278">
            <a:off x="2450440" y="2047953"/>
            <a:ext cx="79541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ＭＳ Ｐゴシック" charset="0"/>
              </a:rPr>
              <a:t>Leviticus</a:t>
            </a:r>
          </a:p>
        </p:txBody>
      </p:sp>
      <p:sp>
        <p:nvSpPr>
          <p:cNvPr id="22" name="Text Box 7">
            <a:extLst>
              <a:ext uri="{FF2B5EF4-FFF2-40B4-BE49-F238E27FC236}">
                <a16:creationId xmlns:a16="http://schemas.microsoft.com/office/drawing/2014/main" id="{E60FB084-9CF9-430A-BED2-7485FE559E01}"/>
              </a:ext>
            </a:extLst>
          </p:cNvPr>
          <p:cNvSpPr txBox="1">
            <a:spLocks noChangeArrowheads="1"/>
          </p:cNvSpPr>
          <p:nvPr/>
        </p:nvSpPr>
        <p:spPr bwMode="auto">
          <a:xfrm rot="17912278">
            <a:off x="2340476" y="2095949"/>
            <a:ext cx="69602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ＭＳ Ｐゴシック" charset="0"/>
              </a:rPr>
              <a:t>Exodus</a:t>
            </a:r>
          </a:p>
        </p:txBody>
      </p:sp>
      <p:sp>
        <p:nvSpPr>
          <p:cNvPr id="23" name="Text Box 7">
            <a:extLst>
              <a:ext uri="{FF2B5EF4-FFF2-40B4-BE49-F238E27FC236}">
                <a16:creationId xmlns:a16="http://schemas.microsoft.com/office/drawing/2014/main" id="{D7CB02B5-9506-4196-855F-81419AA75DEE}"/>
              </a:ext>
            </a:extLst>
          </p:cNvPr>
          <p:cNvSpPr txBox="1">
            <a:spLocks noChangeArrowheads="1"/>
          </p:cNvSpPr>
          <p:nvPr/>
        </p:nvSpPr>
        <p:spPr bwMode="auto">
          <a:xfrm rot="17912278">
            <a:off x="4127685" y="2123981"/>
            <a:ext cx="50687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ＭＳ Ｐゴシック" charset="0"/>
              </a:rPr>
              <a:t>Ruth</a:t>
            </a:r>
          </a:p>
        </p:txBody>
      </p:sp>
      <p:sp>
        <p:nvSpPr>
          <p:cNvPr id="24" name="Text Box 7">
            <a:extLst>
              <a:ext uri="{FF2B5EF4-FFF2-40B4-BE49-F238E27FC236}">
                <a16:creationId xmlns:a16="http://schemas.microsoft.com/office/drawing/2014/main" id="{7E20E153-BAA3-416C-9468-FFC334ADD7D8}"/>
              </a:ext>
            </a:extLst>
          </p:cNvPr>
          <p:cNvSpPr txBox="1">
            <a:spLocks noChangeArrowheads="1"/>
          </p:cNvSpPr>
          <p:nvPr/>
        </p:nvSpPr>
        <p:spPr bwMode="auto">
          <a:xfrm rot="17912278">
            <a:off x="3190544" y="2097303"/>
            <a:ext cx="67999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ＭＳ Ｐゴシック" charset="0"/>
              </a:rPr>
              <a:t>Joshua</a:t>
            </a:r>
          </a:p>
        </p:txBody>
      </p:sp>
      <p:pic>
        <p:nvPicPr>
          <p:cNvPr id="25" name="Picture 24">
            <a:extLst>
              <a:ext uri="{FF2B5EF4-FFF2-40B4-BE49-F238E27FC236}">
                <a16:creationId xmlns:a16="http://schemas.microsoft.com/office/drawing/2014/main" id="{B1B3C3BF-65E8-429B-AD15-180F052096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4641234" y="2517414"/>
            <a:ext cx="260003" cy="28575"/>
          </a:xfrm>
          <a:prstGeom prst="rect">
            <a:avLst/>
          </a:prstGeom>
        </p:spPr>
      </p:pic>
      <p:sp>
        <p:nvSpPr>
          <p:cNvPr id="26" name="Text Box 7">
            <a:extLst>
              <a:ext uri="{FF2B5EF4-FFF2-40B4-BE49-F238E27FC236}">
                <a16:creationId xmlns:a16="http://schemas.microsoft.com/office/drawing/2014/main" id="{72BAF219-A2E3-4F63-BF54-D40F9E646EA9}"/>
              </a:ext>
            </a:extLst>
          </p:cNvPr>
          <p:cNvSpPr txBox="1">
            <a:spLocks noChangeArrowheads="1"/>
          </p:cNvSpPr>
          <p:nvPr/>
        </p:nvSpPr>
        <p:spPr bwMode="auto">
          <a:xfrm rot="17912278">
            <a:off x="4606413" y="2046193"/>
            <a:ext cx="803425"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ＭＳ Ｐゴシック" charset="0"/>
              </a:rPr>
              <a:t>1 Samuel</a:t>
            </a:r>
          </a:p>
        </p:txBody>
      </p:sp>
      <p:sp>
        <p:nvSpPr>
          <p:cNvPr id="27" name="Text Box 7">
            <a:extLst>
              <a:ext uri="{FF2B5EF4-FFF2-40B4-BE49-F238E27FC236}">
                <a16:creationId xmlns:a16="http://schemas.microsoft.com/office/drawing/2014/main" id="{B58D03E0-B764-437E-B238-AA16D3CDBEE0}"/>
              </a:ext>
            </a:extLst>
          </p:cNvPr>
          <p:cNvSpPr txBox="1">
            <a:spLocks noChangeArrowheads="1"/>
          </p:cNvSpPr>
          <p:nvPr/>
        </p:nvSpPr>
        <p:spPr bwMode="auto">
          <a:xfrm rot="17912278">
            <a:off x="4763103" y="2046193"/>
            <a:ext cx="803425"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ＭＳ Ｐゴシック" charset="0"/>
              </a:rPr>
              <a:t>2 Samuel</a:t>
            </a:r>
          </a:p>
        </p:txBody>
      </p:sp>
      <p:sp>
        <p:nvSpPr>
          <p:cNvPr id="28" name="Text Box 7">
            <a:extLst>
              <a:ext uri="{FF2B5EF4-FFF2-40B4-BE49-F238E27FC236}">
                <a16:creationId xmlns:a16="http://schemas.microsoft.com/office/drawing/2014/main" id="{F1520AA9-26C0-4203-8FB9-E4F00DC2F064}"/>
              </a:ext>
            </a:extLst>
          </p:cNvPr>
          <p:cNvSpPr txBox="1">
            <a:spLocks noChangeArrowheads="1"/>
          </p:cNvSpPr>
          <p:nvPr/>
        </p:nvSpPr>
        <p:spPr bwMode="auto">
          <a:xfrm rot="17912278">
            <a:off x="4971587" y="2091373"/>
            <a:ext cx="69442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ＭＳ Ｐゴシック" charset="0"/>
              </a:rPr>
              <a:t>1 Kings</a:t>
            </a:r>
          </a:p>
        </p:txBody>
      </p:sp>
      <p:sp>
        <p:nvSpPr>
          <p:cNvPr id="29" name="Text Box 7">
            <a:extLst>
              <a:ext uri="{FF2B5EF4-FFF2-40B4-BE49-F238E27FC236}">
                <a16:creationId xmlns:a16="http://schemas.microsoft.com/office/drawing/2014/main" id="{CA87BCCC-FA05-4325-8F2F-EAAE33CEBA9D}"/>
              </a:ext>
            </a:extLst>
          </p:cNvPr>
          <p:cNvSpPr txBox="1">
            <a:spLocks noChangeArrowheads="1"/>
          </p:cNvSpPr>
          <p:nvPr/>
        </p:nvSpPr>
        <p:spPr bwMode="auto">
          <a:xfrm rot="17912278">
            <a:off x="5388507" y="2077928"/>
            <a:ext cx="69442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ＭＳ Ｐゴシック" charset="0"/>
              </a:rPr>
              <a:t>2 Kings</a:t>
            </a:r>
          </a:p>
        </p:txBody>
      </p:sp>
      <p:sp>
        <p:nvSpPr>
          <p:cNvPr id="30" name="Text Box 7">
            <a:extLst>
              <a:ext uri="{FF2B5EF4-FFF2-40B4-BE49-F238E27FC236}">
                <a16:creationId xmlns:a16="http://schemas.microsoft.com/office/drawing/2014/main" id="{D9FBBB47-173E-4128-9276-A6AB7544225E}"/>
              </a:ext>
            </a:extLst>
          </p:cNvPr>
          <p:cNvSpPr txBox="1">
            <a:spLocks noChangeArrowheads="1"/>
          </p:cNvSpPr>
          <p:nvPr/>
        </p:nvSpPr>
        <p:spPr bwMode="auto">
          <a:xfrm rot="17912278">
            <a:off x="6047419" y="2046201"/>
            <a:ext cx="85953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ＭＳ Ｐゴシック" charset="0"/>
              </a:rPr>
              <a:t>Nehemiah</a:t>
            </a:r>
          </a:p>
        </p:txBody>
      </p:sp>
      <p:pic>
        <p:nvPicPr>
          <p:cNvPr id="31" name="Picture 30">
            <a:extLst>
              <a:ext uri="{FF2B5EF4-FFF2-40B4-BE49-F238E27FC236}">
                <a16:creationId xmlns:a16="http://schemas.microsoft.com/office/drawing/2014/main" id="{429BB17F-52C2-4198-8097-ACD71C8379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142" y="2521555"/>
            <a:ext cx="6475963" cy="28575"/>
          </a:xfrm>
          <a:prstGeom prst="rect">
            <a:avLst/>
          </a:prstGeom>
        </p:spPr>
      </p:pic>
      <p:sp>
        <p:nvSpPr>
          <p:cNvPr id="32" name="Text Box 7">
            <a:extLst>
              <a:ext uri="{FF2B5EF4-FFF2-40B4-BE49-F238E27FC236}">
                <a16:creationId xmlns:a16="http://schemas.microsoft.com/office/drawing/2014/main" id="{239FE721-74B9-425C-AE3B-07751DE21BED}"/>
              </a:ext>
            </a:extLst>
          </p:cNvPr>
          <p:cNvSpPr txBox="1">
            <a:spLocks noChangeArrowheads="1"/>
          </p:cNvSpPr>
          <p:nvPr/>
        </p:nvSpPr>
        <p:spPr bwMode="auto">
          <a:xfrm rot="17912278">
            <a:off x="2651277" y="1958728"/>
            <a:ext cx="1095172"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ＭＳ Ｐゴシック" charset="0"/>
              </a:rPr>
              <a:t>Deuteronomy</a:t>
            </a:r>
          </a:p>
        </p:txBody>
      </p:sp>
      <p:pic>
        <p:nvPicPr>
          <p:cNvPr id="34" name="Picture 33">
            <a:extLst>
              <a:ext uri="{FF2B5EF4-FFF2-40B4-BE49-F238E27FC236}">
                <a16:creationId xmlns:a16="http://schemas.microsoft.com/office/drawing/2014/main" id="{D3B1A0CA-4A52-49BD-94C2-EF412F32D8A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22026" y="2521900"/>
            <a:ext cx="2335789" cy="28575"/>
          </a:xfrm>
          <a:prstGeom prst="rect">
            <a:avLst/>
          </a:prstGeom>
        </p:spPr>
      </p:pic>
      <p:pic>
        <p:nvPicPr>
          <p:cNvPr id="36" name="Picture 35">
            <a:extLst>
              <a:ext uri="{FF2B5EF4-FFF2-40B4-BE49-F238E27FC236}">
                <a16:creationId xmlns:a16="http://schemas.microsoft.com/office/drawing/2014/main" id="{C64BA4AC-D678-422A-A011-13D6E40639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6966867" y="2525538"/>
            <a:ext cx="260003" cy="28575"/>
          </a:xfrm>
          <a:prstGeom prst="rect">
            <a:avLst/>
          </a:prstGeom>
        </p:spPr>
      </p:pic>
      <p:pic>
        <p:nvPicPr>
          <p:cNvPr id="37" name="Picture 36">
            <a:extLst>
              <a:ext uri="{FF2B5EF4-FFF2-40B4-BE49-F238E27FC236}">
                <a16:creationId xmlns:a16="http://schemas.microsoft.com/office/drawing/2014/main" id="{F2B96CE7-4C68-425B-B971-DD78919BF7C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7254440" y="2526864"/>
            <a:ext cx="260003" cy="28575"/>
          </a:xfrm>
          <a:prstGeom prst="rect">
            <a:avLst/>
          </a:prstGeom>
        </p:spPr>
      </p:pic>
      <p:pic>
        <p:nvPicPr>
          <p:cNvPr id="38" name="Picture 37">
            <a:extLst>
              <a:ext uri="{FF2B5EF4-FFF2-40B4-BE49-F238E27FC236}">
                <a16:creationId xmlns:a16="http://schemas.microsoft.com/office/drawing/2014/main" id="{5A3A7217-75D2-4B3B-A13E-DE1349B272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8138360" y="2512290"/>
            <a:ext cx="260003" cy="28575"/>
          </a:xfrm>
          <a:prstGeom prst="rect">
            <a:avLst/>
          </a:prstGeom>
        </p:spPr>
      </p:pic>
      <p:pic>
        <p:nvPicPr>
          <p:cNvPr id="39" name="Picture 38">
            <a:extLst>
              <a:ext uri="{FF2B5EF4-FFF2-40B4-BE49-F238E27FC236}">
                <a16:creationId xmlns:a16="http://schemas.microsoft.com/office/drawing/2014/main" id="{1A24D6E4-4A84-477B-8C91-9883BF04E5E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8354370" y="2513617"/>
            <a:ext cx="260003" cy="28575"/>
          </a:xfrm>
          <a:prstGeom prst="rect">
            <a:avLst/>
          </a:prstGeom>
        </p:spPr>
      </p:pic>
      <p:sp>
        <p:nvSpPr>
          <p:cNvPr id="40" name="Text Box 7">
            <a:extLst>
              <a:ext uri="{FF2B5EF4-FFF2-40B4-BE49-F238E27FC236}">
                <a16:creationId xmlns:a16="http://schemas.microsoft.com/office/drawing/2014/main" id="{B6F5748E-E5AD-4707-8B65-E9342139AFFE}"/>
              </a:ext>
            </a:extLst>
          </p:cNvPr>
          <p:cNvSpPr txBox="1">
            <a:spLocks noChangeArrowheads="1"/>
          </p:cNvSpPr>
          <p:nvPr/>
        </p:nvSpPr>
        <p:spPr bwMode="auto">
          <a:xfrm rot="17912278">
            <a:off x="6928438" y="1841933"/>
            <a:ext cx="857927"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ＭＳ Ｐゴシック" charset="0"/>
              </a:rPr>
              <a:t>Gospels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ＭＳ Ｐゴシック" charset="0"/>
              </a:rPr>
              <a:t> Acts 1</a:t>
            </a:r>
          </a:p>
        </p:txBody>
      </p:sp>
    </p:spTree>
    <p:extLst>
      <p:ext uri="{BB962C8B-B14F-4D97-AF65-F5344CB8AC3E}">
        <p14:creationId xmlns:p14="http://schemas.microsoft.com/office/powerpoint/2010/main" val="370695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10"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10" presetClass="entr" presetSubtype="0" fill="hold"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par>
                                <p:cTn id="68" presetID="10" presetClass="entr" presetSubtype="0" fill="hold"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500"/>
                                        <p:tgtEl>
                                          <p:spTgt spid="3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500"/>
                                        <p:tgtEl>
                                          <p:spTgt spid="34"/>
                                        </p:tgtEl>
                                      </p:cBhvr>
                                    </p:animEffect>
                                  </p:childTnLst>
                                </p:cTn>
                              </p:par>
                              <p:par>
                                <p:cTn id="76" presetID="10" presetClass="entr" presetSubtype="0" fill="hold" nodeType="with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500"/>
                                        <p:tgtEl>
                                          <p:spTgt spid="36"/>
                                        </p:tgtEl>
                                      </p:cBhvr>
                                    </p:animEffect>
                                  </p:childTnLst>
                                </p:cTn>
                              </p:par>
                              <p:par>
                                <p:cTn id="79" presetID="10" presetClass="entr" presetSubtype="0" fill="hold" nodeType="with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500"/>
                                        <p:tgtEl>
                                          <p:spTgt spid="37"/>
                                        </p:tgtEl>
                                      </p:cBhvr>
                                    </p:animEffect>
                                  </p:childTnLst>
                                </p:cTn>
                              </p:par>
                              <p:par>
                                <p:cTn id="82" presetID="10" presetClass="entr" presetSubtype="0" fill="hold" nodeType="with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500"/>
                                        <p:tgtEl>
                                          <p:spTgt spid="38"/>
                                        </p:tgtEl>
                                      </p:cBhvr>
                                    </p:animEffect>
                                  </p:childTnLst>
                                </p:cTn>
                              </p:par>
                              <p:par>
                                <p:cTn id="85" presetID="10"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500"/>
                                        <p:tgtEl>
                                          <p:spTgt spid="3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Effect transition="in" filter="fade">
                                      <p:cBhvr>
                                        <p:cTn id="9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21" grpId="0"/>
      <p:bldP spid="22" grpId="0"/>
      <p:bldP spid="23" grpId="0"/>
      <p:bldP spid="24" grpId="0"/>
      <p:bldP spid="26" grpId="0"/>
      <p:bldP spid="27" grpId="0"/>
      <p:bldP spid="28" grpId="0"/>
      <p:bldP spid="29" grpId="0"/>
      <p:bldP spid="30" grpId="0"/>
      <p:bldP spid="32" grpId="0"/>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1D17C-BF5A-4AE8-94EC-8D13BB58FF4A}"/>
              </a:ext>
            </a:extLst>
          </p:cNvPr>
          <p:cNvSpPr txBox="1">
            <a:spLocks/>
          </p:cNvSpPr>
          <p:nvPr/>
        </p:nvSpPr>
        <p:spPr>
          <a:xfrm>
            <a:off x="1207775" y="2"/>
            <a:ext cx="7574279" cy="848403"/>
          </a:xfrm>
          <a:prstGeom prst="rect">
            <a:avLst/>
          </a:prstGeom>
        </p:spPr>
        <p:txBody>
          <a:bodyPr anchor="ctr"/>
          <a:lstStyle>
            <a:lvl1pPr algn="ctr" rtl="0" eaLnBrk="0" fontAlgn="base" hangingPunct="0">
              <a:spcBef>
                <a:spcPct val="0"/>
              </a:spcBef>
              <a:spcAft>
                <a:spcPct val="0"/>
              </a:spcAft>
              <a:defRPr sz="4000" i="1">
                <a:solidFill>
                  <a:schemeClr val="tx2"/>
                </a:solidFill>
                <a:latin typeface="Arial"/>
                <a:ea typeface="Geneva" charset="-128"/>
                <a:cs typeface="Arial"/>
              </a:defRPr>
            </a:lvl1pPr>
            <a:lvl2pPr algn="ctr" rtl="0" eaLnBrk="0" fontAlgn="base" hangingPunct="0">
              <a:spcBef>
                <a:spcPct val="0"/>
              </a:spcBef>
              <a:spcAft>
                <a:spcPct val="0"/>
              </a:spcAft>
              <a:defRPr sz="4000" i="1">
                <a:solidFill>
                  <a:schemeClr val="tx2"/>
                </a:solidFill>
                <a:latin typeface="Arial" charset="0"/>
                <a:ea typeface="Geneva" charset="-128"/>
                <a:cs typeface="Geneva" charset="-128"/>
              </a:defRPr>
            </a:lvl2pPr>
            <a:lvl3pPr algn="ctr" rtl="0" eaLnBrk="0" fontAlgn="base" hangingPunct="0">
              <a:spcBef>
                <a:spcPct val="0"/>
              </a:spcBef>
              <a:spcAft>
                <a:spcPct val="0"/>
              </a:spcAft>
              <a:defRPr sz="4000" i="1">
                <a:solidFill>
                  <a:schemeClr val="tx2"/>
                </a:solidFill>
                <a:latin typeface="Arial" charset="0"/>
                <a:ea typeface="Geneva" charset="-128"/>
                <a:cs typeface="Geneva" charset="-128"/>
              </a:defRPr>
            </a:lvl3pPr>
            <a:lvl4pPr algn="ctr" rtl="0" eaLnBrk="0" fontAlgn="base" hangingPunct="0">
              <a:spcBef>
                <a:spcPct val="0"/>
              </a:spcBef>
              <a:spcAft>
                <a:spcPct val="0"/>
              </a:spcAft>
              <a:defRPr sz="4000" i="1">
                <a:solidFill>
                  <a:schemeClr val="tx2"/>
                </a:solidFill>
                <a:latin typeface="Arial" charset="0"/>
                <a:ea typeface="Geneva" charset="-128"/>
                <a:cs typeface="Geneva" charset="-128"/>
              </a:defRPr>
            </a:lvl4pPr>
            <a:lvl5pPr algn="ctr" rtl="0" eaLnBrk="0" fontAlgn="base" hangingPunct="0">
              <a:spcBef>
                <a:spcPct val="0"/>
              </a:spcBef>
              <a:spcAft>
                <a:spcPct val="0"/>
              </a:spcAft>
              <a:defRPr sz="4000" i="1">
                <a:solidFill>
                  <a:schemeClr val="tx2"/>
                </a:solidFill>
                <a:latin typeface="Arial" charset="0"/>
                <a:ea typeface="Geneva" charset="-128"/>
                <a:cs typeface="Geneva" charset="-128"/>
              </a:defRPr>
            </a:lvl5pPr>
            <a:lvl6pPr marL="457200" algn="ctr" rtl="0" fontAlgn="base">
              <a:spcBef>
                <a:spcPct val="0"/>
              </a:spcBef>
              <a:spcAft>
                <a:spcPct val="0"/>
              </a:spcAft>
              <a:defRPr sz="4400" i="1">
                <a:solidFill>
                  <a:schemeClr val="tx2"/>
                </a:solidFill>
                <a:latin typeface="Times New Roman" pitchFamily="-128" charset="0"/>
              </a:defRPr>
            </a:lvl6pPr>
            <a:lvl7pPr marL="914400" algn="ctr" rtl="0" fontAlgn="base">
              <a:spcBef>
                <a:spcPct val="0"/>
              </a:spcBef>
              <a:spcAft>
                <a:spcPct val="0"/>
              </a:spcAft>
              <a:defRPr sz="4400" i="1">
                <a:solidFill>
                  <a:schemeClr val="tx2"/>
                </a:solidFill>
                <a:latin typeface="Times New Roman" pitchFamily="-128" charset="0"/>
              </a:defRPr>
            </a:lvl7pPr>
            <a:lvl8pPr marL="1371600" algn="ctr" rtl="0" fontAlgn="base">
              <a:spcBef>
                <a:spcPct val="0"/>
              </a:spcBef>
              <a:spcAft>
                <a:spcPct val="0"/>
              </a:spcAft>
              <a:defRPr sz="4400" i="1">
                <a:solidFill>
                  <a:schemeClr val="tx2"/>
                </a:solidFill>
                <a:latin typeface="Times New Roman" pitchFamily="-128" charset="0"/>
              </a:defRPr>
            </a:lvl8pPr>
            <a:lvl9pPr marL="1828800" algn="ctr" rtl="0" fontAlgn="base">
              <a:spcBef>
                <a:spcPct val="0"/>
              </a:spcBef>
              <a:spcAft>
                <a:spcPct val="0"/>
              </a:spcAft>
              <a:defRPr sz="4400" i="1">
                <a:solidFill>
                  <a:schemeClr val="tx2"/>
                </a:solidFill>
                <a:latin typeface="Times New Roman" pitchFamily="-12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000000"/>
                </a:solidFill>
                <a:effectLst/>
                <a:uLnTx/>
                <a:uFillTx/>
                <a:latin typeface="Arial"/>
                <a:ea typeface="Geneva" charset="-128"/>
                <a:cs typeface="Arial"/>
              </a:rPr>
              <a:t>A “Divine” Message</a:t>
            </a:r>
          </a:p>
        </p:txBody>
      </p:sp>
      <p:pic>
        <p:nvPicPr>
          <p:cNvPr id="3" name="Picture 2">
            <a:extLst>
              <a:ext uri="{FF2B5EF4-FFF2-40B4-BE49-F238E27FC236}">
                <a16:creationId xmlns:a16="http://schemas.microsoft.com/office/drawing/2014/main" id="{0A38FB1B-D65F-49C2-8604-B0829DDDCE38}"/>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8565" y="3461479"/>
            <a:ext cx="9145015" cy="1567717"/>
          </a:xfrm>
          <a:prstGeom prst="rect">
            <a:avLst/>
          </a:prstGeom>
        </p:spPr>
      </p:pic>
      <p:grpSp>
        <p:nvGrpSpPr>
          <p:cNvPr id="5" name="Group 4">
            <a:extLst>
              <a:ext uri="{FF2B5EF4-FFF2-40B4-BE49-F238E27FC236}">
                <a16:creationId xmlns:a16="http://schemas.microsoft.com/office/drawing/2014/main" id="{24967E6A-6E58-43FC-AD9C-C73B84C77D2D}"/>
              </a:ext>
            </a:extLst>
          </p:cNvPr>
          <p:cNvGrpSpPr/>
          <p:nvPr/>
        </p:nvGrpSpPr>
        <p:grpSpPr>
          <a:xfrm>
            <a:off x="7423145" y="4114285"/>
            <a:ext cx="507828" cy="413953"/>
            <a:chOff x="6695077" y="25116"/>
            <a:chExt cx="507828" cy="413953"/>
          </a:xfrm>
        </p:grpSpPr>
        <p:sp>
          <p:nvSpPr>
            <p:cNvPr id="6" name="Rectangle 5">
              <a:extLst>
                <a:ext uri="{FF2B5EF4-FFF2-40B4-BE49-F238E27FC236}">
                  <a16:creationId xmlns:a16="http://schemas.microsoft.com/office/drawing/2014/main" id="{24DD2D68-5C98-4084-821F-72101C229120}"/>
                </a:ext>
              </a:extLst>
            </p:cNvPr>
            <p:cNvSpPr/>
            <p:nvPr/>
          </p:nvSpPr>
          <p:spPr bwMode="auto">
            <a:xfrm>
              <a:off x="6695077" y="104165"/>
              <a:ext cx="507828" cy="277161"/>
            </a:xfrm>
            <a:prstGeom prst="rect">
              <a:avLst/>
            </a:prstGeom>
            <a:solidFill>
              <a:schemeClr val="bg1"/>
            </a:solidFill>
            <a:ln w="12700" cap="sq" cmpd="sng" algn="ctr">
              <a:solidFill>
                <a:srgbClr val="04050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
          <p:nvSpPr>
            <p:cNvPr id="7" name="Rectangle 6">
              <a:extLst>
                <a:ext uri="{FF2B5EF4-FFF2-40B4-BE49-F238E27FC236}">
                  <a16:creationId xmlns:a16="http://schemas.microsoft.com/office/drawing/2014/main" id="{5BBC3849-77DF-45C3-85D4-B8632B5E70B9}"/>
                </a:ext>
              </a:extLst>
            </p:cNvPr>
            <p:cNvSpPr/>
            <p:nvPr/>
          </p:nvSpPr>
          <p:spPr bwMode="auto">
            <a:xfrm>
              <a:off x="6775363" y="25116"/>
              <a:ext cx="345627" cy="413953"/>
            </a:xfrm>
            <a:prstGeom prst="rect">
              <a:avLst/>
            </a:prstGeom>
            <a:solidFill>
              <a:schemeClr val="bg1"/>
            </a:solid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charset="0"/>
                  <a:ea typeface="ＭＳ Ｐゴシック" charset="0"/>
                </a:rPr>
                <a:t>1990+</a:t>
              </a:r>
            </a:p>
          </p:txBody>
        </p:sp>
      </p:grpSp>
      <p:sp>
        <p:nvSpPr>
          <p:cNvPr id="8" name="Text Box 52">
            <a:extLst>
              <a:ext uri="{FF2B5EF4-FFF2-40B4-BE49-F238E27FC236}">
                <a16:creationId xmlns:a16="http://schemas.microsoft.com/office/drawing/2014/main" id="{7E24A809-FCAF-4EA0-A00B-165CE87A01F4}"/>
              </a:ext>
            </a:extLst>
          </p:cNvPr>
          <p:cNvSpPr txBox="1">
            <a:spLocks noChangeArrowheads="1"/>
          </p:cNvSpPr>
          <p:nvPr/>
        </p:nvSpPr>
        <p:spPr bwMode="auto">
          <a:xfrm>
            <a:off x="4667648" y="6500235"/>
            <a:ext cx="4572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Max Anders, Dallas Theological Seminary</a:t>
            </a:r>
          </a:p>
        </p:txBody>
      </p:sp>
      <p:sp>
        <p:nvSpPr>
          <p:cNvPr id="9" name="Star: 5 Points 8">
            <a:extLst>
              <a:ext uri="{FF2B5EF4-FFF2-40B4-BE49-F238E27FC236}">
                <a16:creationId xmlns:a16="http://schemas.microsoft.com/office/drawing/2014/main" id="{55BB12A4-3827-4408-B899-40036417DAC7}"/>
              </a:ext>
            </a:extLst>
          </p:cNvPr>
          <p:cNvSpPr/>
          <p:nvPr/>
        </p:nvSpPr>
        <p:spPr bwMode="auto">
          <a:xfrm>
            <a:off x="7758159" y="3532736"/>
            <a:ext cx="345627" cy="581549"/>
          </a:xfrm>
          <a:prstGeom prst="star5">
            <a:avLst/>
          </a:prstGeom>
          <a:solidFill>
            <a:srgbClr val="FF0000"/>
          </a:solidFill>
          <a:ln w="9525" cap="flat" cmpd="sng" algn="ctr">
            <a:solidFill>
              <a:srgbClr val="FF0000"/>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solidFill>
                  <a:srgbClr val="FF0000"/>
                </a:solidFill>
              </a:ln>
              <a:solidFill>
                <a:srgbClr val="FF0000"/>
              </a:solidFill>
              <a:effectLst/>
              <a:uLnTx/>
              <a:uFillTx/>
              <a:latin typeface="Comic Sans MS" pitchFamily="-112" charset="0"/>
              <a:ea typeface="ＭＳ Ｐゴシック" charset="0"/>
            </a:endParaRPr>
          </a:p>
        </p:txBody>
      </p:sp>
      <p:sp>
        <p:nvSpPr>
          <p:cNvPr id="10" name="TextBox 9">
            <a:extLst>
              <a:ext uri="{FF2B5EF4-FFF2-40B4-BE49-F238E27FC236}">
                <a16:creationId xmlns:a16="http://schemas.microsoft.com/office/drawing/2014/main" id="{66815A27-CD4C-47CB-9947-2BC1CD92A814}"/>
              </a:ext>
            </a:extLst>
          </p:cNvPr>
          <p:cNvSpPr txBox="1"/>
          <p:nvPr/>
        </p:nvSpPr>
        <p:spPr>
          <a:xfrm>
            <a:off x="7163304" y="3031778"/>
            <a:ext cx="1880964"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system-ui"/>
                <a:ea typeface="ＭＳ Ｐゴシック" charset="0"/>
              </a:rPr>
              <a:t>You Are Here</a:t>
            </a:r>
          </a:p>
        </p:txBody>
      </p:sp>
      <p:pic>
        <p:nvPicPr>
          <p:cNvPr id="11" name="Picture 10">
            <a:extLst>
              <a:ext uri="{FF2B5EF4-FFF2-40B4-BE49-F238E27FC236}">
                <a16:creationId xmlns:a16="http://schemas.microsoft.com/office/drawing/2014/main" id="{418C17D6-4161-4139-967A-FE2AF8B231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1512128" y="2529257"/>
            <a:ext cx="260003" cy="28575"/>
          </a:xfrm>
          <a:prstGeom prst="rect">
            <a:avLst/>
          </a:prstGeom>
        </p:spPr>
      </p:pic>
      <p:pic>
        <p:nvPicPr>
          <p:cNvPr id="12" name="Picture 11">
            <a:extLst>
              <a:ext uri="{FF2B5EF4-FFF2-40B4-BE49-F238E27FC236}">
                <a16:creationId xmlns:a16="http://schemas.microsoft.com/office/drawing/2014/main" id="{88122C80-1BD3-4618-8D35-BA6A147367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6483815" y="2529257"/>
            <a:ext cx="260003" cy="28575"/>
          </a:xfrm>
          <a:prstGeom prst="rect">
            <a:avLst/>
          </a:prstGeom>
        </p:spPr>
      </p:pic>
      <p:sp>
        <p:nvSpPr>
          <p:cNvPr id="13" name="TextBox 12">
            <a:extLst>
              <a:ext uri="{FF2B5EF4-FFF2-40B4-BE49-F238E27FC236}">
                <a16:creationId xmlns:a16="http://schemas.microsoft.com/office/drawing/2014/main" id="{0DE98637-CD93-451E-ACD5-2921C436FBFC}"/>
              </a:ext>
            </a:extLst>
          </p:cNvPr>
          <p:cNvSpPr txBox="1"/>
          <p:nvPr/>
        </p:nvSpPr>
        <p:spPr>
          <a:xfrm>
            <a:off x="259369" y="2253932"/>
            <a:ext cx="1233087" cy="307777"/>
          </a:xfrm>
          <a:prstGeom prst="rect">
            <a:avLst/>
          </a:prstGeom>
          <a:noFill/>
          <a:ln>
            <a:no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70" normalizeH="0" baseline="0" noProof="0" dirty="0">
                <a:ln>
                  <a:noFill/>
                </a:ln>
                <a:solidFill>
                  <a:srgbClr val="000000"/>
                </a:solidFill>
                <a:effectLst/>
                <a:uLnTx/>
                <a:uFillTx/>
                <a:latin typeface="Arial"/>
                <a:ea typeface="华文楷体"/>
                <a:cs typeface="Arial"/>
              </a:rPr>
              <a:t>Genesis 1-11</a:t>
            </a:r>
            <a:endParaRPr kumimoji="0" lang="en-US" sz="1400" b="1" i="0" u="none" strike="noStrike" kern="1200" cap="none" spc="-70" normalizeH="0" baseline="0" noProof="0" dirty="0">
              <a:ln>
                <a:noFill/>
              </a:ln>
              <a:solidFill>
                <a:srgbClr val="000000"/>
              </a:solidFill>
              <a:effectLst/>
              <a:uLnTx/>
              <a:uFillTx/>
              <a:latin typeface="Arial"/>
              <a:ea typeface="华文楷体"/>
              <a:cs typeface="Arial"/>
            </a:endParaRPr>
          </a:p>
        </p:txBody>
      </p:sp>
      <p:sp>
        <p:nvSpPr>
          <p:cNvPr id="14" name="TextBox 13">
            <a:extLst>
              <a:ext uri="{FF2B5EF4-FFF2-40B4-BE49-F238E27FC236}">
                <a16:creationId xmlns:a16="http://schemas.microsoft.com/office/drawing/2014/main" id="{10093E71-25BE-40EF-83EE-0BFCF79C4C03}"/>
              </a:ext>
            </a:extLst>
          </p:cNvPr>
          <p:cNvSpPr txBox="1"/>
          <p:nvPr/>
        </p:nvSpPr>
        <p:spPr>
          <a:xfrm>
            <a:off x="1655055" y="2019686"/>
            <a:ext cx="858044" cy="523220"/>
          </a:xfrm>
          <a:prstGeom prst="rect">
            <a:avLst/>
          </a:prstGeom>
          <a:no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70" normalizeH="0" baseline="0" noProof="0" dirty="0">
                <a:ln>
                  <a:noFill/>
                </a:ln>
                <a:solidFill>
                  <a:srgbClr val="000000"/>
                </a:solidFill>
                <a:effectLst/>
                <a:uLnTx/>
                <a:uFillTx/>
                <a:latin typeface="Arial"/>
                <a:ea typeface="华文楷体"/>
                <a:cs typeface="Arial"/>
              </a:rPr>
              <a:t>Genesis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70" normalizeH="0" baseline="0" noProof="0" dirty="0">
                <a:ln>
                  <a:noFill/>
                </a:ln>
                <a:solidFill>
                  <a:srgbClr val="000000"/>
                </a:solidFill>
                <a:effectLst/>
                <a:uLnTx/>
                <a:uFillTx/>
                <a:latin typeface="Arial"/>
                <a:ea typeface="华文楷体"/>
                <a:cs typeface="Arial"/>
              </a:rPr>
              <a:t>12-50</a:t>
            </a:r>
            <a:endParaRPr kumimoji="0" lang="en-US" sz="1400" b="1" i="0" u="none" strike="noStrike" kern="1200" cap="none" spc="-70" normalizeH="0" baseline="0" noProof="0" dirty="0">
              <a:ln>
                <a:noFill/>
              </a:ln>
              <a:solidFill>
                <a:srgbClr val="000000"/>
              </a:solidFill>
              <a:effectLst/>
              <a:uLnTx/>
              <a:uFillTx/>
              <a:latin typeface="Arial"/>
              <a:ea typeface="华文楷体"/>
              <a:cs typeface="Arial"/>
            </a:endParaRPr>
          </a:p>
        </p:txBody>
      </p:sp>
      <p:sp>
        <p:nvSpPr>
          <p:cNvPr id="15" name="Text Box 7">
            <a:extLst>
              <a:ext uri="{FF2B5EF4-FFF2-40B4-BE49-F238E27FC236}">
                <a16:creationId xmlns:a16="http://schemas.microsoft.com/office/drawing/2014/main" id="{9DFD67BC-B27F-40A4-8116-33ADFC3AF214}"/>
              </a:ext>
            </a:extLst>
          </p:cNvPr>
          <p:cNvSpPr txBox="1">
            <a:spLocks noChangeArrowheads="1"/>
          </p:cNvSpPr>
          <p:nvPr/>
        </p:nvSpPr>
        <p:spPr bwMode="auto">
          <a:xfrm rot="17912278">
            <a:off x="3853065" y="2109551"/>
            <a:ext cx="67999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ＭＳ Ｐゴシック" charset="0"/>
              </a:rPr>
              <a:t>Judges</a:t>
            </a:r>
          </a:p>
        </p:txBody>
      </p:sp>
      <p:sp>
        <p:nvSpPr>
          <p:cNvPr id="16" name="Text Box 7">
            <a:extLst>
              <a:ext uri="{FF2B5EF4-FFF2-40B4-BE49-F238E27FC236}">
                <a16:creationId xmlns:a16="http://schemas.microsoft.com/office/drawing/2014/main" id="{B506469A-104F-4E8D-A570-29EB0378AF8B}"/>
              </a:ext>
            </a:extLst>
          </p:cNvPr>
          <p:cNvSpPr txBox="1">
            <a:spLocks noChangeArrowheads="1"/>
          </p:cNvSpPr>
          <p:nvPr/>
        </p:nvSpPr>
        <p:spPr bwMode="auto">
          <a:xfrm rot="17912278">
            <a:off x="5983217" y="2202119"/>
            <a:ext cx="48282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ＭＳ Ｐゴシック" charset="0"/>
              </a:rPr>
              <a:t>Ezra</a:t>
            </a:r>
          </a:p>
        </p:txBody>
      </p:sp>
      <p:sp>
        <p:nvSpPr>
          <p:cNvPr id="17" name="Text Box 7">
            <a:extLst>
              <a:ext uri="{FF2B5EF4-FFF2-40B4-BE49-F238E27FC236}">
                <a16:creationId xmlns:a16="http://schemas.microsoft.com/office/drawing/2014/main" id="{F958F9BD-BC58-4D56-B55A-A969FEA70533}"/>
              </a:ext>
            </a:extLst>
          </p:cNvPr>
          <p:cNvSpPr txBox="1">
            <a:spLocks noChangeArrowheads="1"/>
          </p:cNvSpPr>
          <p:nvPr/>
        </p:nvSpPr>
        <p:spPr bwMode="auto">
          <a:xfrm rot="17912278">
            <a:off x="6251317" y="2177186"/>
            <a:ext cx="62388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ＭＳ Ｐゴシック" charset="0"/>
              </a:rPr>
              <a:t>Esther</a:t>
            </a:r>
          </a:p>
        </p:txBody>
      </p:sp>
      <p:sp>
        <p:nvSpPr>
          <p:cNvPr id="18" name="Text Box 7">
            <a:extLst>
              <a:ext uri="{FF2B5EF4-FFF2-40B4-BE49-F238E27FC236}">
                <a16:creationId xmlns:a16="http://schemas.microsoft.com/office/drawing/2014/main" id="{FEFF28F8-891E-49BC-8C4F-C006CDF378E0}"/>
              </a:ext>
            </a:extLst>
          </p:cNvPr>
          <p:cNvSpPr txBox="1">
            <a:spLocks noChangeArrowheads="1"/>
          </p:cNvSpPr>
          <p:nvPr/>
        </p:nvSpPr>
        <p:spPr bwMode="auto">
          <a:xfrm rot="17912278">
            <a:off x="2603094" y="2048657"/>
            <a:ext cx="797013"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ＭＳ Ｐゴシック" charset="0"/>
              </a:rPr>
              <a:t>Numbers</a:t>
            </a:r>
          </a:p>
        </p:txBody>
      </p:sp>
      <p:pic>
        <p:nvPicPr>
          <p:cNvPr id="19" name="Picture 18">
            <a:extLst>
              <a:ext uri="{FF2B5EF4-FFF2-40B4-BE49-F238E27FC236}">
                <a16:creationId xmlns:a16="http://schemas.microsoft.com/office/drawing/2014/main" id="{29A5153D-4981-494C-B3A4-0623E9FB14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2385668" y="2522694"/>
            <a:ext cx="260003" cy="28575"/>
          </a:xfrm>
          <a:prstGeom prst="rect">
            <a:avLst/>
          </a:prstGeom>
        </p:spPr>
      </p:pic>
      <p:pic>
        <p:nvPicPr>
          <p:cNvPr id="20" name="Picture 19">
            <a:extLst>
              <a:ext uri="{FF2B5EF4-FFF2-40B4-BE49-F238E27FC236}">
                <a16:creationId xmlns:a16="http://schemas.microsoft.com/office/drawing/2014/main" id="{D12204A2-A155-4C89-86BE-9AE3890D9C2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3046683" y="2522694"/>
            <a:ext cx="260003" cy="28575"/>
          </a:xfrm>
          <a:prstGeom prst="rect">
            <a:avLst/>
          </a:prstGeom>
        </p:spPr>
      </p:pic>
      <p:sp>
        <p:nvSpPr>
          <p:cNvPr id="21" name="Text Box 7">
            <a:extLst>
              <a:ext uri="{FF2B5EF4-FFF2-40B4-BE49-F238E27FC236}">
                <a16:creationId xmlns:a16="http://schemas.microsoft.com/office/drawing/2014/main" id="{2E19CD9A-ED48-4B6B-8306-993097CF47FF}"/>
              </a:ext>
            </a:extLst>
          </p:cNvPr>
          <p:cNvSpPr txBox="1">
            <a:spLocks noChangeArrowheads="1"/>
          </p:cNvSpPr>
          <p:nvPr/>
        </p:nvSpPr>
        <p:spPr bwMode="auto">
          <a:xfrm rot="17912278">
            <a:off x="2450440" y="2047953"/>
            <a:ext cx="79541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ＭＳ Ｐゴシック" charset="0"/>
              </a:rPr>
              <a:t>Leviticus</a:t>
            </a:r>
          </a:p>
        </p:txBody>
      </p:sp>
      <p:sp>
        <p:nvSpPr>
          <p:cNvPr id="22" name="Text Box 7">
            <a:extLst>
              <a:ext uri="{FF2B5EF4-FFF2-40B4-BE49-F238E27FC236}">
                <a16:creationId xmlns:a16="http://schemas.microsoft.com/office/drawing/2014/main" id="{E60FB084-9CF9-430A-BED2-7485FE559E01}"/>
              </a:ext>
            </a:extLst>
          </p:cNvPr>
          <p:cNvSpPr txBox="1">
            <a:spLocks noChangeArrowheads="1"/>
          </p:cNvSpPr>
          <p:nvPr/>
        </p:nvSpPr>
        <p:spPr bwMode="auto">
          <a:xfrm rot="17912278">
            <a:off x="2340476" y="2095949"/>
            <a:ext cx="69602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ＭＳ Ｐゴシック" charset="0"/>
              </a:rPr>
              <a:t>Exodus</a:t>
            </a:r>
          </a:p>
        </p:txBody>
      </p:sp>
      <p:sp>
        <p:nvSpPr>
          <p:cNvPr id="23" name="Text Box 7">
            <a:extLst>
              <a:ext uri="{FF2B5EF4-FFF2-40B4-BE49-F238E27FC236}">
                <a16:creationId xmlns:a16="http://schemas.microsoft.com/office/drawing/2014/main" id="{D7CB02B5-9506-4196-855F-81419AA75DEE}"/>
              </a:ext>
            </a:extLst>
          </p:cNvPr>
          <p:cNvSpPr txBox="1">
            <a:spLocks noChangeArrowheads="1"/>
          </p:cNvSpPr>
          <p:nvPr/>
        </p:nvSpPr>
        <p:spPr bwMode="auto">
          <a:xfrm rot="17912278">
            <a:off x="4127685" y="2123981"/>
            <a:ext cx="506870"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ＭＳ Ｐゴシック" charset="0"/>
              </a:rPr>
              <a:t>Ruth</a:t>
            </a:r>
          </a:p>
        </p:txBody>
      </p:sp>
      <p:sp>
        <p:nvSpPr>
          <p:cNvPr id="24" name="Text Box 7">
            <a:extLst>
              <a:ext uri="{FF2B5EF4-FFF2-40B4-BE49-F238E27FC236}">
                <a16:creationId xmlns:a16="http://schemas.microsoft.com/office/drawing/2014/main" id="{7E20E153-BAA3-416C-9468-FFC334ADD7D8}"/>
              </a:ext>
            </a:extLst>
          </p:cNvPr>
          <p:cNvSpPr txBox="1">
            <a:spLocks noChangeArrowheads="1"/>
          </p:cNvSpPr>
          <p:nvPr/>
        </p:nvSpPr>
        <p:spPr bwMode="auto">
          <a:xfrm rot="17912278">
            <a:off x="3190544" y="2097303"/>
            <a:ext cx="67999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ＭＳ Ｐゴシック" charset="0"/>
              </a:rPr>
              <a:t>Joshua</a:t>
            </a:r>
          </a:p>
        </p:txBody>
      </p:sp>
      <p:pic>
        <p:nvPicPr>
          <p:cNvPr id="25" name="Picture 24">
            <a:extLst>
              <a:ext uri="{FF2B5EF4-FFF2-40B4-BE49-F238E27FC236}">
                <a16:creationId xmlns:a16="http://schemas.microsoft.com/office/drawing/2014/main" id="{B1B3C3BF-65E8-429B-AD15-180F052096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4641234" y="2517414"/>
            <a:ext cx="260003" cy="28575"/>
          </a:xfrm>
          <a:prstGeom prst="rect">
            <a:avLst/>
          </a:prstGeom>
        </p:spPr>
      </p:pic>
      <p:sp>
        <p:nvSpPr>
          <p:cNvPr id="26" name="Text Box 7">
            <a:extLst>
              <a:ext uri="{FF2B5EF4-FFF2-40B4-BE49-F238E27FC236}">
                <a16:creationId xmlns:a16="http://schemas.microsoft.com/office/drawing/2014/main" id="{72BAF219-A2E3-4F63-BF54-D40F9E646EA9}"/>
              </a:ext>
            </a:extLst>
          </p:cNvPr>
          <p:cNvSpPr txBox="1">
            <a:spLocks noChangeArrowheads="1"/>
          </p:cNvSpPr>
          <p:nvPr/>
        </p:nvSpPr>
        <p:spPr bwMode="auto">
          <a:xfrm rot="17912278">
            <a:off x="4606413" y="2046193"/>
            <a:ext cx="803425"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ＭＳ Ｐゴシック" charset="0"/>
              </a:rPr>
              <a:t>1 Samuel</a:t>
            </a:r>
          </a:p>
        </p:txBody>
      </p:sp>
      <p:sp>
        <p:nvSpPr>
          <p:cNvPr id="27" name="Text Box 7">
            <a:extLst>
              <a:ext uri="{FF2B5EF4-FFF2-40B4-BE49-F238E27FC236}">
                <a16:creationId xmlns:a16="http://schemas.microsoft.com/office/drawing/2014/main" id="{B58D03E0-B764-437E-B238-AA16D3CDBEE0}"/>
              </a:ext>
            </a:extLst>
          </p:cNvPr>
          <p:cNvSpPr txBox="1">
            <a:spLocks noChangeArrowheads="1"/>
          </p:cNvSpPr>
          <p:nvPr/>
        </p:nvSpPr>
        <p:spPr bwMode="auto">
          <a:xfrm rot="17912278">
            <a:off x="4763103" y="2046193"/>
            <a:ext cx="803425"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ＭＳ Ｐゴシック" charset="0"/>
              </a:rPr>
              <a:t>2 Samuel</a:t>
            </a:r>
          </a:p>
        </p:txBody>
      </p:sp>
      <p:sp>
        <p:nvSpPr>
          <p:cNvPr id="28" name="Text Box 7">
            <a:extLst>
              <a:ext uri="{FF2B5EF4-FFF2-40B4-BE49-F238E27FC236}">
                <a16:creationId xmlns:a16="http://schemas.microsoft.com/office/drawing/2014/main" id="{F1520AA9-26C0-4203-8FB9-E4F00DC2F064}"/>
              </a:ext>
            </a:extLst>
          </p:cNvPr>
          <p:cNvSpPr txBox="1">
            <a:spLocks noChangeArrowheads="1"/>
          </p:cNvSpPr>
          <p:nvPr/>
        </p:nvSpPr>
        <p:spPr bwMode="auto">
          <a:xfrm rot="17912278">
            <a:off x="4971587" y="2091373"/>
            <a:ext cx="69442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ＭＳ Ｐゴシック" charset="0"/>
              </a:rPr>
              <a:t>1 Kings</a:t>
            </a:r>
          </a:p>
        </p:txBody>
      </p:sp>
      <p:sp>
        <p:nvSpPr>
          <p:cNvPr id="29" name="Text Box 7">
            <a:extLst>
              <a:ext uri="{FF2B5EF4-FFF2-40B4-BE49-F238E27FC236}">
                <a16:creationId xmlns:a16="http://schemas.microsoft.com/office/drawing/2014/main" id="{CA87BCCC-FA05-4325-8F2F-EAAE33CEBA9D}"/>
              </a:ext>
            </a:extLst>
          </p:cNvPr>
          <p:cNvSpPr txBox="1">
            <a:spLocks noChangeArrowheads="1"/>
          </p:cNvSpPr>
          <p:nvPr/>
        </p:nvSpPr>
        <p:spPr bwMode="auto">
          <a:xfrm rot="17912278">
            <a:off x="5388507" y="2077928"/>
            <a:ext cx="69442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ＭＳ Ｐゴシック" charset="0"/>
              </a:rPr>
              <a:t>2 Kings</a:t>
            </a:r>
          </a:p>
        </p:txBody>
      </p:sp>
      <p:sp>
        <p:nvSpPr>
          <p:cNvPr id="30" name="Text Box 7">
            <a:extLst>
              <a:ext uri="{FF2B5EF4-FFF2-40B4-BE49-F238E27FC236}">
                <a16:creationId xmlns:a16="http://schemas.microsoft.com/office/drawing/2014/main" id="{D9FBBB47-173E-4128-9276-A6AB7544225E}"/>
              </a:ext>
            </a:extLst>
          </p:cNvPr>
          <p:cNvSpPr txBox="1">
            <a:spLocks noChangeArrowheads="1"/>
          </p:cNvSpPr>
          <p:nvPr/>
        </p:nvSpPr>
        <p:spPr bwMode="auto">
          <a:xfrm rot="17912278">
            <a:off x="6047419" y="2046201"/>
            <a:ext cx="85953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ＭＳ Ｐゴシック" charset="0"/>
              </a:rPr>
              <a:t>Nehemiah</a:t>
            </a:r>
          </a:p>
        </p:txBody>
      </p:sp>
      <p:pic>
        <p:nvPicPr>
          <p:cNvPr id="31" name="Picture 30">
            <a:extLst>
              <a:ext uri="{FF2B5EF4-FFF2-40B4-BE49-F238E27FC236}">
                <a16:creationId xmlns:a16="http://schemas.microsoft.com/office/drawing/2014/main" id="{429BB17F-52C2-4198-8097-ACD71C8379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142" y="2521555"/>
            <a:ext cx="6475963" cy="28575"/>
          </a:xfrm>
          <a:prstGeom prst="rect">
            <a:avLst/>
          </a:prstGeom>
        </p:spPr>
      </p:pic>
      <p:sp>
        <p:nvSpPr>
          <p:cNvPr id="32" name="Text Box 7">
            <a:extLst>
              <a:ext uri="{FF2B5EF4-FFF2-40B4-BE49-F238E27FC236}">
                <a16:creationId xmlns:a16="http://schemas.microsoft.com/office/drawing/2014/main" id="{239FE721-74B9-425C-AE3B-07751DE21BED}"/>
              </a:ext>
            </a:extLst>
          </p:cNvPr>
          <p:cNvSpPr txBox="1">
            <a:spLocks noChangeArrowheads="1"/>
          </p:cNvSpPr>
          <p:nvPr/>
        </p:nvSpPr>
        <p:spPr bwMode="auto">
          <a:xfrm rot="17912278">
            <a:off x="2651277" y="1958728"/>
            <a:ext cx="1095172"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ＭＳ Ｐゴシック" charset="0"/>
              </a:rPr>
              <a:t>Deuteronomy</a:t>
            </a:r>
          </a:p>
        </p:txBody>
      </p:sp>
      <p:pic>
        <p:nvPicPr>
          <p:cNvPr id="34" name="Picture 33">
            <a:extLst>
              <a:ext uri="{FF2B5EF4-FFF2-40B4-BE49-F238E27FC236}">
                <a16:creationId xmlns:a16="http://schemas.microsoft.com/office/drawing/2014/main" id="{D3B1A0CA-4A52-49BD-94C2-EF412F32D8A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22026" y="2521900"/>
            <a:ext cx="2335789" cy="28575"/>
          </a:xfrm>
          <a:prstGeom prst="rect">
            <a:avLst/>
          </a:prstGeom>
        </p:spPr>
      </p:pic>
      <p:pic>
        <p:nvPicPr>
          <p:cNvPr id="36" name="Picture 35">
            <a:extLst>
              <a:ext uri="{FF2B5EF4-FFF2-40B4-BE49-F238E27FC236}">
                <a16:creationId xmlns:a16="http://schemas.microsoft.com/office/drawing/2014/main" id="{C64BA4AC-D678-422A-A011-13D6E40639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6966867" y="2525538"/>
            <a:ext cx="260003" cy="28575"/>
          </a:xfrm>
          <a:prstGeom prst="rect">
            <a:avLst/>
          </a:prstGeom>
        </p:spPr>
      </p:pic>
      <p:pic>
        <p:nvPicPr>
          <p:cNvPr id="37" name="Picture 36">
            <a:extLst>
              <a:ext uri="{FF2B5EF4-FFF2-40B4-BE49-F238E27FC236}">
                <a16:creationId xmlns:a16="http://schemas.microsoft.com/office/drawing/2014/main" id="{F2B96CE7-4C68-425B-B971-DD78919BF7C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7254440" y="2526864"/>
            <a:ext cx="260003" cy="28575"/>
          </a:xfrm>
          <a:prstGeom prst="rect">
            <a:avLst/>
          </a:prstGeom>
        </p:spPr>
      </p:pic>
      <p:pic>
        <p:nvPicPr>
          <p:cNvPr id="38" name="Picture 37">
            <a:extLst>
              <a:ext uri="{FF2B5EF4-FFF2-40B4-BE49-F238E27FC236}">
                <a16:creationId xmlns:a16="http://schemas.microsoft.com/office/drawing/2014/main" id="{5A3A7217-75D2-4B3B-A13E-DE1349B272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8138360" y="2512290"/>
            <a:ext cx="260003" cy="28575"/>
          </a:xfrm>
          <a:prstGeom prst="rect">
            <a:avLst/>
          </a:prstGeom>
        </p:spPr>
      </p:pic>
      <p:pic>
        <p:nvPicPr>
          <p:cNvPr id="39" name="Picture 38">
            <a:extLst>
              <a:ext uri="{FF2B5EF4-FFF2-40B4-BE49-F238E27FC236}">
                <a16:creationId xmlns:a16="http://schemas.microsoft.com/office/drawing/2014/main" id="{1A24D6E4-4A84-477B-8C91-9883BF04E5E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8354370" y="2513617"/>
            <a:ext cx="260003" cy="28575"/>
          </a:xfrm>
          <a:prstGeom prst="rect">
            <a:avLst/>
          </a:prstGeom>
        </p:spPr>
      </p:pic>
      <p:sp>
        <p:nvSpPr>
          <p:cNvPr id="40" name="Text Box 7">
            <a:extLst>
              <a:ext uri="{FF2B5EF4-FFF2-40B4-BE49-F238E27FC236}">
                <a16:creationId xmlns:a16="http://schemas.microsoft.com/office/drawing/2014/main" id="{B6F5748E-E5AD-4707-8B65-E9342139AFFE}"/>
              </a:ext>
            </a:extLst>
          </p:cNvPr>
          <p:cNvSpPr txBox="1">
            <a:spLocks noChangeArrowheads="1"/>
          </p:cNvSpPr>
          <p:nvPr/>
        </p:nvSpPr>
        <p:spPr bwMode="auto">
          <a:xfrm rot="17912278">
            <a:off x="6928438" y="1841933"/>
            <a:ext cx="857927"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ＭＳ Ｐゴシック" charset="0"/>
              </a:rPr>
              <a:t>Gospels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ＭＳ Ｐゴシック" charset="0"/>
              </a:rPr>
              <a:t> Acts 1</a:t>
            </a:r>
          </a:p>
        </p:txBody>
      </p:sp>
      <p:sp>
        <p:nvSpPr>
          <p:cNvPr id="41" name="Text Box 7">
            <a:extLst>
              <a:ext uri="{FF2B5EF4-FFF2-40B4-BE49-F238E27FC236}">
                <a16:creationId xmlns:a16="http://schemas.microsoft.com/office/drawing/2014/main" id="{848D9AFB-8BA8-4000-803E-5A805609B114}"/>
              </a:ext>
            </a:extLst>
          </p:cNvPr>
          <p:cNvSpPr txBox="1">
            <a:spLocks noChangeArrowheads="1"/>
          </p:cNvSpPr>
          <p:nvPr/>
        </p:nvSpPr>
        <p:spPr bwMode="auto">
          <a:xfrm rot="17912278">
            <a:off x="7616141" y="1994603"/>
            <a:ext cx="72487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FF0000"/>
                </a:solidFill>
                <a:effectLst/>
                <a:uLnTx/>
                <a:uFillTx/>
                <a:latin typeface="Arial" charset="0"/>
                <a:ea typeface="ＭＳ Ｐゴシック" charset="0"/>
              </a:rPr>
              <a:t>Acts 2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FF0000"/>
                </a:solidFill>
                <a:effectLst/>
                <a:uLnTx/>
                <a:uFillTx/>
                <a:latin typeface="Arial" charset="0"/>
                <a:ea typeface="ＭＳ Ｐゴシック" charset="0"/>
              </a:rPr>
              <a:t> Rev 3</a:t>
            </a:r>
          </a:p>
        </p:txBody>
      </p:sp>
      <p:sp>
        <p:nvSpPr>
          <p:cNvPr id="42" name="Text Box 7">
            <a:extLst>
              <a:ext uri="{FF2B5EF4-FFF2-40B4-BE49-F238E27FC236}">
                <a16:creationId xmlns:a16="http://schemas.microsoft.com/office/drawing/2014/main" id="{FBA68630-B411-40E7-8C80-BC4F81CB23EA}"/>
              </a:ext>
            </a:extLst>
          </p:cNvPr>
          <p:cNvSpPr txBox="1">
            <a:spLocks noChangeArrowheads="1"/>
          </p:cNvSpPr>
          <p:nvPr/>
        </p:nvSpPr>
        <p:spPr bwMode="auto">
          <a:xfrm rot="17912278">
            <a:off x="8097252" y="2061190"/>
            <a:ext cx="764953"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ＭＳ Ｐゴシック" charset="0"/>
              </a:rPr>
              <a:t>Rev 4-19</a:t>
            </a:r>
          </a:p>
        </p:txBody>
      </p:sp>
      <p:sp>
        <p:nvSpPr>
          <p:cNvPr id="43" name="Text Box 7">
            <a:extLst>
              <a:ext uri="{FF2B5EF4-FFF2-40B4-BE49-F238E27FC236}">
                <a16:creationId xmlns:a16="http://schemas.microsoft.com/office/drawing/2014/main" id="{3EC88DBA-D94D-47C0-9120-6EFC6B310C59}"/>
              </a:ext>
            </a:extLst>
          </p:cNvPr>
          <p:cNvSpPr txBox="1">
            <a:spLocks noChangeArrowheads="1"/>
          </p:cNvSpPr>
          <p:nvPr/>
        </p:nvSpPr>
        <p:spPr bwMode="auto">
          <a:xfrm rot="17912278">
            <a:off x="8407730" y="2061190"/>
            <a:ext cx="84350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ＭＳ Ｐゴシック" charset="0"/>
              </a:rPr>
              <a:t>Rev 20-22</a:t>
            </a:r>
          </a:p>
        </p:txBody>
      </p:sp>
    </p:spTree>
    <p:extLst>
      <p:ext uri="{BB962C8B-B14F-4D97-AF65-F5344CB8AC3E}">
        <p14:creationId xmlns:p14="http://schemas.microsoft.com/office/powerpoint/2010/main" val="278469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1D17C-BF5A-4AE8-94EC-8D13BB58FF4A}"/>
              </a:ext>
            </a:extLst>
          </p:cNvPr>
          <p:cNvSpPr txBox="1">
            <a:spLocks/>
          </p:cNvSpPr>
          <p:nvPr/>
        </p:nvSpPr>
        <p:spPr>
          <a:xfrm>
            <a:off x="1207775" y="2"/>
            <a:ext cx="7574279" cy="848403"/>
          </a:xfrm>
          <a:prstGeom prst="rect">
            <a:avLst/>
          </a:prstGeom>
        </p:spPr>
        <p:txBody>
          <a:bodyPr anchor="ctr"/>
          <a:lstStyle>
            <a:lvl1pPr algn="ctr" rtl="0" eaLnBrk="0" fontAlgn="base" hangingPunct="0">
              <a:spcBef>
                <a:spcPct val="0"/>
              </a:spcBef>
              <a:spcAft>
                <a:spcPct val="0"/>
              </a:spcAft>
              <a:defRPr sz="4000" i="1">
                <a:solidFill>
                  <a:schemeClr val="tx2"/>
                </a:solidFill>
                <a:latin typeface="Arial"/>
                <a:ea typeface="Geneva" charset="-128"/>
                <a:cs typeface="Arial"/>
              </a:defRPr>
            </a:lvl1pPr>
            <a:lvl2pPr algn="ctr" rtl="0" eaLnBrk="0" fontAlgn="base" hangingPunct="0">
              <a:spcBef>
                <a:spcPct val="0"/>
              </a:spcBef>
              <a:spcAft>
                <a:spcPct val="0"/>
              </a:spcAft>
              <a:defRPr sz="4000" i="1">
                <a:solidFill>
                  <a:schemeClr val="tx2"/>
                </a:solidFill>
                <a:latin typeface="Arial" charset="0"/>
                <a:ea typeface="Geneva" charset="-128"/>
                <a:cs typeface="Geneva" charset="-128"/>
              </a:defRPr>
            </a:lvl2pPr>
            <a:lvl3pPr algn="ctr" rtl="0" eaLnBrk="0" fontAlgn="base" hangingPunct="0">
              <a:spcBef>
                <a:spcPct val="0"/>
              </a:spcBef>
              <a:spcAft>
                <a:spcPct val="0"/>
              </a:spcAft>
              <a:defRPr sz="4000" i="1">
                <a:solidFill>
                  <a:schemeClr val="tx2"/>
                </a:solidFill>
                <a:latin typeface="Arial" charset="0"/>
                <a:ea typeface="Geneva" charset="-128"/>
                <a:cs typeface="Geneva" charset="-128"/>
              </a:defRPr>
            </a:lvl3pPr>
            <a:lvl4pPr algn="ctr" rtl="0" eaLnBrk="0" fontAlgn="base" hangingPunct="0">
              <a:spcBef>
                <a:spcPct val="0"/>
              </a:spcBef>
              <a:spcAft>
                <a:spcPct val="0"/>
              </a:spcAft>
              <a:defRPr sz="4000" i="1">
                <a:solidFill>
                  <a:schemeClr val="tx2"/>
                </a:solidFill>
                <a:latin typeface="Arial" charset="0"/>
                <a:ea typeface="Geneva" charset="-128"/>
                <a:cs typeface="Geneva" charset="-128"/>
              </a:defRPr>
            </a:lvl4pPr>
            <a:lvl5pPr algn="ctr" rtl="0" eaLnBrk="0" fontAlgn="base" hangingPunct="0">
              <a:spcBef>
                <a:spcPct val="0"/>
              </a:spcBef>
              <a:spcAft>
                <a:spcPct val="0"/>
              </a:spcAft>
              <a:defRPr sz="4000" i="1">
                <a:solidFill>
                  <a:schemeClr val="tx2"/>
                </a:solidFill>
                <a:latin typeface="Arial" charset="0"/>
                <a:ea typeface="Geneva" charset="-128"/>
                <a:cs typeface="Geneva" charset="-128"/>
              </a:defRPr>
            </a:lvl5pPr>
            <a:lvl6pPr marL="457200" algn="ctr" rtl="0" fontAlgn="base">
              <a:spcBef>
                <a:spcPct val="0"/>
              </a:spcBef>
              <a:spcAft>
                <a:spcPct val="0"/>
              </a:spcAft>
              <a:defRPr sz="4400" i="1">
                <a:solidFill>
                  <a:schemeClr val="tx2"/>
                </a:solidFill>
                <a:latin typeface="Times New Roman" pitchFamily="-128" charset="0"/>
              </a:defRPr>
            </a:lvl6pPr>
            <a:lvl7pPr marL="914400" algn="ctr" rtl="0" fontAlgn="base">
              <a:spcBef>
                <a:spcPct val="0"/>
              </a:spcBef>
              <a:spcAft>
                <a:spcPct val="0"/>
              </a:spcAft>
              <a:defRPr sz="4400" i="1">
                <a:solidFill>
                  <a:schemeClr val="tx2"/>
                </a:solidFill>
                <a:latin typeface="Times New Roman" pitchFamily="-128" charset="0"/>
              </a:defRPr>
            </a:lvl7pPr>
            <a:lvl8pPr marL="1371600" algn="ctr" rtl="0" fontAlgn="base">
              <a:spcBef>
                <a:spcPct val="0"/>
              </a:spcBef>
              <a:spcAft>
                <a:spcPct val="0"/>
              </a:spcAft>
              <a:defRPr sz="4400" i="1">
                <a:solidFill>
                  <a:schemeClr val="tx2"/>
                </a:solidFill>
                <a:latin typeface="Times New Roman" pitchFamily="-128" charset="0"/>
              </a:defRPr>
            </a:lvl8pPr>
            <a:lvl9pPr marL="1828800" algn="ctr" rtl="0" fontAlgn="base">
              <a:spcBef>
                <a:spcPct val="0"/>
              </a:spcBef>
              <a:spcAft>
                <a:spcPct val="0"/>
              </a:spcAft>
              <a:defRPr sz="4400" i="1">
                <a:solidFill>
                  <a:schemeClr val="tx2"/>
                </a:solidFill>
                <a:latin typeface="Times New Roman" pitchFamily="-12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000000"/>
                </a:solidFill>
                <a:effectLst/>
                <a:uLnTx/>
                <a:uFillTx/>
                <a:latin typeface="Arial"/>
                <a:ea typeface="Geneva" charset="-128"/>
                <a:cs typeface="Arial"/>
              </a:rPr>
              <a:t>A “Divine” Message</a:t>
            </a:r>
          </a:p>
        </p:txBody>
      </p:sp>
      <p:pic>
        <p:nvPicPr>
          <p:cNvPr id="3" name="Picture 2">
            <a:extLst>
              <a:ext uri="{FF2B5EF4-FFF2-40B4-BE49-F238E27FC236}">
                <a16:creationId xmlns:a16="http://schemas.microsoft.com/office/drawing/2014/main" id="{0A38FB1B-D65F-49C2-8604-B0829DDDCE38}"/>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8565" y="3461479"/>
            <a:ext cx="9145015" cy="1567717"/>
          </a:xfrm>
          <a:prstGeom prst="rect">
            <a:avLst/>
          </a:prstGeom>
        </p:spPr>
      </p:pic>
      <p:grpSp>
        <p:nvGrpSpPr>
          <p:cNvPr id="5" name="Group 4">
            <a:extLst>
              <a:ext uri="{FF2B5EF4-FFF2-40B4-BE49-F238E27FC236}">
                <a16:creationId xmlns:a16="http://schemas.microsoft.com/office/drawing/2014/main" id="{24967E6A-6E58-43FC-AD9C-C73B84C77D2D}"/>
              </a:ext>
            </a:extLst>
          </p:cNvPr>
          <p:cNvGrpSpPr/>
          <p:nvPr/>
        </p:nvGrpSpPr>
        <p:grpSpPr>
          <a:xfrm>
            <a:off x="7423145" y="4114285"/>
            <a:ext cx="507828" cy="413953"/>
            <a:chOff x="6695077" y="25116"/>
            <a:chExt cx="507828" cy="413953"/>
          </a:xfrm>
        </p:grpSpPr>
        <p:sp>
          <p:nvSpPr>
            <p:cNvPr id="6" name="Rectangle 5">
              <a:extLst>
                <a:ext uri="{FF2B5EF4-FFF2-40B4-BE49-F238E27FC236}">
                  <a16:creationId xmlns:a16="http://schemas.microsoft.com/office/drawing/2014/main" id="{24DD2D68-5C98-4084-821F-72101C229120}"/>
                </a:ext>
              </a:extLst>
            </p:cNvPr>
            <p:cNvSpPr/>
            <p:nvPr/>
          </p:nvSpPr>
          <p:spPr bwMode="auto">
            <a:xfrm>
              <a:off x="6695077" y="104165"/>
              <a:ext cx="507828" cy="277161"/>
            </a:xfrm>
            <a:prstGeom prst="rect">
              <a:avLst/>
            </a:prstGeom>
            <a:solidFill>
              <a:schemeClr val="bg1"/>
            </a:solidFill>
            <a:ln w="12700" cap="sq" cmpd="sng" algn="ctr">
              <a:solidFill>
                <a:srgbClr val="04050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
          <p:nvSpPr>
            <p:cNvPr id="7" name="Rectangle 6">
              <a:extLst>
                <a:ext uri="{FF2B5EF4-FFF2-40B4-BE49-F238E27FC236}">
                  <a16:creationId xmlns:a16="http://schemas.microsoft.com/office/drawing/2014/main" id="{5BBC3849-77DF-45C3-85D4-B8632B5E70B9}"/>
                </a:ext>
              </a:extLst>
            </p:cNvPr>
            <p:cNvSpPr/>
            <p:nvPr/>
          </p:nvSpPr>
          <p:spPr bwMode="auto">
            <a:xfrm>
              <a:off x="6775363" y="25116"/>
              <a:ext cx="345627" cy="413953"/>
            </a:xfrm>
            <a:prstGeom prst="rect">
              <a:avLst/>
            </a:prstGeom>
            <a:solidFill>
              <a:schemeClr val="bg1"/>
            </a:solid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charset="0"/>
                  <a:ea typeface="ＭＳ Ｐゴシック" charset="0"/>
                </a:rPr>
                <a:t>1990+</a:t>
              </a:r>
            </a:p>
          </p:txBody>
        </p:sp>
      </p:grpSp>
      <p:sp>
        <p:nvSpPr>
          <p:cNvPr id="8" name="Text Box 52">
            <a:extLst>
              <a:ext uri="{FF2B5EF4-FFF2-40B4-BE49-F238E27FC236}">
                <a16:creationId xmlns:a16="http://schemas.microsoft.com/office/drawing/2014/main" id="{7E24A809-FCAF-4EA0-A00B-165CE87A01F4}"/>
              </a:ext>
            </a:extLst>
          </p:cNvPr>
          <p:cNvSpPr txBox="1">
            <a:spLocks noChangeArrowheads="1"/>
          </p:cNvSpPr>
          <p:nvPr/>
        </p:nvSpPr>
        <p:spPr bwMode="auto">
          <a:xfrm>
            <a:off x="4667648" y="6500235"/>
            <a:ext cx="4572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Max Anders, Dallas Theological Seminary</a:t>
            </a:r>
          </a:p>
        </p:txBody>
      </p:sp>
      <p:sp>
        <p:nvSpPr>
          <p:cNvPr id="9" name="Star: 5 Points 8">
            <a:extLst>
              <a:ext uri="{FF2B5EF4-FFF2-40B4-BE49-F238E27FC236}">
                <a16:creationId xmlns:a16="http://schemas.microsoft.com/office/drawing/2014/main" id="{55BB12A4-3827-4408-B899-40036417DAC7}"/>
              </a:ext>
            </a:extLst>
          </p:cNvPr>
          <p:cNvSpPr/>
          <p:nvPr/>
        </p:nvSpPr>
        <p:spPr bwMode="auto">
          <a:xfrm>
            <a:off x="5885175" y="3109365"/>
            <a:ext cx="345627" cy="581549"/>
          </a:xfrm>
          <a:prstGeom prst="star5">
            <a:avLst/>
          </a:prstGeom>
          <a:solidFill>
            <a:srgbClr val="FF0000"/>
          </a:solidFill>
          <a:ln w="9525" cap="flat" cmpd="sng" algn="ctr">
            <a:solidFill>
              <a:srgbClr val="FF0000"/>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solidFill>
                  <a:srgbClr val="FF0000"/>
                </a:solidFill>
              </a:ln>
              <a:solidFill>
                <a:srgbClr val="FF0000"/>
              </a:solidFill>
              <a:effectLst/>
              <a:uLnTx/>
              <a:uFillTx/>
              <a:latin typeface="Comic Sans MS" pitchFamily="-112" charset="0"/>
              <a:ea typeface="ＭＳ Ｐゴシック" charset="0"/>
            </a:endParaRPr>
          </a:p>
        </p:txBody>
      </p:sp>
      <p:sp>
        <p:nvSpPr>
          <p:cNvPr id="10" name="TextBox 9">
            <a:extLst>
              <a:ext uri="{FF2B5EF4-FFF2-40B4-BE49-F238E27FC236}">
                <a16:creationId xmlns:a16="http://schemas.microsoft.com/office/drawing/2014/main" id="{66815A27-CD4C-47CB-9947-2BC1CD92A814}"/>
              </a:ext>
            </a:extLst>
          </p:cNvPr>
          <p:cNvSpPr txBox="1"/>
          <p:nvPr/>
        </p:nvSpPr>
        <p:spPr>
          <a:xfrm>
            <a:off x="3405681" y="2936848"/>
            <a:ext cx="2558649" cy="830997"/>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system-ui"/>
                <a:ea typeface="ＭＳ Ｐゴシック" charset="0"/>
              </a:rPr>
              <a:t>Daniel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system-ui"/>
                <a:ea typeface="ＭＳ Ｐゴシック" charset="0"/>
              </a:rPr>
              <a:t>(exiled in Babylon)</a:t>
            </a:r>
          </a:p>
        </p:txBody>
      </p:sp>
      <p:pic>
        <p:nvPicPr>
          <p:cNvPr id="11" name="Picture 10">
            <a:extLst>
              <a:ext uri="{FF2B5EF4-FFF2-40B4-BE49-F238E27FC236}">
                <a16:creationId xmlns:a16="http://schemas.microsoft.com/office/drawing/2014/main" id="{418C17D6-4161-4139-967A-FE2AF8B231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1512128" y="2529257"/>
            <a:ext cx="260003" cy="28575"/>
          </a:xfrm>
          <a:prstGeom prst="rect">
            <a:avLst/>
          </a:prstGeom>
        </p:spPr>
      </p:pic>
      <p:pic>
        <p:nvPicPr>
          <p:cNvPr id="12" name="Picture 11">
            <a:extLst>
              <a:ext uri="{FF2B5EF4-FFF2-40B4-BE49-F238E27FC236}">
                <a16:creationId xmlns:a16="http://schemas.microsoft.com/office/drawing/2014/main" id="{88122C80-1BD3-4618-8D35-BA6A147367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6483815" y="2529257"/>
            <a:ext cx="260003" cy="28575"/>
          </a:xfrm>
          <a:prstGeom prst="rect">
            <a:avLst/>
          </a:prstGeom>
        </p:spPr>
      </p:pic>
      <p:sp>
        <p:nvSpPr>
          <p:cNvPr id="13" name="TextBox 12">
            <a:extLst>
              <a:ext uri="{FF2B5EF4-FFF2-40B4-BE49-F238E27FC236}">
                <a16:creationId xmlns:a16="http://schemas.microsoft.com/office/drawing/2014/main" id="{0DE98637-CD93-451E-ACD5-2921C436FBFC}"/>
              </a:ext>
            </a:extLst>
          </p:cNvPr>
          <p:cNvSpPr txBox="1"/>
          <p:nvPr/>
        </p:nvSpPr>
        <p:spPr>
          <a:xfrm>
            <a:off x="259369" y="2253932"/>
            <a:ext cx="1233087" cy="307777"/>
          </a:xfrm>
          <a:prstGeom prst="rect">
            <a:avLst/>
          </a:prstGeom>
          <a:noFill/>
          <a:ln>
            <a:no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70" normalizeH="0" baseline="0" noProof="0" dirty="0">
                <a:ln>
                  <a:noFill/>
                </a:ln>
                <a:solidFill>
                  <a:srgbClr val="000000"/>
                </a:solidFill>
                <a:effectLst/>
                <a:uLnTx/>
                <a:uFillTx/>
                <a:latin typeface="Arial"/>
                <a:ea typeface="华文楷体"/>
                <a:cs typeface="Arial"/>
              </a:rPr>
              <a:t>Genesis 1-11</a:t>
            </a:r>
            <a:endParaRPr kumimoji="0" lang="en-US" sz="1400" b="1" i="0" u="none" strike="noStrike" kern="1200" cap="none" spc="-70" normalizeH="0" baseline="0" noProof="0" dirty="0">
              <a:ln>
                <a:noFill/>
              </a:ln>
              <a:solidFill>
                <a:srgbClr val="000000"/>
              </a:solidFill>
              <a:effectLst/>
              <a:uLnTx/>
              <a:uFillTx/>
              <a:latin typeface="Arial"/>
              <a:ea typeface="华文楷体"/>
              <a:cs typeface="Arial"/>
            </a:endParaRPr>
          </a:p>
        </p:txBody>
      </p:sp>
      <p:sp>
        <p:nvSpPr>
          <p:cNvPr id="14" name="TextBox 13">
            <a:extLst>
              <a:ext uri="{FF2B5EF4-FFF2-40B4-BE49-F238E27FC236}">
                <a16:creationId xmlns:a16="http://schemas.microsoft.com/office/drawing/2014/main" id="{10093E71-25BE-40EF-83EE-0BFCF79C4C03}"/>
              </a:ext>
            </a:extLst>
          </p:cNvPr>
          <p:cNvSpPr txBox="1"/>
          <p:nvPr/>
        </p:nvSpPr>
        <p:spPr>
          <a:xfrm>
            <a:off x="1655055" y="2019686"/>
            <a:ext cx="858044" cy="523220"/>
          </a:xfrm>
          <a:prstGeom prst="rect">
            <a:avLst/>
          </a:prstGeom>
          <a:no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70" normalizeH="0" baseline="0" noProof="0" dirty="0">
                <a:ln>
                  <a:noFill/>
                </a:ln>
                <a:solidFill>
                  <a:srgbClr val="000000"/>
                </a:solidFill>
                <a:effectLst/>
                <a:uLnTx/>
                <a:uFillTx/>
                <a:latin typeface="Arial"/>
                <a:ea typeface="华文楷体"/>
                <a:cs typeface="Arial"/>
              </a:rPr>
              <a:t>Genesis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70" normalizeH="0" baseline="0" noProof="0" dirty="0">
                <a:ln>
                  <a:noFill/>
                </a:ln>
                <a:solidFill>
                  <a:srgbClr val="000000"/>
                </a:solidFill>
                <a:effectLst/>
                <a:uLnTx/>
                <a:uFillTx/>
                <a:latin typeface="Arial"/>
                <a:ea typeface="华文楷体"/>
                <a:cs typeface="Arial"/>
              </a:rPr>
              <a:t>12-50</a:t>
            </a:r>
            <a:endParaRPr kumimoji="0" lang="en-US" sz="1400" b="1" i="0" u="none" strike="noStrike" kern="1200" cap="none" spc="-70" normalizeH="0" baseline="0" noProof="0" dirty="0">
              <a:ln>
                <a:noFill/>
              </a:ln>
              <a:solidFill>
                <a:srgbClr val="000000"/>
              </a:solidFill>
              <a:effectLst/>
              <a:uLnTx/>
              <a:uFillTx/>
              <a:latin typeface="Arial"/>
              <a:ea typeface="华文楷体"/>
              <a:cs typeface="Arial"/>
            </a:endParaRPr>
          </a:p>
        </p:txBody>
      </p:sp>
      <p:sp>
        <p:nvSpPr>
          <p:cNvPr id="15" name="Text Box 7">
            <a:extLst>
              <a:ext uri="{FF2B5EF4-FFF2-40B4-BE49-F238E27FC236}">
                <a16:creationId xmlns:a16="http://schemas.microsoft.com/office/drawing/2014/main" id="{9DFD67BC-B27F-40A4-8116-33ADFC3AF214}"/>
              </a:ext>
            </a:extLst>
          </p:cNvPr>
          <p:cNvSpPr txBox="1">
            <a:spLocks noChangeArrowheads="1"/>
          </p:cNvSpPr>
          <p:nvPr/>
        </p:nvSpPr>
        <p:spPr bwMode="auto">
          <a:xfrm rot="17912278">
            <a:off x="3853065" y="2109551"/>
            <a:ext cx="67999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ＭＳ Ｐゴシック" charset="0"/>
              </a:rPr>
              <a:t>Judges</a:t>
            </a:r>
          </a:p>
        </p:txBody>
      </p:sp>
      <p:sp>
        <p:nvSpPr>
          <p:cNvPr id="16" name="Text Box 7">
            <a:extLst>
              <a:ext uri="{FF2B5EF4-FFF2-40B4-BE49-F238E27FC236}">
                <a16:creationId xmlns:a16="http://schemas.microsoft.com/office/drawing/2014/main" id="{B506469A-104F-4E8D-A570-29EB0378AF8B}"/>
              </a:ext>
            </a:extLst>
          </p:cNvPr>
          <p:cNvSpPr txBox="1">
            <a:spLocks noChangeArrowheads="1"/>
          </p:cNvSpPr>
          <p:nvPr/>
        </p:nvSpPr>
        <p:spPr bwMode="auto">
          <a:xfrm rot="17912278">
            <a:off x="5983217" y="2202119"/>
            <a:ext cx="48282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ＭＳ Ｐゴシック" charset="0"/>
              </a:rPr>
              <a:t>Ezra</a:t>
            </a:r>
          </a:p>
        </p:txBody>
      </p:sp>
      <p:sp>
        <p:nvSpPr>
          <p:cNvPr id="17" name="Text Box 7">
            <a:extLst>
              <a:ext uri="{FF2B5EF4-FFF2-40B4-BE49-F238E27FC236}">
                <a16:creationId xmlns:a16="http://schemas.microsoft.com/office/drawing/2014/main" id="{F958F9BD-BC58-4D56-B55A-A969FEA70533}"/>
              </a:ext>
            </a:extLst>
          </p:cNvPr>
          <p:cNvSpPr txBox="1">
            <a:spLocks noChangeArrowheads="1"/>
          </p:cNvSpPr>
          <p:nvPr/>
        </p:nvSpPr>
        <p:spPr bwMode="auto">
          <a:xfrm rot="17912278">
            <a:off x="6251317" y="2177186"/>
            <a:ext cx="62388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ＭＳ Ｐゴシック" charset="0"/>
              </a:rPr>
              <a:t>Esther</a:t>
            </a:r>
          </a:p>
        </p:txBody>
      </p:sp>
      <p:sp>
        <p:nvSpPr>
          <p:cNvPr id="18" name="Text Box 7">
            <a:extLst>
              <a:ext uri="{FF2B5EF4-FFF2-40B4-BE49-F238E27FC236}">
                <a16:creationId xmlns:a16="http://schemas.microsoft.com/office/drawing/2014/main" id="{FEFF28F8-891E-49BC-8C4F-C006CDF378E0}"/>
              </a:ext>
            </a:extLst>
          </p:cNvPr>
          <p:cNvSpPr txBox="1">
            <a:spLocks noChangeArrowheads="1"/>
          </p:cNvSpPr>
          <p:nvPr/>
        </p:nvSpPr>
        <p:spPr bwMode="auto">
          <a:xfrm rot="17912278">
            <a:off x="2603094" y="2048657"/>
            <a:ext cx="797013"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ＭＳ Ｐゴシック" charset="0"/>
              </a:rPr>
              <a:t>Numbers</a:t>
            </a:r>
          </a:p>
        </p:txBody>
      </p:sp>
      <p:pic>
        <p:nvPicPr>
          <p:cNvPr id="19" name="Picture 18">
            <a:extLst>
              <a:ext uri="{FF2B5EF4-FFF2-40B4-BE49-F238E27FC236}">
                <a16:creationId xmlns:a16="http://schemas.microsoft.com/office/drawing/2014/main" id="{29A5153D-4981-494C-B3A4-0623E9FB14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2385668" y="2522694"/>
            <a:ext cx="260003" cy="28575"/>
          </a:xfrm>
          <a:prstGeom prst="rect">
            <a:avLst/>
          </a:prstGeom>
        </p:spPr>
      </p:pic>
      <p:pic>
        <p:nvPicPr>
          <p:cNvPr id="20" name="Picture 19">
            <a:extLst>
              <a:ext uri="{FF2B5EF4-FFF2-40B4-BE49-F238E27FC236}">
                <a16:creationId xmlns:a16="http://schemas.microsoft.com/office/drawing/2014/main" id="{D12204A2-A155-4C89-86BE-9AE3890D9C2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3046683" y="2522694"/>
            <a:ext cx="260003" cy="28575"/>
          </a:xfrm>
          <a:prstGeom prst="rect">
            <a:avLst/>
          </a:prstGeom>
        </p:spPr>
      </p:pic>
      <p:sp>
        <p:nvSpPr>
          <p:cNvPr id="21" name="Text Box 7">
            <a:extLst>
              <a:ext uri="{FF2B5EF4-FFF2-40B4-BE49-F238E27FC236}">
                <a16:creationId xmlns:a16="http://schemas.microsoft.com/office/drawing/2014/main" id="{2E19CD9A-ED48-4B6B-8306-993097CF47FF}"/>
              </a:ext>
            </a:extLst>
          </p:cNvPr>
          <p:cNvSpPr txBox="1">
            <a:spLocks noChangeArrowheads="1"/>
          </p:cNvSpPr>
          <p:nvPr/>
        </p:nvSpPr>
        <p:spPr bwMode="auto">
          <a:xfrm rot="17912278">
            <a:off x="2450440" y="2047953"/>
            <a:ext cx="79541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ＭＳ Ｐゴシック" charset="0"/>
              </a:rPr>
              <a:t>Leviticus</a:t>
            </a:r>
          </a:p>
        </p:txBody>
      </p:sp>
      <p:sp>
        <p:nvSpPr>
          <p:cNvPr id="22" name="Text Box 7">
            <a:extLst>
              <a:ext uri="{FF2B5EF4-FFF2-40B4-BE49-F238E27FC236}">
                <a16:creationId xmlns:a16="http://schemas.microsoft.com/office/drawing/2014/main" id="{E60FB084-9CF9-430A-BED2-7485FE559E01}"/>
              </a:ext>
            </a:extLst>
          </p:cNvPr>
          <p:cNvSpPr txBox="1">
            <a:spLocks noChangeArrowheads="1"/>
          </p:cNvSpPr>
          <p:nvPr/>
        </p:nvSpPr>
        <p:spPr bwMode="auto">
          <a:xfrm rot="17912278">
            <a:off x="2340476" y="2095949"/>
            <a:ext cx="69602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ＭＳ Ｐゴシック" charset="0"/>
              </a:rPr>
              <a:t>Exodus</a:t>
            </a:r>
          </a:p>
        </p:txBody>
      </p:sp>
      <p:sp>
        <p:nvSpPr>
          <p:cNvPr id="23" name="Text Box 7">
            <a:extLst>
              <a:ext uri="{FF2B5EF4-FFF2-40B4-BE49-F238E27FC236}">
                <a16:creationId xmlns:a16="http://schemas.microsoft.com/office/drawing/2014/main" id="{D7CB02B5-9506-4196-855F-81419AA75DEE}"/>
              </a:ext>
            </a:extLst>
          </p:cNvPr>
          <p:cNvSpPr txBox="1">
            <a:spLocks noChangeArrowheads="1"/>
          </p:cNvSpPr>
          <p:nvPr/>
        </p:nvSpPr>
        <p:spPr bwMode="auto">
          <a:xfrm rot="17912278">
            <a:off x="4127685" y="2123981"/>
            <a:ext cx="50687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ＭＳ Ｐゴシック" charset="0"/>
              </a:rPr>
              <a:t>Ruth</a:t>
            </a:r>
          </a:p>
        </p:txBody>
      </p:sp>
      <p:sp>
        <p:nvSpPr>
          <p:cNvPr id="24" name="Text Box 7">
            <a:extLst>
              <a:ext uri="{FF2B5EF4-FFF2-40B4-BE49-F238E27FC236}">
                <a16:creationId xmlns:a16="http://schemas.microsoft.com/office/drawing/2014/main" id="{7E20E153-BAA3-416C-9468-FFC334ADD7D8}"/>
              </a:ext>
            </a:extLst>
          </p:cNvPr>
          <p:cNvSpPr txBox="1">
            <a:spLocks noChangeArrowheads="1"/>
          </p:cNvSpPr>
          <p:nvPr/>
        </p:nvSpPr>
        <p:spPr bwMode="auto">
          <a:xfrm rot="17912278">
            <a:off x="3190544" y="2097303"/>
            <a:ext cx="67999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ＭＳ Ｐゴシック" charset="0"/>
              </a:rPr>
              <a:t>Joshua</a:t>
            </a:r>
          </a:p>
        </p:txBody>
      </p:sp>
      <p:pic>
        <p:nvPicPr>
          <p:cNvPr id="25" name="Picture 24">
            <a:extLst>
              <a:ext uri="{FF2B5EF4-FFF2-40B4-BE49-F238E27FC236}">
                <a16:creationId xmlns:a16="http://schemas.microsoft.com/office/drawing/2014/main" id="{B1B3C3BF-65E8-429B-AD15-180F052096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4641234" y="2517414"/>
            <a:ext cx="260003" cy="28575"/>
          </a:xfrm>
          <a:prstGeom prst="rect">
            <a:avLst/>
          </a:prstGeom>
        </p:spPr>
      </p:pic>
      <p:sp>
        <p:nvSpPr>
          <p:cNvPr id="26" name="Text Box 7">
            <a:extLst>
              <a:ext uri="{FF2B5EF4-FFF2-40B4-BE49-F238E27FC236}">
                <a16:creationId xmlns:a16="http://schemas.microsoft.com/office/drawing/2014/main" id="{72BAF219-A2E3-4F63-BF54-D40F9E646EA9}"/>
              </a:ext>
            </a:extLst>
          </p:cNvPr>
          <p:cNvSpPr txBox="1">
            <a:spLocks noChangeArrowheads="1"/>
          </p:cNvSpPr>
          <p:nvPr/>
        </p:nvSpPr>
        <p:spPr bwMode="auto">
          <a:xfrm rot="17912278">
            <a:off x="4606413" y="2046193"/>
            <a:ext cx="803425"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ＭＳ Ｐゴシック" charset="0"/>
              </a:rPr>
              <a:t>1 Samuel</a:t>
            </a:r>
          </a:p>
        </p:txBody>
      </p:sp>
      <p:sp>
        <p:nvSpPr>
          <p:cNvPr id="27" name="Text Box 7">
            <a:extLst>
              <a:ext uri="{FF2B5EF4-FFF2-40B4-BE49-F238E27FC236}">
                <a16:creationId xmlns:a16="http://schemas.microsoft.com/office/drawing/2014/main" id="{B58D03E0-B764-437E-B238-AA16D3CDBEE0}"/>
              </a:ext>
            </a:extLst>
          </p:cNvPr>
          <p:cNvSpPr txBox="1">
            <a:spLocks noChangeArrowheads="1"/>
          </p:cNvSpPr>
          <p:nvPr/>
        </p:nvSpPr>
        <p:spPr bwMode="auto">
          <a:xfrm rot="17912278">
            <a:off x="4763103" y="2046193"/>
            <a:ext cx="803425"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ＭＳ Ｐゴシック" charset="0"/>
              </a:rPr>
              <a:t>2 Samuel</a:t>
            </a:r>
          </a:p>
        </p:txBody>
      </p:sp>
      <p:sp>
        <p:nvSpPr>
          <p:cNvPr id="28" name="Text Box 7">
            <a:extLst>
              <a:ext uri="{FF2B5EF4-FFF2-40B4-BE49-F238E27FC236}">
                <a16:creationId xmlns:a16="http://schemas.microsoft.com/office/drawing/2014/main" id="{F1520AA9-26C0-4203-8FB9-E4F00DC2F064}"/>
              </a:ext>
            </a:extLst>
          </p:cNvPr>
          <p:cNvSpPr txBox="1">
            <a:spLocks noChangeArrowheads="1"/>
          </p:cNvSpPr>
          <p:nvPr/>
        </p:nvSpPr>
        <p:spPr bwMode="auto">
          <a:xfrm rot="17912278">
            <a:off x="4971587" y="2091373"/>
            <a:ext cx="69442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ＭＳ Ｐゴシック" charset="0"/>
              </a:rPr>
              <a:t>1 Kings</a:t>
            </a:r>
          </a:p>
        </p:txBody>
      </p:sp>
      <p:sp>
        <p:nvSpPr>
          <p:cNvPr id="29" name="Text Box 7">
            <a:extLst>
              <a:ext uri="{FF2B5EF4-FFF2-40B4-BE49-F238E27FC236}">
                <a16:creationId xmlns:a16="http://schemas.microsoft.com/office/drawing/2014/main" id="{CA87BCCC-FA05-4325-8F2F-EAAE33CEBA9D}"/>
              </a:ext>
            </a:extLst>
          </p:cNvPr>
          <p:cNvSpPr txBox="1">
            <a:spLocks noChangeArrowheads="1"/>
          </p:cNvSpPr>
          <p:nvPr/>
        </p:nvSpPr>
        <p:spPr bwMode="auto">
          <a:xfrm rot="17912278">
            <a:off x="5388507" y="2077928"/>
            <a:ext cx="69442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ＭＳ Ｐゴシック" charset="0"/>
              </a:rPr>
              <a:t>2 Kings</a:t>
            </a:r>
          </a:p>
        </p:txBody>
      </p:sp>
      <p:sp>
        <p:nvSpPr>
          <p:cNvPr id="30" name="Text Box 7">
            <a:extLst>
              <a:ext uri="{FF2B5EF4-FFF2-40B4-BE49-F238E27FC236}">
                <a16:creationId xmlns:a16="http://schemas.microsoft.com/office/drawing/2014/main" id="{D9FBBB47-173E-4128-9276-A6AB7544225E}"/>
              </a:ext>
            </a:extLst>
          </p:cNvPr>
          <p:cNvSpPr txBox="1">
            <a:spLocks noChangeArrowheads="1"/>
          </p:cNvSpPr>
          <p:nvPr/>
        </p:nvSpPr>
        <p:spPr bwMode="auto">
          <a:xfrm rot="17912278">
            <a:off x="6047419" y="2046201"/>
            <a:ext cx="85953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ＭＳ Ｐゴシック" charset="0"/>
              </a:rPr>
              <a:t>Nehemiah</a:t>
            </a:r>
          </a:p>
        </p:txBody>
      </p:sp>
      <p:pic>
        <p:nvPicPr>
          <p:cNvPr id="31" name="Picture 30">
            <a:extLst>
              <a:ext uri="{FF2B5EF4-FFF2-40B4-BE49-F238E27FC236}">
                <a16:creationId xmlns:a16="http://schemas.microsoft.com/office/drawing/2014/main" id="{429BB17F-52C2-4198-8097-ACD71C8379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142" y="2521555"/>
            <a:ext cx="6475963" cy="28575"/>
          </a:xfrm>
          <a:prstGeom prst="rect">
            <a:avLst/>
          </a:prstGeom>
        </p:spPr>
      </p:pic>
      <p:sp>
        <p:nvSpPr>
          <p:cNvPr id="32" name="Text Box 7">
            <a:extLst>
              <a:ext uri="{FF2B5EF4-FFF2-40B4-BE49-F238E27FC236}">
                <a16:creationId xmlns:a16="http://schemas.microsoft.com/office/drawing/2014/main" id="{239FE721-74B9-425C-AE3B-07751DE21BED}"/>
              </a:ext>
            </a:extLst>
          </p:cNvPr>
          <p:cNvSpPr txBox="1">
            <a:spLocks noChangeArrowheads="1"/>
          </p:cNvSpPr>
          <p:nvPr/>
        </p:nvSpPr>
        <p:spPr bwMode="auto">
          <a:xfrm rot="17912278">
            <a:off x="2651277" y="1958728"/>
            <a:ext cx="1095172"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ＭＳ Ｐゴシック" charset="0"/>
              </a:rPr>
              <a:t>Deuteronomy</a:t>
            </a:r>
          </a:p>
        </p:txBody>
      </p:sp>
      <p:pic>
        <p:nvPicPr>
          <p:cNvPr id="34" name="Picture 33">
            <a:extLst>
              <a:ext uri="{FF2B5EF4-FFF2-40B4-BE49-F238E27FC236}">
                <a16:creationId xmlns:a16="http://schemas.microsoft.com/office/drawing/2014/main" id="{D3B1A0CA-4A52-49BD-94C2-EF412F32D8A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22026" y="2521900"/>
            <a:ext cx="2335789" cy="28575"/>
          </a:xfrm>
          <a:prstGeom prst="rect">
            <a:avLst/>
          </a:prstGeom>
        </p:spPr>
      </p:pic>
      <p:pic>
        <p:nvPicPr>
          <p:cNvPr id="36" name="Picture 35">
            <a:extLst>
              <a:ext uri="{FF2B5EF4-FFF2-40B4-BE49-F238E27FC236}">
                <a16:creationId xmlns:a16="http://schemas.microsoft.com/office/drawing/2014/main" id="{C64BA4AC-D678-422A-A011-13D6E40639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6966867" y="2525538"/>
            <a:ext cx="260003" cy="28575"/>
          </a:xfrm>
          <a:prstGeom prst="rect">
            <a:avLst/>
          </a:prstGeom>
        </p:spPr>
      </p:pic>
      <p:pic>
        <p:nvPicPr>
          <p:cNvPr id="37" name="Picture 36">
            <a:extLst>
              <a:ext uri="{FF2B5EF4-FFF2-40B4-BE49-F238E27FC236}">
                <a16:creationId xmlns:a16="http://schemas.microsoft.com/office/drawing/2014/main" id="{F2B96CE7-4C68-425B-B971-DD78919BF7C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7254440" y="2526864"/>
            <a:ext cx="260003" cy="28575"/>
          </a:xfrm>
          <a:prstGeom prst="rect">
            <a:avLst/>
          </a:prstGeom>
        </p:spPr>
      </p:pic>
      <p:pic>
        <p:nvPicPr>
          <p:cNvPr id="38" name="Picture 37">
            <a:extLst>
              <a:ext uri="{FF2B5EF4-FFF2-40B4-BE49-F238E27FC236}">
                <a16:creationId xmlns:a16="http://schemas.microsoft.com/office/drawing/2014/main" id="{5A3A7217-75D2-4B3B-A13E-DE1349B272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8138360" y="2512290"/>
            <a:ext cx="260003" cy="28575"/>
          </a:xfrm>
          <a:prstGeom prst="rect">
            <a:avLst/>
          </a:prstGeom>
        </p:spPr>
      </p:pic>
      <p:pic>
        <p:nvPicPr>
          <p:cNvPr id="39" name="Picture 38">
            <a:extLst>
              <a:ext uri="{FF2B5EF4-FFF2-40B4-BE49-F238E27FC236}">
                <a16:creationId xmlns:a16="http://schemas.microsoft.com/office/drawing/2014/main" id="{1A24D6E4-4A84-477B-8C91-9883BF04E5E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8354370" y="2513617"/>
            <a:ext cx="260003" cy="28575"/>
          </a:xfrm>
          <a:prstGeom prst="rect">
            <a:avLst/>
          </a:prstGeom>
        </p:spPr>
      </p:pic>
      <p:sp>
        <p:nvSpPr>
          <p:cNvPr id="40" name="Text Box 7">
            <a:extLst>
              <a:ext uri="{FF2B5EF4-FFF2-40B4-BE49-F238E27FC236}">
                <a16:creationId xmlns:a16="http://schemas.microsoft.com/office/drawing/2014/main" id="{B6F5748E-E5AD-4707-8B65-E9342139AFFE}"/>
              </a:ext>
            </a:extLst>
          </p:cNvPr>
          <p:cNvSpPr txBox="1">
            <a:spLocks noChangeArrowheads="1"/>
          </p:cNvSpPr>
          <p:nvPr/>
        </p:nvSpPr>
        <p:spPr bwMode="auto">
          <a:xfrm rot="17912278">
            <a:off x="6928438" y="1841933"/>
            <a:ext cx="857927"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ＭＳ Ｐゴシック" charset="0"/>
              </a:rPr>
              <a:t>Gospels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ＭＳ Ｐゴシック" charset="0"/>
              </a:rPr>
              <a:t> Acts 1</a:t>
            </a:r>
          </a:p>
        </p:txBody>
      </p:sp>
      <p:sp>
        <p:nvSpPr>
          <p:cNvPr id="41" name="Text Box 7">
            <a:extLst>
              <a:ext uri="{FF2B5EF4-FFF2-40B4-BE49-F238E27FC236}">
                <a16:creationId xmlns:a16="http://schemas.microsoft.com/office/drawing/2014/main" id="{848D9AFB-8BA8-4000-803E-5A805609B114}"/>
              </a:ext>
            </a:extLst>
          </p:cNvPr>
          <p:cNvSpPr txBox="1">
            <a:spLocks noChangeArrowheads="1"/>
          </p:cNvSpPr>
          <p:nvPr/>
        </p:nvSpPr>
        <p:spPr bwMode="auto">
          <a:xfrm rot="17912278">
            <a:off x="7616141" y="1994603"/>
            <a:ext cx="724878"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ＭＳ Ｐゴシック" charset="0"/>
              </a:rPr>
              <a:t>Acts 2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ＭＳ Ｐゴシック" charset="0"/>
              </a:rPr>
              <a:t> Rev 3</a:t>
            </a:r>
          </a:p>
        </p:txBody>
      </p:sp>
      <p:sp>
        <p:nvSpPr>
          <p:cNvPr id="42" name="Text Box 7">
            <a:extLst>
              <a:ext uri="{FF2B5EF4-FFF2-40B4-BE49-F238E27FC236}">
                <a16:creationId xmlns:a16="http://schemas.microsoft.com/office/drawing/2014/main" id="{FBA68630-B411-40E7-8C80-BC4F81CB23EA}"/>
              </a:ext>
            </a:extLst>
          </p:cNvPr>
          <p:cNvSpPr txBox="1">
            <a:spLocks noChangeArrowheads="1"/>
          </p:cNvSpPr>
          <p:nvPr/>
        </p:nvSpPr>
        <p:spPr bwMode="auto">
          <a:xfrm rot="17912278">
            <a:off x="8097252" y="2061190"/>
            <a:ext cx="764953"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ＭＳ Ｐゴシック" charset="0"/>
              </a:rPr>
              <a:t>Rev 4-19</a:t>
            </a:r>
          </a:p>
        </p:txBody>
      </p:sp>
      <p:sp>
        <p:nvSpPr>
          <p:cNvPr id="43" name="Text Box 7">
            <a:extLst>
              <a:ext uri="{FF2B5EF4-FFF2-40B4-BE49-F238E27FC236}">
                <a16:creationId xmlns:a16="http://schemas.microsoft.com/office/drawing/2014/main" id="{3EC88DBA-D94D-47C0-9120-6EFC6B310C59}"/>
              </a:ext>
            </a:extLst>
          </p:cNvPr>
          <p:cNvSpPr txBox="1">
            <a:spLocks noChangeArrowheads="1"/>
          </p:cNvSpPr>
          <p:nvPr/>
        </p:nvSpPr>
        <p:spPr bwMode="auto">
          <a:xfrm rot="17912278">
            <a:off x="8407730" y="2061190"/>
            <a:ext cx="84350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ＭＳ Ｐゴシック" charset="0"/>
              </a:rPr>
              <a:t>Rev 20-22</a:t>
            </a:r>
          </a:p>
        </p:txBody>
      </p:sp>
      <p:sp>
        <p:nvSpPr>
          <p:cNvPr id="44" name="TextBox 43">
            <a:extLst>
              <a:ext uri="{FF2B5EF4-FFF2-40B4-BE49-F238E27FC236}">
                <a16:creationId xmlns:a16="http://schemas.microsoft.com/office/drawing/2014/main" id="{37D5001E-A25B-4CA6-A4C3-D12275E92B61}"/>
              </a:ext>
            </a:extLst>
          </p:cNvPr>
          <p:cNvSpPr txBox="1"/>
          <p:nvPr/>
        </p:nvSpPr>
        <p:spPr>
          <a:xfrm>
            <a:off x="259369" y="4896514"/>
            <a:ext cx="4618382" cy="83099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30000" noProof="0" dirty="0">
                <a:ln>
                  <a:noFill/>
                </a:ln>
                <a:solidFill>
                  <a:srgbClr val="000000"/>
                </a:solidFill>
                <a:effectLst/>
                <a:uLnTx/>
                <a:uFillTx/>
                <a:latin typeface="system-ui"/>
                <a:ea typeface="ＭＳ Ｐゴシック" charset="0"/>
              </a:rPr>
              <a:t>24 </a:t>
            </a:r>
            <a:r>
              <a:rPr kumimoji="0" lang="en-US" sz="2400" b="0" i="0" u="none" strike="noStrike" kern="1200" cap="none" spc="0" normalizeH="0" baseline="0" noProof="0" dirty="0">
                <a:ln>
                  <a:noFill/>
                </a:ln>
                <a:solidFill>
                  <a:srgbClr val="000000"/>
                </a:solidFill>
                <a:effectLst/>
                <a:uLnTx/>
                <a:uFillTx/>
                <a:latin typeface="system-ui"/>
                <a:ea typeface="ＭＳ Ｐゴシック" charset="0"/>
              </a:rPr>
              <a:t>“A period of 70 sets of 7 has been decreed . . .</a:t>
            </a: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
        <p:nvSpPr>
          <p:cNvPr id="45" name="TextBox 44">
            <a:extLst>
              <a:ext uri="{FF2B5EF4-FFF2-40B4-BE49-F238E27FC236}">
                <a16:creationId xmlns:a16="http://schemas.microsoft.com/office/drawing/2014/main" id="{F3599A60-E9A5-4A46-AD21-831ADC67D581}"/>
              </a:ext>
            </a:extLst>
          </p:cNvPr>
          <p:cNvSpPr txBox="1"/>
          <p:nvPr/>
        </p:nvSpPr>
        <p:spPr>
          <a:xfrm>
            <a:off x="376532" y="5854559"/>
            <a:ext cx="4618382"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30000" noProof="0" dirty="0">
                <a:ln>
                  <a:noFill/>
                </a:ln>
                <a:solidFill>
                  <a:srgbClr val="000000"/>
                </a:solidFill>
                <a:effectLst/>
                <a:uLnTx/>
                <a:uFillTx/>
                <a:latin typeface="system-ui"/>
                <a:ea typeface="ＭＳ Ｐゴシック" charset="0"/>
              </a:rPr>
              <a:t> 25 </a:t>
            </a:r>
            <a:r>
              <a:rPr kumimoji="0" lang="en-US" sz="2400" b="0" i="0" u="none" strike="noStrike" kern="1200" cap="none" spc="0" normalizeH="0" baseline="0" noProof="0" dirty="0">
                <a:ln>
                  <a:noFill/>
                </a:ln>
                <a:solidFill>
                  <a:srgbClr val="000000"/>
                </a:solidFill>
                <a:effectLst/>
                <a:uLnTx/>
                <a:uFillTx/>
                <a:latin typeface="system-ui"/>
                <a:ea typeface="ＭＳ Ｐゴシック" charset="0"/>
              </a:rPr>
              <a:t>. . . 7 + 62 anointed one comes</a:t>
            </a: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338448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D1AB21-3E3E-45FF-A26A-7D07FF88EA77}"/>
              </a:ext>
            </a:extLst>
          </p:cNvPr>
          <p:cNvSpPr/>
          <p:nvPr/>
        </p:nvSpPr>
        <p:spPr bwMode="auto">
          <a:xfrm>
            <a:off x="0" y="3181350"/>
            <a:ext cx="9144000" cy="3676650"/>
          </a:xfrm>
          <a:prstGeom prst="rect">
            <a:avLst/>
          </a:prstGeom>
          <a:solidFill>
            <a:schemeClr val="tx1"/>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itchFamily="-112" charset="0"/>
              <a:ea typeface="ＭＳ Ｐゴシック" charset="0"/>
            </a:endParaRPr>
          </a:p>
        </p:txBody>
      </p:sp>
      <p:pic>
        <p:nvPicPr>
          <p:cNvPr id="5" name="Picture 4">
            <a:extLst>
              <a:ext uri="{FF2B5EF4-FFF2-40B4-BE49-F238E27FC236}">
                <a16:creationId xmlns:a16="http://schemas.microsoft.com/office/drawing/2014/main" id="{4625A85E-BBA5-4159-8A30-7E667E86E6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979" y="3429000"/>
            <a:ext cx="1905000" cy="2865120"/>
          </a:xfrm>
          <a:prstGeom prst="rect">
            <a:avLst/>
          </a:prstGeom>
        </p:spPr>
      </p:pic>
      <p:sp>
        <p:nvSpPr>
          <p:cNvPr id="6" name="TextBox 5">
            <a:extLst>
              <a:ext uri="{FF2B5EF4-FFF2-40B4-BE49-F238E27FC236}">
                <a16:creationId xmlns:a16="http://schemas.microsoft.com/office/drawing/2014/main" id="{40568969-7AFC-4FBE-8B95-6D54A05FAE4F}"/>
              </a:ext>
            </a:extLst>
          </p:cNvPr>
          <p:cNvSpPr txBox="1"/>
          <p:nvPr/>
        </p:nvSpPr>
        <p:spPr>
          <a:xfrm>
            <a:off x="3010620" y="3528204"/>
            <a:ext cx="5287992" cy="3046988"/>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system-ui"/>
                <a:ea typeface="ＭＳ Ｐゴシック" charset="0"/>
                <a:cs typeface="Arial" panose="020B0604020202020204" pitchFamily="34" charset="0"/>
              </a:rPr>
              <a:t>A divine message mediated through an individual that is directed at a person or people group and </a:t>
            </a:r>
            <a:r>
              <a:rPr kumimoji="0" lang="en-US" sz="3200" b="0" i="0" u="none" strike="noStrike" kern="1200" cap="none" spc="0" normalizeH="0" baseline="0" noProof="0" dirty="0">
                <a:ln>
                  <a:noFill/>
                </a:ln>
                <a:solidFill>
                  <a:srgbClr val="FFFF00"/>
                </a:solidFill>
                <a:effectLst/>
                <a:uLnTx/>
                <a:uFillTx/>
                <a:latin typeface="Arial Black" panose="020B0A04020102020204" pitchFamily="34" charset="0"/>
                <a:ea typeface="ＭＳ Ｐゴシック" charset="0"/>
                <a:cs typeface="Arial" panose="020B0604020202020204" pitchFamily="34" charset="0"/>
              </a:rPr>
              <a:t>intended to elicit a specific response.</a:t>
            </a:r>
          </a:p>
        </p:txBody>
      </p:sp>
      <p:sp>
        <p:nvSpPr>
          <p:cNvPr id="7" name="Rectangle 2">
            <a:extLst>
              <a:ext uri="{FF2B5EF4-FFF2-40B4-BE49-F238E27FC236}">
                <a16:creationId xmlns:a16="http://schemas.microsoft.com/office/drawing/2014/main" id="{F5FA98D6-8B1D-4E2A-8C58-7B90AFF29434}"/>
              </a:ext>
            </a:extLst>
          </p:cNvPr>
          <p:cNvSpPr txBox="1">
            <a:spLocks noChangeArrowheads="1"/>
          </p:cNvSpPr>
          <p:nvPr/>
        </p:nvSpPr>
        <p:spPr bwMode="auto">
          <a:xfrm>
            <a:off x="1058590" y="393611"/>
            <a:ext cx="5988844" cy="127991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600" b="1" i="1"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  PROPHECY</a:t>
            </a:r>
            <a:endParaRPr kumimoji="0" lang="en-US" sz="3200" b="0" i="0"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390877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1" y="6092825"/>
            <a:ext cx="9204403" cy="765175"/>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Matt Lyle • Crossroads International Church Singapore</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CICFamily.org</a:t>
            </a:r>
          </a:p>
        </p:txBody>
      </p:sp>
      <p:sp>
        <p:nvSpPr>
          <p:cNvPr id="4" name="Rectangle 2">
            <a:extLst>
              <a:ext uri="{FF2B5EF4-FFF2-40B4-BE49-F238E27FC236}">
                <a16:creationId xmlns:a16="http://schemas.microsoft.com/office/drawing/2014/main" id="{DEEE4735-B7AE-401C-B718-F6F13BCFCAA6}"/>
              </a:ext>
            </a:extLst>
          </p:cNvPr>
          <p:cNvSpPr txBox="1">
            <a:spLocks noChangeArrowheads="1"/>
          </p:cNvSpPr>
          <p:nvPr/>
        </p:nvSpPr>
        <p:spPr bwMode="auto">
          <a:xfrm>
            <a:off x="1435100" y="3981458"/>
            <a:ext cx="2883296" cy="514350"/>
          </a:xfrm>
          <a:prstGeom prst="rect">
            <a:avLst/>
          </a:prstGeom>
          <a:noFill/>
          <a:ln w="38100">
            <a:solidFill>
              <a:schemeClr val="bg1"/>
            </a:solid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Acts 21:1-16</a:t>
            </a:r>
          </a:p>
        </p:txBody>
      </p:sp>
      <p:grpSp>
        <p:nvGrpSpPr>
          <p:cNvPr id="2" name="Group 1">
            <a:extLst>
              <a:ext uri="{FF2B5EF4-FFF2-40B4-BE49-F238E27FC236}">
                <a16:creationId xmlns:a16="http://schemas.microsoft.com/office/drawing/2014/main" id="{F3D25E54-9100-4E00-920D-C8541EEF1EE2}"/>
              </a:ext>
            </a:extLst>
          </p:cNvPr>
          <p:cNvGrpSpPr/>
          <p:nvPr/>
        </p:nvGrpSpPr>
        <p:grpSpPr>
          <a:xfrm>
            <a:off x="629839" y="1406527"/>
            <a:ext cx="7159230" cy="2180430"/>
            <a:chOff x="629839" y="1406527"/>
            <a:chExt cx="7159230" cy="2180430"/>
          </a:xfrm>
        </p:grpSpPr>
        <p:sp>
          <p:nvSpPr>
            <p:cNvPr id="8" name="Rectangle 2"/>
            <p:cNvSpPr txBox="1">
              <a:spLocks noChangeArrowheads="1"/>
            </p:cNvSpPr>
            <p:nvPr/>
          </p:nvSpPr>
          <p:spPr bwMode="auto">
            <a:xfrm>
              <a:off x="1800225" y="1529557"/>
              <a:ext cx="5988844" cy="205740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600" b="1" i="1"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    </a:t>
              </a:r>
              <a:r>
                <a:rPr kumimoji="0" lang="en-US" sz="4800" b="1" i="1"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 </a:t>
              </a:r>
              <a:r>
                <a:rPr kumimoji="0" lang="en-US" sz="6600" b="1" i="1"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NEED</a:t>
              </a:r>
              <a:endParaRPr kumimoji="0" lang="en-US" sz="5400" b="1" i="1" u="none" strike="noStrike" kern="1200" cap="none" spc="300" normalizeH="0" baseline="0" noProof="0" dirty="0">
                <a:ln>
                  <a:noFill/>
                </a:ln>
                <a:solidFill>
                  <a:srgbClr val="FFFFFF"/>
                </a:solidFill>
                <a:effectLst>
                  <a:glow rad="127000">
                    <a:srgbClr val="000000"/>
                  </a:glow>
                </a:effectLst>
                <a:uLnTx/>
                <a:uFillTx/>
                <a:latin typeface="Arial"/>
                <a:ea typeface="ＭＳ Ｐゴシック" charset="0"/>
                <a:cs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600" b="1" i="1"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PROPHECY</a:t>
              </a:r>
              <a:endParaRPr kumimoji="0" lang="en-US" sz="3200" b="0" i="0"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7" name="Rectangle 2">
              <a:extLst>
                <a:ext uri="{FF2B5EF4-FFF2-40B4-BE49-F238E27FC236}">
                  <a16:creationId xmlns:a16="http://schemas.microsoft.com/office/drawing/2014/main" id="{4E347875-88BD-49A5-B5CC-0682025A7037}"/>
                </a:ext>
              </a:extLst>
            </p:cNvPr>
            <p:cNvSpPr txBox="1">
              <a:spLocks noChangeArrowheads="1"/>
            </p:cNvSpPr>
            <p:nvPr/>
          </p:nvSpPr>
          <p:spPr bwMode="auto">
            <a:xfrm>
              <a:off x="629839" y="1406527"/>
              <a:ext cx="3470673" cy="205740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         THE</a:t>
              </a:r>
              <a:r>
                <a:rPr kumimoji="0" lang="en-US" sz="6600" b="1" i="1"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   </a:t>
              </a:r>
              <a:r>
                <a:rPr kumimoji="0" lang="en-US" sz="3200" b="0" i="0"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 </a:t>
              </a:r>
              <a:endParaRPr kumimoji="0" lang="en-US" sz="5400" b="1" i="1"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FOR </a:t>
              </a:r>
              <a:r>
                <a:rPr kumimoji="0" lang="en-US" sz="6600" b="1" i="1"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 </a:t>
              </a:r>
              <a:endParaRPr kumimoji="0" lang="en-US" sz="3200" b="0" i="0"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grpSp>
    </p:spTree>
    <p:extLst>
      <p:ext uri="{BB962C8B-B14F-4D97-AF65-F5344CB8AC3E}">
        <p14:creationId xmlns:p14="http://schemas.microsoft.com/office/powerpoint/2010/main" val="401521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2E74B45-101E-44B8-9C54-3F0E0A6A886C}"/>
              </a:ext>
            </a:extLst>
          </p:cNvPr>
          <p:cNvPicPr>
            <a:picLocks noChangeAspect="1"/>
          </p:cNvPicPr>
          <p:nvPr/>
        </p:nvPicPr>
        <p:blipFill>
          <a:blip r:embed="rId3"/>
          <a:stretch>
            <a:fillRect/>
          </a:stretch>
        </p:blipFill>
        <p:spPr>
          <a:xfrm>
            <a:off x="0" y="478404"/>
            <a:ext cx="9144000" cy="6379595"/>
          </a:xfrm>
          <a:prstGeom prst="rect">
            <a:avLst/>
          </a:prstGeom>
        </p:spPr>
      </p:pic>
      <p:grpSp>
        <p:nvGrpSpPr>
          <p:cNvPr id="3" name="Group 2">
            <a:extLst>
              <a:ext uri="{FF2B5EF4-FFF2-40B4-BE49-F238E27FC236}">
                <a16:creationId xmlns:a16="http://schemas.microsoft.com/office/drawing/2014/main" id="{F498DD93-10F7-408A-9F81-ADE336566AB5}"/>
              </a:ext>
            </a:extLst>
          </p:cNvPr>
          <p:cNvGrpSpPr/>
          <p:nvPr/>
        </p:nvGrpSpPr>
        <p:grpSpPr>
          <a:xfrm>
            <a:off x="6268749" y="1924440"/>
            <a:ext cx="834758" cy="676038"/>
            <a:chOff x="3453579" y="4038601"/>
            <a:chExt cx="834758" cy="676038"/>
          </a:xfrm>
        </p:grpSpPr>
        <p:sp>
          <p:nvSpPr>
            <p:cNvPr id="4" name="Arrow: Right 3">
              <a:extLst>
                <a:ext uri="{FF2B5EF4-FFF2-40B4-BE49-F238E27FC236}">
                  <a16:creationId xmlns:a16="http://schemas.microsoft.com/office/drawing/2014/main" id="{BB6E9467-CA6B-469D-922D-A03F1719D678}"/>
                </a:ext>
              </a:extLst>
            </p:cNvPr>
            <p:cNvSpPr/>
            <p:nvPr/>
          </p:nvSpPr>
          <p:spPr>
            <a:xfrm>
              <a:off x="3453579" y="4038601"/>
              <a:ext cx="834758" cy="321988"/>
            </a:xfrm>
            <a:prstGeom prst="rightArrow">
              <a:avLst>
                <a:gd name="adj1" fmla="val 59709"/>
                <a:gd name="adj2" fmla="val 77565"/>
              </a:avLst>
            </a:prstGeom>
            <a:solidFill>
              <a:srgbClr val="002060"/>
            </a:solidFill>
            <a:ln w="25400" cap="flat" cmpd="sng" algn="ctr">
              <a:noFill/>
              <a:prstDash val="solid"/>
            </a:ln>
            <a:effectLst/>
          </p:spPr>
          <p:txBody>
            <a:bodyPr rtlCol="0" anchor="ctr"/>
            <a:lstStyle/>
            <a:p>
              <a:pPr marL="0" marR="0" lvl="0" indent="0" algn="ctr" defTabSz="457177" rtl="0" eaLnBrk="1" fontAlgn="auto" latinLnBrk="0" hangingPunct="1">
                <a:lnSpc>
                  <a:spcPct val="100000"/>
                </a:lnSpc>
                <a:spcBef>
                  <a:spcPts val="0"/>
                </a:spcBef>
                <a:spcAft>
                  <a:spcPts val="0"/>
                </a:spcAft>
                <a:buClrTx/>
                <a:buSzTx/>
                <a:buFontTx/>
                <a:buNone/>
                <a:tabLst/>
                <a:defRPr/>
              </a:pPr>
              <a:endParaRPr kumimoji="0" lang="en-US" sz="1800" b="0" i="1" u="none" strike="noStrike" kern="0" cap="none" spc="0" normalizeH="0" baseline="0" noProof="0" dirty="0">
                <a:ln>
                  <a:noFill/>
                </a:ln>
                <a:solidFill>
                  <a:srgbClr val="FFFFFF"/>
                </a:solidFill>
                <a:effectLst/>
                <a:uLnTx/>
                <a:uFillTx/>
                <a:latin typeface="Times New Roman"/>
                <a:ea typeface="ＭＳ Ｐゴシック" charset="0"/>
                <a:cs typeface="+mn-cs"/>
              </a:endParaRPr>
            </a:p>
          </p:txBody>
        </p:sp>
        <p:sp>
          <p:nvSpPr>
            <p:cNvPr id="5" name="Arrow: Right 4">
              <a:extLst>
                <a:ext uri="{FF2B5EF4-FFF2-40B4-BE49-F238E27FC236}">
                  <a16:creationId xmlns:a16="http://schemas.microsoft.com/office/drawing/2014/main" id="{981CBF73-5327-4DFA-B9AD-3B4A8EBD5408}"/>
                </a:ext>
              </a:extLst>
            </p:cNvPr>
            <p:cNvSpPr/>
            <p:nvPr/>
          </p:nvSpPr>
          <p:spPr>
            <a:xfrm>
              <a:off x="3453579" y="4392651"/>
              <a:ext cx="834758" cy="321988"/>
            </a:xfrm>
            <a:prstGeom prst="rightArrow">
              <a:avLst>
                <a:gd name="adj1" fmla="val 59709"/>
                <a:gd name="adj2" fmla="val 77565"/>
              </a:avLst>
            </a:prstGeom>
            <a:solidFill>
              <a:srgbClr val="002060"/>
            </a:solidFill>
            <a:ln w="25400" cap="flat" cmpd="sng" algn="ctr">
              <a:noFill/>
              <a:prstDash val="solid"/>
            </a:ln>
            <a:effectLst/>
          </p:spPr>
          <p:txBody>
            <a:bodyPr rtlCol="0" anchor="ctr"/>
            <a:lstStyle/>
            <a:p>
              <a:pPr marL="0" marR="0" lvl="0" indent="0" algn="ctr" defTabSz="457177" rtl="0" eaLnBrk="1" fontAlgn="auto" latinLnBrk="0" hangingPunct="1">
                <a:lnSpc>
                  <a:spcPct val="100000"/>
                </a:lnSpc>
                <a:spcBef>
                  <a:spcPts val="0"/>
                </a:spcBef>
                <a:spcAft>
                  <a:spcPts val="0"/>
                </a:spcAft>
                <a:buClrTx/>
                <a:buSzTx/>
                <a:buFontTx/>
                <a:buNone/>
                <a:tabLst/>
                <a:defRPr/>
              </a:pPr>
              <a:endParaRPr kumimoji="0" lang="en-US" sz="1800" b="0" i="1" u="none" strike="noStrike" kern="0" cap="none" spc="0" normalizeH="0" baseline="0" noProof="0" dirty="0">
                <a:ln>
                  <a:noFill/>
                </a:ln>
                <a:solidFill>
                  <a:srgbClr val="FFFFFF"/>
                </a:solidFill>
                <a:effectLst/>
                <a:uLnTx/>
                <a:uFillTx/>
                <a:latin typeface="Times New Roman"/>
                <a:ea typeface="ＭＳ Ｐゴシック" charset="0"/>
                <a:cs typeface="+mn-cs"/>
              </a:endParaRPr>
            </a:p>
          </p:txBody>
        </p:sp>
      </p:grpSp>
      <p:sp>
        <p:nvSpPr>
          <p:cNvPr id="6" name="TextBox 5">
            <a:extLst>
              <a:ext uri="{FF2B5EF4-FFF2-40B4-BE49-F238E27FC236}">
                <a16:creationId xmlns:a16="http://schemas.microsoft.com/office/drawing/2014/main" id="{BA99DF39-671E-425F-891E-1765E32DACDF}"/>
              </a:ext>
            </a:extLst>
          </p:cNvPr>
          <p:cNvSpPr txBox="1"/>
          <p:nvPr/>
        </p:nvSpPr>
        <p:spPr>
          <a:xfrm>
            <a:off x="685800" y="1621405"/>
            <a:ext cx="7924800" cy="1274195"/>
          </a:xfrm>
          <a:prstGeom prst="rect">
            <a:avLst/>
          </a:prstGeom>
          <a:noFill/>
        </p:spPr>
        <p:txBody>
          <a:bodyPr wrap="square" rtlCol="0">
            <a:spAutoFit/>
          </a:bodyPr>
          <a:lstStyle/>
          <a:p>
            <a:pPr marL="0" marR="0" lvl="0" indent="0" algn="r" defTabSz="457200" rtl="0" eaLnBrk="1" fontAlgn="auto" latinLnBrk="0" hangingPunct="1">
              <a:lnSpc>
                <a:spcPct val="80000"/>
              </a:lnSpc>
              <a:spcBef>
                <a:spcPts val="0"/>
              </a:spcBef>
              <a:spcAft>
                <a:spcPts val="0"/>
              </a:spcAft>
              <a:buClrTx/>
              <a:buSzTx/>
              <a:buFontTx/>
              <a:buNone/>
              <a:tabLst/>
              <a:defRPr/>
            </a:pPr>
            <a:r>
              <a:rPr kumimoji="0" lang="en-US" sz="9600" b="0" i="1" u="none" strike="noStrike" kern="1200" cap="none" spc="0" normalizeH="0" baseline="0" noProof="0" dirty="0">
                <a:ln>
                  <a:noFill/>
                </a:ln>
                <a:solidFill>
                  <a:srgbClr val="FEDE93"/>
                </a:solidFill>
                <a:effectLst>
                  <a:outerShdw blurRad="38100" dist="88900" dir="2700000" algn="tl">
                    <a:srgbClr val="000000">
                      <a:alpha val="60000"/>
                    </a:srgbClr>
                  </a:outerShdw>
                </a:effectLst>
                <a:uLnTx/>
                <a:uFillTx/>
                <a:latin typeface="Tw Cen MT Condensed Extra Bold" panose="020B0803020202020204" pitchFamily="34" charset="0"/>
                <a:ea typeface="ＭＳ Ｐゴシック" charset="0"/>
                <a:cs typeface="+mn-cs"/>
              </a:rPr>
              <a:t>GOOD NE    WS</a:t>
            </a:r>
          </a:p>
        </p:txBody>
      </p:sp>
      <p:sp>
        <p:nvSpPr>
          <p:cNvPr id="7" name="TextBox 6">
            <a:extLst>
              <a:ext uri="{FF2B5EF4-FFF2-40B4-BE49-F238E27FC236}">
                <a16:creationId xmlns:a16="http://schemas.microsoft.com/office/drawing/2014/main" id="{954F1407-03E7-42C6-A6AD-DE3EF3504F84}"/>
              </a:ext>
            </a:extLst>
          </p:cNvPr>
          <p:cNvSpPr txBox="1"/>
          <p:nvPr/>
        </p:nvSpPr>
        <p:spPr>
          <a:xfrm>
            <a:off x="399852" y="2764405"/>
            <a:ext cx="7924800" cy="1274195"/>
          </a:xfrm>
          <a:prstGeom prst="rect">
            <a:avLst/>
          </a:prstGeom>
          <a:noFill/>
        </p:spPr>
        <p:txBody>
          <a:bodyPr wrap="square" rtlCol="0">
            <a:spAutoFit/>
          </a:bodyPr>
          <a:lstStyle/>
          <a:p>
            <a:pPr marL="0" marR="0" lvl="0" indent="0" algn="r" defTabSz="457200" rtl="0" eaLnBrk="1" fontAlgn="auto" latinLnBrk="0" hangingPunct="1">
              <a:lnSpc>
                <a:spcPct val="80000"/>
              </a:lnSpc>
              <a:spcBef>
                <a:spcPts val="0"/>
              </a:spcBef>
              <a:spcAft>
                <a:spcPts val="0"/>
              </a:spcAft>
              <a:buClrTx/>
              <a:buSzTx/>
              <a:buFontTx/>
              <a:buNone/>
              <a:tabLst/>
              <a:defRPr/>
            </a:pPr>
            <a:r>
              <a:rPr kumimoji="0" lang="en-US" sz="9600" b="0" i="1" u="none" strike="noStrike" kern="1200" cap="none" spc="0" normalizeH="0" baseline="0" noProof="0" dirty="0">
                <a:ln>
                  <a:noFill/>
                </a:ln>
                <a:solidFill>
                  <a:srgbClr val="FEDE93"/>
                </a:solidFill>
                <a:effectLst>
                  <a:outerShdw blurRad="38100" dist="88900" dir="2700000" algn="tl">
                    <a:srgbClr val="000000">
                      <a:alpha val="60000"/>
                    </a:srgbClr>
                  </a:outerShdw>
                </a:effectLst>
                <a:uLnTx/>
                <a:uFillTx/>
                <a:latin typeface="Tw Cen MT Condensed Extra Bold" panose="020B0803020202020204" pitchFamily="34" charset="0"/>
                <a:ea typeface="ＭＳ Ｐゴシック" charset="0"/>
                <a:cs typeface="+mn-cs"/>
              </a:rPr>
              <a:t>ON THE MO    VE</a:t>
            </a:r>
          </a:p>
        </p:txBody>
      </p:sp>
      <p:sp>
        <p:nvSpPr>
          <p:cNvPr id="8" name="Rectangle 7">
            <a:extLst>
              <a:ext uri="{FF2B5EF4-FFF2-40B4-BE49-F238E27FC236}">
                <a16:creationId xmlns:a16="http://schemas.microsoft.com/office/drawing/2014/main" id="{B889E20D-4F51-48C1-9CAE-FE1592B9BD5D}"/>
              </a:ext>
            </a:extLst>
          </p:cNvPr>
          <p:cNvSpPr/>
          <p:nvPr/>
        </p:nvSpPr>
        <p:spPr>
          <a:xfrm>
            <a:off x="0" y="0"/>
            <a:ext cx="9144000" cy="478405"/>
          </a:xfrm>
          <a:prstGeom prst="rect">
            <a:avLst/>
          </a:prstGeom>
          <a:solidFill>
            <a:srgbClr val="002060"/>
          </a:solidFill>
          <a:ln w="3175" cap="flat" cmpd="sng" algn="ctr">
            <a:solidFill>
              <a:srgbClr val="002060"/>
            </a:solidFill>
            <a:prstDash val="solid"/>
          </a:ln>
          <a:effectLst/>
        </p:spPr>
        <p:txBody>
          <a:bodyPr rtlCol="0" anchor="ctr"/>
          <a:lstStyle/>
          <a:p>
            <a:pPr marL="0" marR="0" lvl="0" indent="0" algn="ctr" defTabSz="4571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imes New Roman"/>
              <a:ea typeface="ＭＳ Ｐゴシック" charset="0"/>
              <a:cs typeface="+mn-cs"/>
            </a:endParaRPr>
          </a:p>
        </p:txBody>
      </p:sp>
      <p:grpSp>
        <p:nvGrpSpPr>
          <p:cNvPr id="9" name="Group 8">
            <a:extLst>
              <a:ext uri="{FF2B5EF4-FFF2-40B4-BE49-F238E27FC236}">
                <a16:creationId xmlns:a16="http://schemas.microsoft.com/office/drawing/2014/main" id="{7FDFC49F-4864-4759-8913-28849C869648}"/>
              </a:ext>
            </a:extLst>
          </p:cNvPr>
          <p:cNvGrpSpPr/>
          <p:nvPr/>
        </p:nvGrpSpPr>
        <p:grpSpPr>
          <a:xfrm>
            <a:off x="6268749" y="2980090"/>
            <a:ext cx="834758" cy="676038"/>
            <a:chOff x="3453579" y="4038601"/>
            <a:chExt cx="834758" cy="676038"/>
          </a:xfrm>
        </p:grpSpPr>
        <p:sp>
          <p:nvSpPr>
            <p:cNvPr id="10" name="Arrow: Right 9">
              <a:extLst>
                <a:ext uri="{FF2B5EF4-FFF2-40B4-BE49-F238E27FC236}">
                  <a16:creationId xmlns:a16="http://schemas.microsoft.com/office/drawing/2014/main" id="{19A5B9F6-0C48-40FE-96BB-FFA0FA41D37B}"/>
                </a:ext>
              </a:extLst>
            </p:cNvPr>
            <p:cNvSpPr/>
            <p:nvPr/>
          </p:nvSpPr>
          <p:spPr>
            <a:xfrm>
              <a:off x="3453579" y="4038601"/>
              <a:ext cx="834758" cy="321988"/>
            </a:xfrm>
            <a:prstGeom prst="rightArrow">
              <a:avLst>
                <a:gd name="adj1" fmla="val 59709"/>
                <a:gd name="adj2" fmla="val 77565"/>
              </a:avLst>
            </a:prstGeom>
            <a:solidFill>
              <a:srgbClr val="002060"/>
            </a:solidFill>
            <a:ln w="25400" cap="flat" cmpd="sng" algn="ctr">
              <a:noFill/>
              <a:prstDash val="solid"/>
            </a:ln>
            <a:effectLst/>
          </p:spPr>
          <p:txBody>
            <a:bodyPr rtlCol="0" anchor="ctr"/>
            <a:lstStyle/>
            <a:p>
              <a:pPr marL="0" marR="0" lvl="0" indent="0" algn="ctr" defTabSz="457177" rtl="0" eaLnBrk="1" fontAlgn="auto" latinLnBrk="0" hangingPunct="1">
                <a:lnSpc>
                  <a:spcPct val="100000"/>
                </a:lnSpc>
                <a:spcBef>
                  <a:spcPts val="0"/>
                </a:spcBef>
                <a:spcAft>
                  <a:spcPts val="0"/>
                </a:spcAft>
                <a:buClrTx/>
                <a:buSzTx/>
                <a:buFontTx/>
                <a:buNone/>
                <a:tabLst/>
                <a:defRPr/>
              </a:pPr>
              <a:endParaRPr kumimoji="0" lang="en-US" sz="1800" b="0" i="1" u="none" strike="noStrike" kern="0" cap="none" spc="0" normalizeH="0" baseline="0" noProof="0" dirty="0">
                <a:ln>
                  <a:noFill/>
                </a:ln>
                <a:solidFill>
                  <a:srgbClr val="FFFFFF"/>
                </a:solidFill>
                <a:effectLst/>
                <a:uLnTx/>
                <a:uFillTx/>
                <a:latin typeface="Times New Roman"/>
                <a:ea typeface="ＭＳ Ｐゴシック" charset="0"/>
                <a:cs typeface="+mn-cs"/>
              </a:endParaRPr>
            </a:p>
          </p:txBody>
        </p:sp>
        <p:sp>
          <p:nvSpPr>
            <p:cNvPr id="11" name="Arrow: Right 10">
              <a:extLst>
                <a:ext uri="{FF2B5EF4-FFF2-40B4-BE49-F238E27FC236}">
                  <a16:creationId xmlns:a16="http://schemas.microsoft.com/office/drawing/2014/main" id="{3B7C88E5-E639-414E-AFC8-5F25BBD3B60A}"/>
                </a:ext>
              </a:extLst>
            </p:cNvPr>
            <p:cNvSpPr/>
            <p:nvPr/>
          </p:nvSpPr>
          <p:spPr>
            <a:xfrm>
              <a:off x="3453579" y="4392651"/>
              <a:ext cx="834758" cy="321988"/>
            </a:xfrm>
            <a:prstGeom prst="rightArrow">
              <a:avLst>
                <a:gd name="adj1" fmla="val 59709"/>
                <a:gd name="adj2" fmla="val 77565"/>
              </a:avLst>
            </a:prstGeom>
            <a:solidFill>
              <a:srgbClr val="002060"/>
            </a:solidFill>
            <a:ln w="25400" cap="flat" cmpd="sng" algn="ctr">
              <a:noFill/>
              <a:prstDash val="solid"/>
            </a:ln>
            <a:effectLst/>
          </p:spPr>
          <p:txBody>
            <a:bodyPr rtlCol="0" anchor="ctr"/>
            <a:lstStyle/>
            <a:p>
              <a:pPr marL="0" marR="0" lvl="0" indent="0" algn="ctr" defTabSz="457177" rtl="0" eaLnBrk="1" fontAlgn="auto" latinLnBrk="0" hangingPunct="1">
                <a:lnSpc>
                  <a:spcPct val="100000"/>
                </a:lnSpc>
                <a:spcBef>
                  <a:spcPts val="0"/>
                </a:spcBef>
                <a:spcAft>
                  <a:spcPts val="0"/>
                </a:spcAft>
                <a:buClrTx/>
                <a:buSzTx/>
                <a:buFontTx/>
                <a:buNone/>
                <a:tabLst/>
                <a:defRPr/>
              </a:pPr>
              <a:endParaRPr kumimoji="0" lang="en-US" sz="1800" b="0" i="1" u="none" strike="noStrike" kern="0" cap="none" spc="0" normalizeH="0" baseline="0" noProof="0" dirty="0">
                <a:ln>
                  <a:noFill/>
                </a:ln>
                <a:solidFill>
                  <a:srgbClr val="FFFFFF"/>
                </a:solidFill>
                <a:effectLst/>
                <a:uLnTx/>
                <a:uFillTx/>
                <a:latin typeface="Times New Roman"/>
                <a:ea typeface="ＭＳ Ｐゴシック" charset="0"/>
                <a:cs typeface="+mn-cs"/>
              </a:endParaRPr>
            </a:p>
          </p:txBody>
        </p:sp>
      </p:grpSp>
      <p:sp>
        <p:nvSpPr>
          <p:cNvPr id="12" name="TextBox 11">
            <a:extLst>
              <a:ext uri="{FF2B5EF4-FFF2-40B4-BE49-F238E27FC236}">
                <a16:creationId xmlns:a16="http://schemas.microsoft.com/office/drawing/2014/main" id="{67F178CC-66C7-4188-9B90-3F5FA209B671}"/>
              </a:ext>
            </a:extLst>
          </p:cNvPr>
          <p:cNvSpPr txBox="1"/>
          <p:nvPr/>
        </p:nvSpPr>
        <p:spPr>
          <a:xfrm>
            <a:off x="2763297" y="3916175"/>
            <a:ext cx="5561355" cy="1077218"/>
          </a:xfrm>
          <a:prstGeom prst="rect">
            <a:avLst/>
          </a:prstGeom>
          <a:noFill/>
        </p:spPr>
        <p:txBody>
          <a:bodyPr wrap="square" rtlCol="0">
            <a:spAutoFit/>
          </a:bodyPr>
          <a:lstStyle/>
          <a:p>
            <a:pPr marL="0" marR="0" lvl="0" indent="0" algn="r" defTabSz="457200" rtl="0" eaLnBrk="1" fontAlgn="auto" latinLnBrk="0" hangingPunct="1">
              <a:lnSpc>
                <a:spcPct val="80000"/>
              </a:lnSpc>
              <a:spcBef>
                <a:spcPts val="0"/>
              </a:spcBef>
              <a:spcAft>
                <a:spcPts val="0"/>
              </a:spcAft>
              <a:buClrTx/>
              <a:buSzTx/>
              <a:buFontTx/>
              <a:buNone/>
              <a:tabLst/>
              <a:defRPr/>
            </a:pPr>
            <a:r>
              <a:rPr kumimoji="0" lang="en-US" sz="4000" b="0" i="1" u="none" strike="noStrike" kern="1200" cap="none" spc="0" normalizeH="0" baseline="0" noProof="0" dirty="0">
                <a:ln>
                  <a:noFill/>
                </a:ln>
                <a:solidFill>
                  <a:srgbClr val="FEDE93"/>
                </a:solidFill>
                <a:effectLst>
                  <a:outerShdw blurRad="38100" dist="88900" dir="2700000" algn="tl">
                    <a:srgbClr val="000000">
                      <a:alpha val="60000"/>
                    </a:srgbClr>
                  </a:outerShdw>
                </a:effectLst>
                <a:uLnTx/>
                <a:uFillTx/>
                <a:latin typeface="Tw Cen MT Condensed Extra Bold" panose="020B0803020202020204" pitchFamily="34" charset="0"/>
                <a:ea typeface="ＭＳ Ｐゴシック" charset="0"/>
                <a:cs typeface="+mn-cs"/>
              </a:rPr>
              <a:t>God’s work through the early church in</a:t>
            </a:r>
          </a:p>
        </p:txBody>
      </p:sp>
      <p:sp>
        <p:nvSpPr>
          <p:cNvPr id="13" name="TextBox 12">
            <a:extLst>
              <a:ext uri="{FF2B5EF4-FFF2-40B4-BE49-F238E27FC236}">
                <a16:creationId xmlns:a16="http://schemas.microsoft.com/office/drawing/2014/main" id="{DF9BCD23-7E3B-46DF-AAC0-3875CD06A278}"/>
              </a:ext>
            </a:extLst>
          </p:cNvPr>
          <p:cNvSpPr txBox="1"/>
          <p:nvPr/>
        </p:nvSpPr>
        <p:spPr>
          <a:xfrm>
            <a:off x="2763297" y="4909691"/>
            <a:ext cx="5561355" cy="1274195"/>
          </a:xfrm>
          <a:prstGeom prst="rect">
            <a:avLst/>
          </a:prstGeom>
          <a:noFill/>
        </p:spPr>
        <p:txBody>
          <a:bodyPr wrap="square" rtlCol="0">
            <a:spAutoFit/>
          </a:bodyPr>
          <a:lstStyle/>
          <a:p>
            <a:pPr marL="0" marR="0" lvl="0" indent="0" algn="r" defTabSz="457200" rtl="0" eaLnBrk="1" fontAlgn="auto" latinLnBrk="0" hangingPunct="1">
              <a:lnSpc>
                <a:spcPct val="80000"/>
              </a:lnSpc>
              <a:spcBef>
                <a:spcPts val="0"/>
              </a:spcBef>
              <a:spcAft>
                <a:spcPts val="0"/>
              </a:spcAft>
              <a:buClrTx/>
              <a:buSzTx/>
              <a:buFontTx/>
              <a:buNone/>
              <a:tabLst/>
              <a:defRPr/>
            </a:pPr>
            <a:r>
              <a:rPr kumimoji="0" lang="en-US" sz="9600" b="0" i="1" u="none" strike="noStrike" kern="1200" cap="none" spc="0" normalizeH="0" baseline="0" noProof="0" dirty="0">
                <a:ln>
                  <a:noFill/>
                </a:ln>
                <a:solidFill>
                  <a:srgbClr val="FEDE93"/>
                </a:solidFill>
                <a:effectLst>
                  <a:outerShdw blurRad="38100" dist="88900" dir="2700000" algn="tl">
                    <a:srgbClr val="000000">
                      <a:alpha val="60000"/>
                    </a:srgbClr>
                  </a:outerShdw>
                </a:effectLst>
                <a:uLnTx/>
                <a:uFillTx/>
                <a:latin typeface="Tw Cen MT Condensed Extra Bold" panose="020B0803020202020204" pitchFamily="34" charset="0"/>
                <a:ea typeface="ＭＳ Ｐゴシック" charset="0"/>
                <a:cs typeface="+mn-cs"/>
              </a:rPr>
              <a:t>Acts</a:t>
            </a:r>
            <a:endParaRPr kumimoji="0" lang="en-US" sz="8000" b="0" i="1" u="none" strike="noStrike" kern="1200" cap="none" spc="0" normalizeH="0" baseline="0" noProof="0" dirty="0">
              <a:ln>
                <a:noFill/>
              </a:ln>
              <a:solidFill>
                <a:srgbClr val="FEDE93"/>
              </a:solidFill>
              <a:effectLst>
                <a:outerShdw blurRad="38100" dist="88900" dir="2700000" algn="tl">
                  <a:srgbClr val="000000">
                    <a:alpha val="60000"/>
                  </a:srgbClr>
                </a:outerShdw>
              </a:effectLst>
              <a:uLnTx/>
              <a:uFillTx/>
              <a:latin typeface="Tw Cen MT Condensed Extra Bold" panose="020B0803020202020204" pitchFamily="34" charset="0"/>
              <a:ea typeface="ＭＳ Ｐゴシック" charset="0"/>
              <a:cs typeface="+mn-cs"/>
            </a:endParaRPr>
          </a:p>
        </p:txBody>
      </p:sp>
    </p:spTree>
    <p:extLst>
      <p:ext uri="{BB962C8B-B14F-4D97-AF65-F5344CB8AC3E}">
        <p14:creationId xmlns:p14="http://schemas.microsoft.com/office/powerpoint/2010/main" val="4109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11A5E6E9-03BD-45BC-9BB6-7266CC49F88C}"/>
              </a:ext>
            </a:extLst>
          </p:cNvPr>
          <p:cNvSpPr txBox="1">
            <a:spLocks noChangeArrowheads="1"/>
          </p:cNvSpPr>
          <p:nvPr/>
        </p:nvSpPr>
        <p:spPr bwMode="auto">
          <a:xfrm>
            <a:off x="76200" y="1143000"/>
            <a:ext cx="6248400" cy="708025"/>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lIns="0" rIns="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charset="0"/>
                <a:ea typeface="Times New Roman"/>
                <a:cs typeface="Times New Roman"/>
              </a:rPr>
              <a:t>“To the remotest part of the earth” (Acts 1:8)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charset="0"/>
                <a:ea typeface="Times New Roman"/>
                <a:cs typeface="Times New Roman"/>
              </a:rPr>
              <a:t>Acts </a:t>
            </a:r>
            <a:r>
              <a:rPr kumimoji="0" lang="en-US" sz="2000" b="1" i="0" u="none" strike="noStrike" kern="1200" cap="none" spc="0" normalizeH="0" baseline="0" noProof="0" dirty="0">
                <a:ln>
                  <a:noFill/>
                </a:ln>
                <a:solidFill>
                  <a:srgbClr val="000000"/>
                </a:solidFill>
                <a:effectLst/>
                <a:uLnTx/>
                <a:uFillTx/>
                <a:latin typeface="Arial" charset="0"/>
                <a:ea typeface="Times New Roman"/>
                <a:cs typeface="Times New Roman"/>
              </a:rPr>
              <a:t>9  13       14    15  16          18           21     27     28</a:t>
            </a:r>
          </a:p>
        </p:txBody>
      </p:sp>
      <p:sp>
        <p:nvSpPr>
          <p:cNvPr id="3" name="Text Box 16">
            <a:extLst>
              <a:ext uri="{FF2B5EF4-FFF2-40B4-BE49-F238E27FC236}">
                <a16:creationId xmlns:a16="http://schemas.microsoft.com/office/drawing/2014/main" id="{A06BD07B-BB57-4695-B3CF-B7C10D72FDC6}"/>
              </a:ext>
            </a:extLst>
          </p:cNvPr>
          <p:cNvSpPr txBox="1">
            <a:spLocks noChangeArrowheads="1"/>
          </p:cNvSpPr>
          <p:nvPr/>
        </p:nvSpPr>
        <p:spPr bwMode="auto">
          <a:xfrm>
            <a:off x="1828800" y="2338388"/>
            <a:ext cx="83820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Fall 49</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The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Council</a:t>
            </a:r>
          </a:p>
        </p:txBody>
      </p:sp>
      <p:sp>
        <p:nvSpPr>
          <p:cNvPr id="5" name="Line 19">
            <a:extLst>
              <a:ext uri="{FF2B5EF4-FFF2-40B4-BE49-F238E27FC236}">
                <a16:creationId xmlns:a16="http://schemas.microsoft.com/office/drawing/2014/main" id="{6C95369E-81AA-4EEA-AED7-A9F4ADF0943D}"/>
              </a:ext>
            </a:extLst>
          </p:cNvPr>
          <p:cNvSpPr>
            <a:spLocks noChangeShapeType="1"/>
          </p:cNvSpPr>
          <p:nvPr/>
        </p:nvSpPr>
        <p:spPr bwMode="auto">
          <a:xfrm>
            <a:off x="0" y="2590800"/>
            <a:ext cx="9067800" cy="0"/>
          </a:xfrm>
          <a:prstGeom prst="line">
            <a:avLst/>
          </a:prstGeom>
          <a:noFill/>
          <a:ln w="76200">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Times New Roman"/>
            </a:endParaRPr>
          </a:p>
        </p:txBody>
      </p:sp>
      <p:sp>
        <p:nvSpPr>
          <p:cNvPr id="6" name="Text Box 20">
            <a:extLst>
              <a:ext uri="{FF2B5EF4-FFF2-40B4-BE49-F238E27FC236}">
                <a16:creationId xmlns:a16="http://schemas.microsoft.com/office/drawing/2014/main" id="{DBD08AA5-C1A3-4CE1-9E27-5DA5CBC2F7B0}"/>
              </a:ext>
            </a:extLst>
          </p:cNvPr>
          <p:cNvSpPr txBox="1">
            <a:spLocks noChangeArrowheads="1"/>
          </p:cNvSpPr>
          <p:nvPr/>
        </p:nvSpPr>
        <p:spPr bwMode="auto">
          <a:xfrm>
            <a:off x="8296275" y="2324100"/>
            <a:ext cx="847725"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Spring 68</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Expansion</a:t>
            </a:r>
            <a: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 of Church</a:t>
            </a:r>
          </a:p>
        </p:txBody>
      </p:sp>
      <p:sp>
        <p:nvSpPr>
          <p:cNvPr id="7" name="Text Box 21">
            <a:extLst>
              <a:ext uri="{FF2B5EF4-FFF2-40B4-BE49-F238E27FC236}">
                <a16:creationId xmlns:a16="http://schemas.microsoft.com/office/drawing/2014/main" id="{946F9B6B-1278-4910-8965-87016BDBC817}"/>
              </a:ext>
            </a:extLst>
          </p:cNvPr>
          <p:cNvSpPr txBox="1">
            <a:spLocks noChangeArrowheads="1"/>
          </p:cNvSpPr>
          <p:nvPr/>
        </p:nvSpPr>
        <p:spPr bwMode="auto">
          <a:xfrm>
            <a:off x="0" y="3276600"/>
            <a:ext cx="91440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35           48          49          50          52  53          57        60             62              67           68     95</a:t>
            </a:r>
          </a:p>
        </p:txBody>
      </p:sp>
      <p:sp>
        <p:nvSpPr>
          <p:cNvPr id="8" name="Text Box 7">
            <a:extLst>
              <a:ext uri="{FF2B5EF4-FFF2-40B4-BE49-F238E27FC236}">
                <a16:creationId xmlns:a16="http://schemas.microsoft.com/office/drawing/2014/main" id="{863E75D1-7DAA-4D9D-AAF4-16E5FEA45B1D}"/>
              </a:ext>
            </a:extLst>
          </p:cNvPr>
          <p:cNvSpPr txBox="1">
            <a:spLocks noChangeArrowheads="1"/>
          </p:cNvSpPr>
          <p:nvPr/>
        </p:nvSpPr>
        <p:spPr bwMode="auto">
          <a:xfrm>
            <a:off x="914400" y="1981200"/>
            <a:ext cx="990600" cy="135413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Apr 48-</a:t>
            </a:r>
            <a:br>
              <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Sep 49</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1</a:t>
            </a:r>
            <a:br>
              <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Galatia</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9" name="Text Box 9">
            <a:extLst>
              <a:ext uri="{FF2B5EF4-FFF2-40B4-BE49-F238E27FC236}">
                <a16:creationId xmlns:a16="http://schemas.microsoft.com/office/drawing/2014/main" id="{B2FACFD9-2E3D-45CD-8FA8-D96B142FF0B5}"/>
              </a:ext>
            </a:extLst>
          </p:cNvPr>
          <p:cNvSpPr txBox="1">
            <a:spLocks noChangeArrowheads="1"/>
          </p:cNvSpPr>
          <p:nvPr/>
        </p:nvSpPr>
        <p:spPr bwMode="auto">
          <a:xfrm>
            <a:off x="3743325" y="1981200"/>
            <a:ext cx="990600" cy="135413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Spr 53-</a:t>
            </a:r>
            <a:b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May 57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3</a:t>
            </a:r>
            <a:b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Asia</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14" name="Title 33">
            <a:extLst>
              <a:ext uri="{FF2B5EF4-FFF2-40B4-BE49-F238E27FC236}">
                <a16:creationId xmlns:a16="http://schemas.microsoft.com/office/drawing/2014/main" id="{E7C9BEC3-C510-46A0-A2E5-EBD20FB7CB7A}"/>
              </a:ext>
            </a:extLst>
          </p:cNvPr>
          <p:cNvSpPr txBox="1">
            <a:spLocks/>
          </p:cNvSpPr>
          <p:nvPr/>
        </p:nvSpPr>
        <p:spPr>
          <a:xfrm>
            <a:off x="152400" y="206514"/>
            <a:ext cx="7772400" cy="707886"/>
          </a:xfrm>
          <a:prstGeom prst="rect">
            <a:avLst/>
          </a:prstGeo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p:spPr>
        <p:txBody>
          <a:bodyPr>
            <a:spAutoFit/>
          </a:bodyPr>
          <a:lstStyle>
            <a:lvl1pPr algn="ctr" rtl="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1pPr>
            <a:lvl2pPr marL="37931725" indent="-37474525" algn="ctr" rtl="0" eaLnBrk="0" fontAlgn="base" hangingPunct="0">
              <a:spcBef>
                <a:spcPct val="0"/>
              </a:spcBef>
              <a:spcAft>
                <a:spcPct val="0"/>
              </a:spcAft>
              <a:defRPr sz="2400">
                <a:solidFill>
                  <a:schemeClr val="tx1"/>
                </a:solidFill>
                <a:latin typeface="Times New Roman" charset="0"/>
                <a:ea typeface="ＭＳ Ｐゴシック" charset="0"/>
                <a:cs typeface="ＭＳ Ｐゴシック" pitchFamily="-108" charset="-128"/>
              </a:defRPr>
            </a:lvl2pPr>
            <a:lvl3pPr algn="ctr" rtl="0" eaLnBrk="0" fontAlgn="base" hangingPunct="0">
              <a:spcBef>
                <a:spcPct val="0"/>
              </a:spcBef>
              <a:spcAft>
                <a:spcPct val="0"/>
              </a:spcAft>
              <a:defRPr sz="2400">
                <a:solidFill>
                  <a:schemeClr val="tx1"/>
                </a:solidFill>
                <a:latin typeface="Times New Roman" charset="0"/>
                <a:ea typeface="ＭＳ Ｐゴシック" charset="0"/>
                <a:cs typeface="ＭＳ Ｐゴシック" pitchFamily="-108" charset="-128"/>
              </a:defRPr>
            </a:lvl3pPr>
            <a:lvl4pPr algn="ctr" rtl="0" eaLnBrk="0" fontAlgn="base" hangingPunct="0">
              <a:spcBef>
                <a:spcPct val="0"/>
              </a:spcBef>
              <a:spcAft>
                <a:spcPct val="0"/>
              </a:spcAft>
              <a:defRPr sz="2400">
                <a:solidFill>
                  <a:schemeClr val="tx1"/>
                </a:solidFill>
                <a:latin typeface="Times New Roman" charset="0"/>
                <a:ea typeface="ＭＳ Ｐゴシック" charset="0"/>
                <a:cs typeface="ＭＳ Ｐゴシック" pitchFamily="-108" charset="-128"/>
              </a:defRPr>
            </a:lvl4pPr>
            <a:lvl5pPr algn="ctr" rtl="0" eaLnBrk="0" fontAlgn="base" hangingPunct="0">
              <a:spcBef>
                <a:spcPct val="0"/>
              </a:spcBef>
              <a:spcAft>
                <a:spcPct val="0"/>
              </a:spcAft>
              <a:defRPr sz="2400">
                <a:solidFill>
                  <a:schemeClr val="tx1"/>
                </a:solidFill>
                <a:latin typeface="Times New Roman" charset="0"/>
                <a:ea typeface="ＭＳ Ｐゴシック" charset="0"/>
                <a:cs typeface="ＭＳ Ｐゴシック" pitchFamily="-108" charset="-128"/>
              </a:defRPr>
            </a:lvl5pPr>
            <a:lvl6pPr marL="457200" algn="ctr" rtl="0" eaLnBrk="0" fontAlgn="base" hangingPunct="0">
              <a:spcBef>
                <a:spcPct val="0"/>
              </a:spcBef>
              <a:spcAft>
                <a:spcPct val="0"/>
              </a:spcAft>
              <a:defRPr sz="2400">
                <a:solidFill>
                  <a:schemeClr val="tx1"/>
                </a:solidFill>
                <a:latin typeface="Times New Roman" charset="0"/>
                <a:ea typeface="ＭＳ Ｐゴシック" charset="0"/>
              </a:defRPr>
            </a:lvl6pPr>
            <a:lvl7pPr marL="914400" algn="ctr" rtl="0" eaLnBrk="0" fontAlgn="base" hangingPunct="0">
              <a:spcBef>
                <a:spcPct val="0"/>
              </a:spcBef>
              <a:spcAft>
                <a:spcPct val="0"/>
              </a:spcAft>
              <a:defRPr sz="2400">
                <a:solidFill>
                  <a:schemeClr val="tx1"/>
                </a:solidFill>
                <a:latin typeface="Times New Roman" charset="0"/>
                <a:ea typeface="ＭＳ Ｐゴシック" charset="0"/>
              </a:defRPr>
            </a:lvl7pPr>
            <a:lvl8pPr marL="1371600" algn="ctr" rtl="0" eaLnBrk="0" fontAlgn="base" hangingPunct="0">
              <a:spcBef>
                <a:spcPct val="0"/>
              </a:spcBef>
              <a:spcAft>
                <a:spcPct val="0"/>
              </a:spcAft>
              <a:defRPr sz="2400">
                <a:solidFill>
                  <a:schemeClr val="tx1"/>
                </a:solidFill>
                <a:latin typeface="Times New Roman" charset="0"/>
                <a:ea typeface="ＭＳ Ｐゴシック" charset="0"/>
              </a:defRPr>
            </a:lvl8pPr>
            <a:lvl9pPr marL="1828800" algn="ctr" rtl="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Times New Roman" charset="0"/>
              </a:rPr>
              <a:t>Timeline “Acts”</a:t>
            </a:r>
          </a:p>
        </p:txBody>
      </p:sp>
      <p:sp>
        <p:nvSpPr>
          <p:cNvPr id="36" name="Text Box 7">
            <a:extLst>
              <a:ext uri="{FF2B5EF4-FFF2-40B4-BE49-F238E27FC236}">
                <a16:creationId xmlns:a16="http://schemas.microsoft.com/office/drawing/2014/main" id="{17938FCE-5759-45FE-A4A1-C6B306E62DCD}"/>
              </a:ext>
            </a:extLst>
          </p:cNvPr>
          <p:cNvSpPr txBox="1">
            <a:spLocks noChangeArrowheads="1"/>
          </p:cNvSpPr>
          <p:nvPr/>
        </p:nvSpPr>
        <p:spPr bwMode="auto">
          <a:xfrm>
            <a:off x="2667000" y="1981200"/>
            <a:ext cx="990600" cy="132238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Apr 50-</a:t>
            </a:r>
            <a:b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Sep 52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2</a:t>
            </a:r>
            <a:b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Aegean</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9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46" name="Text Box 17">
            <a:extLst>
              <a:ext uri="{FF2B5EF4-FFF2-40B4-BE49-F238E27FC236}">
                <a16:creationId xmlns:a16="http://schemas.microsoft.com/office/drawing/2014/main" id="{2CF49411-3041-4620-843E-FD69A438B291}"/>
              </a:ext>
            </a:extLst>
          </p:cNvPr>
          <p:cNvSpPr txBox="1">
            <a:spLocks noChangeArrowheads="1"/>
          </p:cNvSpPr>
          <p:nvPr/>
        </p:nvSpPr>
        <p:spPr bwMode="auto">
          <a:xfrm>
            <a:off x="-76200" y="2133600"/>
            <a:ext cx="990600"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Summer 35-</a:t>
            </a:r>
            <a:b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37</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Damascus</a:t>
            </a:r>
            <a:b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br>
            <a: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Antioch</a:t>
            </a:r>
          </a:p>
        </p:txBody>
      </p:sp>
      <p:grpSp>
        <p:nvGrpSpPr>
          <p:cNvPr id="51" name="Group 50">
            <a:extLst>
              <a:ext uri="{FF2B5EF4-FFF2-40B4-BE49-F238E27FC236}">
                <a16:creationId xmlns:a16="http://schemas.microsoft.com/office/drawing/2014/main" id="{56698D7D-526A-4EAB-8499-9E08FF5AA006}"/>
              </a:ext>
            </a:extLst>
          </p:cNvPr>
          <p:cNvGrpSpPr/>
          <p:nvPr/>
        </p:nvGrpSpPr>
        <p:grpSpPr>
          <a:xfrm>
            <a:off x="2286000" y="5861050"/>
            <a:ext cx="2667000" cy="369888"/>
            <a:chOff x="2286000" y="5861050"/>
            <a:chExt cx="2667000" cy="369888"/>
          </a:xfrm>
        </p:grpSpPr>
        <p:sp>
          <p:nvSpPr>
            <p:cNvPr id="48" name="Text Box 20">
              <a:extLst>
                <a:ext uri="{FF2B5EF4-FFF2-40B4-BE49-F238E27FC236}">
                  <a16:creationId xmlns:a16="http://schemas.microsoft.com/office/drawing/2014/main" id="{E51698B1-2A6F-435B-99A7-611492537B68}"/>
                </a:ext>
              </a:extLst>
            </p:cNvPr>
            <p:cNvSpPr txBox="1">
              <a:spLocks noChangeArrowheads="1"/>
            </p:cNvSpPr>
            <p:nvPr/>
          </p:nvSpPr>
          <p:spPr bwMode="auto">
            <a:xfrm>
              <a:off x="3352800" y="5907088"/>
              <a:ext cx="16002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Journeys</a:t>
              </a:r>
              <a:endPar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49" name="Text Box 9">
              <a:extLst>
                <a:ext uri="{FF2B5EF4-FFF2-40B4-BE49-F238E27FC236}">
                  <a16:creationId xmlns:a16="http://schemas.microsoft.com/office/drawing/2014/main" id="{84044576-4E09-4C83-AD3C-607EB0F4FF94}"/>
                </a:ext>
              </a:extLst>
            </p:cNvPr>
            <p:cNvSpPr txBox="1">
              <a:spLocks noChangeArrowheads="1"/>
            </p:cNvSpPr>
            <p:nvPr/>
          </p:nvSpPr>
          <p:spPr bwMode="auto">
            <a:xfrm>
              <a:off x="2286000" y="5861050"/>
              <a:ext cx="990600" cy="36988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CFFCC"/>
                  </a:solidFill>
                  <a:effectLst/>
                  <a:uLnTx/>
                  <a:uFillTx/>
                  <a:latin typeface="Arial Narrow" charset="0"/>
                  <a:ea typeface="ＭＳ Ｐゴシック" charset="0"/>
                  <a:cs typeface="Times New Roman" charset="0"/>
                </a:rPr>
                <a:t>1234</a:t>
              </a:r>
              <a:endParaRPr kumimoji="0" lang="en-US" sz="1000" b="1" i="0" u="none" strike="noStrike" kern="1200" cap="none" spc="0" normalizeH="0" baseline="0" noProof="0" dirty="0">
                <a:ln>
                  <a:noFill/>
                </a:ln>
                <a:solidFill>
                  <a:srgbClr val="CCFFCC"/>
                </a:solidFill>
                <a:effectLst/>
                <a:uLnTx/>
                <a:uFillTx/>
                <a:latin typeface="Arial Narrow" charset="0"/>
                <a:ea typeface="ＭＳ Ｐゴシック" charset="0"/>
                <a:cs typeface="Times New Roman" charset="0"/>
              </a:endParaRPr>
            </a:p>
          </p:txBody>
        </p:sp>
      </p:grpSp>
      <p:sp>
        <p:nvSpPr>
          <p:cNvPr id="15" name="Rectangle 2">
            <a:extLst>
              <a:ext uri="{FF2B5EF4-FFF2-40B4-BE49-F238E27FC236}">
                <a16:creationId xmlns:a16="http://schemas.microsoft.com/office/drawing/2014/main" id="{76E7D309-89D1-4A15-A798-0655F9049206}"/>
              </a:ext>
            </a:extLst>
          </p:cNvPr>
          <p:cNvSpPr>
            <a:spLocks noChangeArrowheads="1"/>
          </p:cNvSpPr>
          <p:nvPr/>
        </p:nvSpPr>
        <p:spPr bwMode="auto">
          <a:xfrm>
            <a:off x="1752600" y="3868808"/>
            <a:ext cx="6324600" cy="17526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967" tIns="45986" rIns="91967" bIns="45986"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Paul taught in Ephesus </a:t>
            </a:r>
            <a:r>
              <a:rPr kumimoji="0" lang="ru-RU" altLang="ja-JP" sz="32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kumimoji="0" lang="en-US" altLang="ja-JP" sz="32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for two years, so that all of Asia heard the word of the Lord</a:t>
            </a:r>
            <a:r>
              <a:rPr kumimoji="0" lang="ru-RU" altLang="ja-JP" sz="32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kumimoji="0" lang="en-US" altLang="ja-JP" sz="32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 (Acts 19:10)</a:t>
            </a:r>
            <a:endParaRPr kumimoji="0" lang="en-US" sz="32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575940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6"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3" name="Online Media 2" title="How Firm a Foundation • T4G Live [Official Lyric Video]">
            <a:hlinkClick r:id="" action="ppaction://media"/>
            <a:extLst>
              <a:ext uri="{FF2B5EF4-FFF2-40B4-BE49-F238E27FC236}">
                <a16:creationId xmlns:a16="http://schemas.microsoft.com/office/drawing/2014/main" id="{E03F98BD-9341-4FEB-BEFF-BE18063C5882}"/>
              </a:ext>
            </a:extLst>
          </p:cNvPr>
          <p:cNvPicPr>
            <a:picLocks noRot="1" noChangeAspect="1"/>
          </p:cNvPicPr>
          <p:nvPr>
            <a:videoFile r:link="rId1"/>
          </p:nvPr>
        </p:nvPicPr>
        <p:blipFill>
          <a:blip r:embed="rId4"/>
          <a:stretch>
            <a:fillRect/>
          </a:stretch>
        </p:blipFill>
        <p:spPr>
          <a:xfrm>
            <a:off x="0" y="3629"/>
            <a:ext cx="9144000" cy="6854371"/>
          </a:xfrm>
          <a:prstGeom prst="rect">
            <a:avLst/>
          </a:prstGeom>
        </p:spPr>
      </p:pic>
    </p:spTree>
    <p:extLst>
      <p:ext uri="{BB962C8B-B14F-4D97-AF65-F5344CB8AC3E}">
        <p14:creationId xmlns:p14="http://schemas.microsoft.com/office/powerpoint/2010/main" val="27982981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CEF209E-F977-4D72-9488-668DB7CEFE48}"/>
              </a:ext>
            </a:extLst>
          </p:cNvPr>
          <p:cNvSpPr txBox="1"/>
          <p:nvPr/>
        </p:nvSpPr>
        <p:spPr>
          <a:xfrm>
            <a:off x="430695" y="892632"/>
            <a:ext cx="8282609" cy="5072735"/>
          </a:xfrm>
          <a:prstGeom prst="rect">
            <a:avLst/>
          </a:prstGeom>
          <a:noFill/>
        </p:spPr>
        <p:txBody>
          <a:bodyPr wrap="square">
            <a:spAutoFit/>
          </a:bodyPr>
          <a:lstStyle/>
          <a:p>
            <a:pPr marL="0" marR="0" lvl="0" indent="0" algn="l" defTabSz="914400" rtl="0" eaLnBrk="1" fontAlgn="base" latinLnBrk="0" hangingPunct="1">
              <a:lnSpc>
                <a:spcPct val="108000"/>
              </a:lnSpc>
              <a:spcBef>
                <a:spcPct val="0"/>
              </a:spcBef>
              <a:spcAft>
                <a:spcPts val="600"/>
              </a:spcAft>
              <a:buClrTx/>
              <a:buSzTx/>
              <a:buFontTx/>
              <a:buNone/>
              <a:tabLst/>
              <a:defRPr/>
            </a:pPr>
            <a:r>
              <a:rPr kumimoji="0" lang="en-US" sz="3200" b="1" i="0" u="none" strike="noStrike" kern="1200" cap="none" spc="0" normalizeH="0" baseline="30000" noProof="0" dirty="0">
                <a:ln>
                  <a:noFill/>
                </a:ln>
                <a:solidFill>
                  <a:srgbClr val="FFFFFF"/>
                </a:solidFill>
                <a:effectLst/>
                <a:uLnTx/>
                <a:uFillTx/>
                <a:latin typeface="system-ui"/>
                <a:ea typeface="ＭＳ Ｐゴシック" charset="0"/>
              </a:rPr>
              <a:t>22 </a:t>
            </a:r>
            <a:r>
              <a:rPr kumimoji="0" lang="en-US" sz="3200" b="0" i="0" u="none" strike="noStrike" kern="1200" cap="none" spc="0" normalizeH="0" baseline="0" noProof="0" dirty="0">
                <a:ln>
                  <a:noFill/>
                </a:ln>
                <a:solidFill>
                  <a:srgbClr val="FFFFFF"/>
                </a:solidFill>
                <a:effectLst/>
                <a:uLnTx/>
                <a:uFillTx/>
                <a:latin typeface="system-ui"/>
                <a:ea typeface="ＭＳ Ｐゴシック" charset="0"/>
              </a:rPr>
              <a:t>“And now I am bound by the Spirit to go to Jerusalem. I don’t know what awaits me, </a:t>
            </a:r>
          </a:p>
          <a:p>
            <a:pPr marL="0" marR="0" lvl="0" indent="0" algn="l" defTabSz="914400" rtl="0" eaLnBrk="1" fontAlgn="base" latinLnBrk="0" hangingPunct="1">
              <a:lnSpc>
                <a:spcPct val="108000"/>
              </a:lnSpc>
              <a:spcBef>
                <a:spcPct val="0"/>
              </a:spcBef>
              <a:spcAft>
                <a:spcPts val="600"/>
              </a:spcAft>
              <a:buClrTx/>
              <a:buSzTx/>
              <a:buFontTx/>
              <a:buNone/>
              <a:tabLst/>
              <a:defRPr/>
            </a:pPr>
            <a:r>
              <a:rPr kumimoji="0" lang="en-US" sz="3200" b="1" i="0" u="none" strike="noStrike" kern="1200" cap="none" spc="0" normalizeH="0" baseline="30000" noProof="0" dirty="0">
                <a:ln>
                  <a:noFill/>
                </a:ln>
                <a:solidFill>
                  <a:srgbClr val="FFFFFF"/>
                </a:solidFill>
                <a:effectLst/>
                <a:uLnTx/>
                <a:uFillTx/>
                <a:latin typeface="system-ui"/>
                <a:ea typeface="ＭＳ Ｐゴシック" charset="0"/>
              </a:rPr>
              <a:t>23 </a:t>
            </a:r>
            <a:r>
              <a:rPr kumimoji="0" lang="en-US" sz="3200" b="0" i="0" u="none" strike="noStrike" kern="1200" cap="none" spc="0" normalizeH="0" baseline="0" noProof="0" dirty="0">
                <a:ln>
                  <a:noFill/>
                </a:ln>
                <a:solidFill>
                  <a:srgbClr val="FFFFFF"/>
                </a:solidFill>
                <a:effectLst/>
                <a:uLnTx/>
                <a:uFillTx/>
                <a:latin typeface="system-ui"/>
                <a:ea typeface="ＭＳ Ｐゴシック" charset="0"/>
              </a:rPr>
              <a:t>except that the Holy Spirit tells me in city after city that jail and suffering lie ahead. </a:t>
            </a:r>
          </a:p>
          <a:p>
            <a:pPr marL="0" marR="0" lvl="0" indent="0" algn="l" defTabSz="914400" rtl="0" eaLnBrk="1" fontAlgn="base" latinLnBrk="0" hangingPunct="1">
              <a:lnSpc>
                <a:spcPct val="108000"/>
              </a:lnSpc>
              <a:spcBef>
                <a:spcPct val="0"/>
              </a:spcBef>
              <a:spcAft>
                <a:spcPts val="600"/>
              </a:spcAft>
              <a:buClrTx/>
              <a:buSzTx/>
              <a:buFontTx/>
              <a:buNone/>
              <a:tabLst/>
              <a:defRPr/>
            </a:pPr>
            <a:r>
              <a:rPr kumimoji="0" lang="en-US" sz="3200" b="1" i="0" u="none" strike="noStrike" kern="1200" cap="none" spc="0" normalizeH="0" baseline="30000" noProof="0" dirty="0">
                <a:ln>
                  <a:noFill/>
                </a:ln>
                <a:solidFill>
                  <a:srgbClr val="FFFFFF"/>
                </a:solidFill>
                <a:effectLst/>
                <a:uLnTx/>
                <a:uFillTx/>
                <a:latin typeface="system-ui"/>
                <a:ea typeface="ＭＳ Ｐゴシック" charset="0"/>
              </a:rPr>
              <a:t>24 </a:t>
            </a:r>
            <a:r>
              <a:rPr kumimoji="0" lang="en-US" sz="3200" b="0" i="0" u="none" strike="noStrike" kern="1200" cap="none" spc="0" normalizeH="0" baseline="0" noProof="0" dirty="0">
                <a:ln>
                  <a:noFill/>
                </a:ln>
                <a:solidFill>
                  <a:srgbClr val="FFFFFF"/>
                </a:solidFill>
                <a:effectLst/>
                <a:uLnTx/>
                <a:uFillTx/>
                <a:latin typeface="system-ui"/>
                <a:ea typeface="ＭＳ Ｐゴシック" charset="0"/>
              </a:rPr>
              <a:t>But my life is worth nothing to me unless I use it for finishing the work assigned me by the Lord Jesus—the work of telling others the Good News about the wonderful grace of God.</a:t>
            </a:r>
          </a:p>
          <a:p>
            <a:pPr marL="0" marR="0" lvl="0" indent="0" algn="ctr" defTabSz="914400" rtl="0" eaLnBrk="1" fontAlgn="base" latinLnBrk="0" hangingPunct="1">
              <a:lnSpc>
                <a:spcPct val="108000"/>
              </a:lnSpc>
              <a:spcBef>
                <a:spcPct val="0"/>
              </a:spcBef>
              <a:spcAft>
                <a:spcPts val="60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system-ui"/>
                <a:ea typeface="ＭＳ Ｐゴシック" charset="0"/>
              </a:rPr>
              <a:t>(Acts 20:22-24 NLT)</a:t>
            </a:r>
            <a:endParaRPr kumimoji="0" lang="en-US" sz="3200" b="0" i="0"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224812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C16C5DA1-2352-472A-A65D-D533BD32E7C2}"/>
              </a:ext>
            </a:extLst>
          </p:cNvPr>
          <p:cNvSpPr txBox="1">
            <a:spLocks noChangeArrowheads="1"/>
          </p:cNvSpPr>
          <p:nvPr/>
        </p:nvSpPr>
        <p:spPr bwMode="auto">
          <a:xfrm>
            <a:off x="1584125" y="365760"/>
            <a:ext cx="5988844" cy="942004"/>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The Church at Tyre</a:t>
            </a:r>
            <a:endParaRPr kumimoji="0" lang="en-US" sz="1600" b="0" i="0"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8" name="TextBox 7">
            <a:extLst>
              <a:ext uri="{FF2B5EF4-FFF2-40B4-BE49-F238E27FC236}">
                <a16:creationId xmlns:a16="http://schemas.microsoft.com/office/drawing/2014/main" id="{80288001-A1D7-422E-84D0-A4B880754963}"/>
              </a:ext>
            </a:extLst>
          </p:cNvPr>
          <p:cNvSpPr txBox="1"/>
          <p:nvPr/>
        </p:nvSpPr>
        <p:spPr>
          <a:xfrm>
            <a:off x="307848" y="5067330"/>
            <a:ext cx="4663440" cy="156966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system-ui"/>
                <a:ea typeface="ＭＳ Ｐゴシック" charset="0"/>
              </a:rPr>
              <a:t>“Having carefully investigated everything from the beginning, I also have decided to write an accurate account” (Luke 1:3 NLT)</a:t>
            </a: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155104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C16C5DA1-2352-472A-A65D-D533BD32E7C2}"/>
              </a:ext>
            </a:extLst>
          </p:cNvPr>
          <p:cNvSpPr txBox="1">
            <a:spLocks noChangeArrowheads="1"/>
          </p:cNvSpPr>
          <p:nvPr/>
        </p:nvSpPr>
        <p:spPr bwMode="auto">
          <a:xfrm>
            <a:off x="1584125" y="365760"/>
            <a:ext cx="5988844" cy="942004"/>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The Church at Tyre</a:t>
            </a:r>
            <a:endParaRPr kumimoji="0" lang="en-US" sz="1600" b="0" i="0"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8" name="TextBox 7">
            <a:extLst>
              <a:ext uri="{FF2B5EF4-FFF2-40B4-BE49-F238E27FC236}">
                <a16:creationId xmlns:a16="http://schemas.microsoft.com/office/drawing/2014/main" id="{80288001-A1D7-422E-84D0-A4B880754963}"/>
              </a:ext>
            </a:extLst>
          </p:cNvPr>
          <p:cNvSpPr txBox="1"/>
          <p:nvPr/>
        </p:nvSpPr>
        <p:spPr>
          <a:xfrm>
            <a:off x="478536" y="1554480"/>
            <a:ext cx="1947672"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Black" panose="020B0A04020102020204" pitchFamily="34" charset="0"/>
                <a:ea typeface="ＭＳ Ｐゴシック" charset="0"/>
              </a:rPr>
              <a:t>Miletus</a:t>
            </a:r>
          </a:p>
        </p:txBody>
      </p:sp>
      <p:sp>
        <p:nvSpPr>
          <p:cNvPr id="7" name="TextBox 6">
            <a:extLst>
              <a:ext uri="{FF2B5EF4-FFF2-40B4-BE49-F238E27FC236}">
                <a16:creationId xmlns:a16="http://schemas.microsoft.com/office/drawing/2014/main" id="{2428D4C7-0D74-43E5-9F77-9DF5EC9AAA3E}"/>
              </a:ext>
            </a:extLst>
          </p:cNvPr>
          <p:cNvSpPr txBox="1"/>
          <p:nvPr/>
        </p:nvSpPr>
        <p:spPr>
          <a:xfrm>
            <a:off x="478536" y="2262861"/>
            <a:ext cx="1105589"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Black" panose="020B0A04020102020204" pitchFamily="34" charset="0"/>
                <a:ea typeface="ＭＳ Ｐゴシック" charset="0"/>
              </a:rPr>
              <a:t>COS</a:t>
            </a:r>
          </a:p>
        </p:txBody>
      </p:sp>
      <p:sp>
        <p:nvSpPr>
          <p:cNvPr id="9" name="TextBox 8">
            <a:extLst>
              <a:ext uri="{FF2B5EF4-FFF2-40B4-BE49-F238E27FC236}">
                <a16:creationId xmlns:a16="http://schemas.microsoft.com/office/drawing/2014/main" id="{63A9022A-7D4F-40ED-90A8-D19C00F44899}"/>
              </a:ext>
            </a:extLst>
          </p:cNvPr>
          <p:cNvSpPr txBox="1"/>
          <p:nvPr/>
        </p:nvSpPr>
        <p:spPr>
          <a:xfrm>
            <a:off x="135636" y="3143668"/>
            <a:ext cx="1571244"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Black" panose="020B0A04020102020204" pitchFamily="34" charset="0"/>
                <a:ea typeface="ＭＳ Ｐゴシック" charset="0"/>
              </a:rPr>
              <a:t>Rhodes</a:t>
            </a:r>
          </a:p>
        </p:txBody>
      </p:sp>
      <p:sp>
        <p:nvSpPr>
          <p:cNvPr id="2" name="Star: 5 Points 1">
            <a:extLst>
              <a:ext uri="{FF2B5EF4-FFF2-40B4-BE49-F238E27FC236}">
                <a16:creationId xmlns:a16="http://schemas.microsoft.com/office/drawing/2014/main" id="{97E9F313-91D5-4C18-A40D-0E104E2AF052}"/>
              </a:ext>
            </a:extLst>
          </p:cNvPr>
          <p:cNvSpPr/>
          <p:nvPr/>
        </p:nvSpPr>
        <p:spPr bwMode="auto">
          <a:xfrm>
            <a:off x="88392" y="1558838"/>
            <a:ext cx="390144" cy="284881"/>
          </a:xfrm>
          <a:prstGeom prst="star5">
            <a:avLst/>
          </a:prstGeom>
          <a:solidFill>
            <a:schemeClr val="tx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ＭＳ Ｐゴシック" charset="0"/>
            </a:endParaRPr>
          </a:p>
        </p:txBody>
      </p:sp>
      <p:sp>
        <p:nvSpPr>
          <p:cNvPr id="11" name="Star: 5 Points 10">
            <a:extLst>
              <a:ext uri="{FF2B5EF4-FFF2-40B4-BE49-F238E27FC236}">
                <a16:creationId xmlns:a16="http://schemas.microsoft.com/office/drawing/2014/main" id="{E6ED7CEE-6025-40AB-83F1-7426241DDC71}"/>
              </a:ext>
            </a:extLst>
          </p:cNvPr>
          <p:cNvSpPr/>
          <p:nvPr/>
        </p:nvSpPr>
        <p:spPr bwMode="auto">
          <a:xfrm>
            <a:off x="135636" y="2381238"/>
            <a:ext cx="390144" cy="284881"/>
          </a:xfrm>
          <a:prstGeom prst="star5">
            <a:avLst/>
          </a:prstGeom>
          <a:solidFill>
            <a:schemeClr val="tx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ＭＳ Ｐゴシック" charset="0"/>
            </a:endParaRPr>
          </a:p>
        </p:txBody>
      </p:sp>
      <p:sp>
        <p:nvSpPr>
          <p:cNvPr id="12" name="Star: 5 Points 11">
            <a:extLst>
              <a:ext uri="{FF2B5EF4-FFF2-40B4-BE49-F238E27FC236}">
                <a16:creationId xmlns:a16="http://schemas.microsoft.com/office/drawing/2014/main" id="{7078910C-14F6-44FD-9699-8E85D5B1B877}"/>
              </a:ext>
            </a:extLst>
          </p:cNvPr>
          <p:cNvSpPr/>
          <p:nvPr/>
        </p:nvSpPr>
        <p:spPr bwMode="auto">
          <a:xfrm>
            <a:off x="1062228" y="2850673"/>
            <a:ext cx="390144" cy="284881"/>
          </a:xfrm>
          <a:prstGeom prst="star5">
            <a:avLst/>
          </a:prstGeom>
          <a:solidFill>
            <a:schemeClr val="tx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ＭＳ Ｐゴシック" charset="0"/>
            </a:endParaRPr>
          </a:p>
        </p:txBody>
      </p:sp>
      <p:sp>
        <p:nvSpPr>
          <p:cNvPr id="13" name="Star: 5 Points 12">
            <a:extLst>
              <a:ext uri="{FF2B5EF4-FFF2-40B4-BE49-F238E27FC236}">
                <a16:creationId xmlns:a16="http://schemas.microsoft.com/office/drawing/2014/main" id="{EB4E355A-89EB-42DA-8D57-9C9C0D10EA10}"/>
              </a:ext>
            </a:extLst>
          </p:cNvPr>
          <p:cNvSpPr/>
          <p:nvPr/>
        </p:nvSpPr>
        <p:spPr bwMode="auto">
          <a:xfrm>
            <a:off x="2218944" y="2971242"/>
            <a:ext cx="390144" cy="284881"/>
          </a:xfrm>
          <a:prstGeom prst="star5">
            <a:avLst/>
          </a:prstGeom>
          <a:solidFill>
            <a:schemeClr val="tx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ＭＳ Ｐゴシック" charset="0"/>
            </a:endParaRPr>
          </a:p>
        </p:txBody>
      </p:sp>
      <p:sp>
        <p:nvSpPr>
          <p:cNvPr id="14" name="Star: 5 Points 13">
            <a:extLst>
              <a:ext uri="{FF2B5EF4-FFF2-40B4-BE49-F238E27FC236}">
                <a16:creationId xmlns:a16="http://schemas.microsoft.com/office/drawing/2014/main" id="{9B1734FC-B9DF-4B00-AC23-3C97FFF35810}"/>
              </a:ext>
            </a:extLst>
          </p:cNvPr>
          <p:cNvSpPr/>
          <p:nvPr/>
        </p:nvSpPr>
        <p:spPr bwMode="auto">
          <a:xfrm>
            <a:off x="5946648" y="4417862"/>
            <a:ext cx="390144" cy="284881"/>
          </a:xfrm>
          <a:prstGeom prst="star5">
            <a:avLst/>
          </a:prstGeom>
          <a:solidFill>
            <a:schemeClr val="tx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ＭＳ Ｐゴシック" charset="0"/>
            </a:endParaRPr>
          </a:p>
        </p:txBody>
      </p:sp>
      <p:sp>
        <p:nvSpPr>
          <p:cNvPr id="15" name="Star: 5 Points 14">
            <a:extLst>
              <a:ext uri="{FF2B5EF4-FFF2-40B4-BE49-F238E27FC236}">
                <a16:creationId xmlns:a16="http://schemas.microsoft.com/office/drawing/2014/main" id="{1B0F8E1A-BC8F-46D8-B9CF-76D06AFFA9D6}"/>
              </a:ext>
            </a:extLst>
          </p:cNvPr>
          <p:cNvSpPr/>
          <p:nvPr/>
        </p:nvSpPr>
        <p:spPr bwMode="auto">
          <a:xfrm>
            <a:off x="7572969" y="6349799"/>
            <a:ext cx="390144" cy="284881"/>
          </a:xfrm>
          <a:prstGeom prst="star5">
            <a:avLst/>
          </a:prstGeom>
          <a:solidFill>
            <a:schemeClr val="tx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ＭＳ Ｐゴシック" charset="0"/>
            </a:endParaRPr>
          </a:p>
        </p:txBody>
      </p:sp>
      <p:sp>
        <p:nvSpPr>
          <p:cNvPr id="16" name="Star: 5 Points 15">
            <a:extLst>
              <a:ext uri="{FF2B5EF4-FFF2-40B4-BE49-F238E27FC236}">
                <a16:creationId xmlns:a16="http://schemas.microsoft.com/office/drawing/2014/main" id="{1485C25A-E264-4FD8-82D6-958AFD523A4C}"/>
              </a:ext>
            </a:extLst>
          </p:cNvPr>
          <p:cNvSpPr/>
          <p:nvPr/>
        </p:nvSpPr>
        <p:spPr bwMode="auto">
          <a:xfrm>
            <a:off x="8014929" y="5771174"/>
            <a:ext cx="390144" cy="284881"/>
          </a:xfrm>
          <a:prstGeom prst="star5">
            <a:avLst/>
          </a:prstGeom>
          <a:solidFill>
            <a:schemeClr val="tx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ＭＳ Ｐゴシック" charset="0"/>
            </a:endParaRPr>
          </a:p>
        </p:txBody>
      </p:sp>
      <p:sp>
        <p:nvSpPr>
          <p:cNvPr id="17" name="TextBox 16">
            <a:extLst>
              <a:ext uri="{FF2B5EF4-FFF2-40B4-BE49-F238E27FC236}">
                <a16:creationId xmlns:a16="http://schemas.microsoft.com/office/drawing/2014/main" id="{002A6E86-E46D-45EF-9733-63DF9D386002}"/>
              </a:ext>
            </a:extLst>
          </p:cNvPr>
          <p:cNvSpPr txBox="1"/>
          <p:nvPr/>
        </p:nvSpPr>
        <p:spPr>
          <a:xfrm>
            <a:off x="1930908" y="2558752"/>
            <a:ext cx="1557528"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Arial Black" panose="020B0A04020102020204" pitchFamily="34" charset="0"/>
                <a:ea typeface="ＭＳ Ｐゴシック" charset="0"/>
              </a:rPr>
              <a:t>Patara</a:t>
            </a:r>
            <a:endParaRPr kumimoji="0" lang="en-US" sz="2400" b="1" i="0" u="none" strike="noStrike" kern="1200" cap="none" spc="0" normalizeH="0" baseline="0" noProof="0" dirty="0">
              <a:ln>
                <a:noFill/>
              </a:ln>
              <a:solidFill>
                <a:srgbClr val="000000"/>
              </a:solidFill>
              <a:effectLst/>
              <a:uLnTx/>
              <a:uFillTx/>
              <a:latin typeface="Arial Black" panose="020B0A04020102020204" pitchFamily="34" charset="0"/>
              <a:ea typeface="ＭＳ Ｐゴシック" charset="0"/>
            </a:endParaRPr>
          </a:p>
        </p:txBody>
      </p:sp>
      <p:sp>
        <p:nvSpPr>
          <p:cNvPr id="18" name="TextBox 17">
            <a:extLst>
              <a:ext uri="{FF2B5EF4-FFF2-40B4-BE49-F238E27FC236}">
                <a16:creationId xmlns:a16="http://schemas.microsoft.com/office/drawing/2014/main" id="{F2138494-74B3-4CF9-855F-E32AF9D7752F}"/>
              </a:ext>
            </a:extLst>
          </p:cNvPr>
          <p:cNvSpPr txBox="1"/>
          <p:nvPr/>
        </p:nvSpPr>
        <p:spPr>
          <a:xfrm>
            <a:off x="5167884" y="3940313"/>
            <a:ext cx="1379220"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Black" panose="020B0A04020102020204" pitchFamily="34" charset="0"/>
                <a:ea typeface="ＭＳ Ｐゴシック" charset="0"/>
              </a:rPr>
              <a:t>Cyprus</a:t>
            </a:r>
          </a:p>
        </p:txBody>
      </p:sp>
      <p:sp>
        <p:nvSpPr>
          <p:cNvPr id="19" name="TextBox 18">
            <a:extLst>
              <a:ext uri="{FF2B5EF4-FFF2-40B4-BE49-F238E27FC236}">
                <a16:creationId xmlns:a16="http://schemas.microsoft.com/office/drawing/2014/main" id="{6F2A02A1-ABA8-4FEF-BD9C-34E2B4BF9BE7}"/>
              </a:ext>
            </a:extLst>
          </p:cNvPr>
          <p:cNvSpPr txBox="1"/>
          <p:nvPr/>
        </p:nvSpPr>
        <p:spPr>
          <a:xfrm>
            <a:off x="6547104" y="6261406"/>
            <a:ext cx="1027176"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Black" panose="020B0A04020102020204" pitchFamily="34" charset="0"/>
                <a:ea typeface="ＭＳ Ｐゴシック" charset="0"/>
              </a:rPr>
              <a:t>Tyre</a:t>
            </a:r>
          </a:p>
        </p:txBody>
      </p:sp>
      <p:sp>
        <p:nvSpPr>
          <p:cNvPr id="20" name="TextBox 19">
            <a:extLst>
              <a:ext uri="{FF2B5EF4-FFF2-40B4-BE49-F238E27FC236}">
                <a16:creationId xmlns:a16="http://schemas.microsoft.com/office/drawing/2014/main" id="{1516D830-ACBC-4D12-96A2-80F992F0987A}"/>
              </a:ext>
            </a:extLst>
          </p:cNvPr>
          <p:cNvSpPr txBox="1"/>
          <p:nvPr/>
        </p:nvSpPr>
        <p:spPr>
          <a:xfrm>
            <a:off x="6644640" y="5322195"/>
            <a:ext cx="2008083"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Black" panose="020B0A04020102020204" pitchFamily="34" charset="0"/>
                <a:ea typeface="ＭＳ Ｐゴシック" charset="0"/>
              </a:rPr>
              <a:t>Phoenicia</a:t>
            </a:r>
          </a:p>
        </p:txBody>
      </p:sp>
    </p:spTree>
    <p:extLst>
      <p:ext uri="{BB962C8B-B14F-4D97-AF65-F5344CB8AC3E}">
        <p14:creationId xmlns:p14="http://schemas.microsoft.com/office/powerpoint/2010/main" val="2111857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9" grpId="0"/>
      <p:bldP spid="2" grpId="0" animBg="1"/>
      <p:bldP spid="11" grpId="0" animBg="1"/>
      <p:bldP spid="12" grpId="0" animBg="1"/>
      <p:bldP spid="13" grpId="0" animBg="1"/>
      <p:bldP spid="14" grpId="0" animBg="1"/>
      <p:bldP spid="15" grpId="0" animBg="1"/>
      <p:bldP spid="16" grpId="0" animBg="1"/>
      <p:bldP spid="17" grpId="0"/>
      <p:bldP spid="18" grpId="0"/>
      <p:bldP spid="19"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221F55-2624-4046-A126-1A1B60556E51}"/>
              </a:ext>
            </a:extLst>
          </p:cNvPr>
          <p:cNvPicPr>
            <a:picLocks noChangeAspect="1"/>
          </p:cNvPicPr>
          <p:nvPr/>
        </p:nvPicPr>
        <p:blipFill>
          <a:blip r:embed="rId3"/>
          <a:stretch>
            <a:fillRect/>
          </a:stretch>
        </p:blipFill>
        <p:spPr>
          <a:xfrm>
            <a:off x="1048512" y="0"/>
            <a:ext cx="7400544" cy="6840839"/>
          </a:xfrm>
          <a:prstGeom prst="rect">
            <a:avLst/>
          </a:prstGeom>
        </p:spPr>
      </p:pic>
      <p:sp>
        <p:nvSpPr>
          <p:cNvPr id="4" name="Rectangle 2">
            <a:extLst>
              <a:ext uri="{FF2B5EF4-FFF2-40B4-BE49-F238E27FC236}">
                <a16:creationId xmlns:a16="http://schemas.microsoft.com/office/drawing/2014/main" id="{EB1CA7C3-CF34-49D5-B359-79319B30CA48}"/>
              </a:ext>
            </a:extLst>
          </p:cNvPr>
          <p:cNvSpPr txBox="1">
            <a:spLocks noChangeArrowheads="1"/>
          </p:cNvSpPr>
          <p:nvPr/>
        </p:nvSpPr>
        <p:spPr bwMode="auto">
          <a:xfrm>
            <a:off x="0" y="5257628"/>
            <a:ext cx="5681472" cy="1600372"/>
          </a:xfrm>
          <a:prstGeom prst="rect">
            <a:avLst/>
          </a:prstGeom>
          <a:solidFill>
            <a:schemeClr val="tx1"/>
          </a:solid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Roman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Provinces</a:t>
            </a:r>
            <a:endParaRPr kumimoji="0" lang="en-US" sz="1600" b="0" i="0"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631898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1FB07AE-A676-4079-A71A-6659678D3606}"/>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987172" y="384048"/>
            <a:ext cx="5169656" cy="1954243"/>
          </a:xfrm>
          <a:prstGeom prst="rect">
            <a:avLst/>
          </a:prstGeom>
        </p:spPr>
      </p:pic>
      <p:sp>
        <p:nvSpPr>
          <p:cNvPr id="12" name="TextBox 11">
            <a:extLst>
              <a:ext uri="{FF2B5EF4-FFF2-40B4-BE49-F238E27FC236}">
                <a16:creationId xmlns:a16="http://schemas.microsoft.com/office/drawing/2014/main" id="{183ABF80-D696-43E6-BE64-1BB229FE3FC0}"/>
              </a:ext>
            </a:extLst>
          </p:cNvPr>
          <p:cNvSpPr txBox="1"/>
          <p:nvPr/>
        </p:nvSpPr>
        <p:spPr>
          <a:xfrm>
            <a:off x="341252" y="2941612"/>
            <a:ext cx="8638032" cy="1077218"/>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system-ui"/>
                <a:ea typeface="ＭＳ Ｐゴシック" charset="0"/>
              </a:rPr>
              <a:t>These believers prophesied through the Holy Spirit that Paul should not go on to Jerusalem (NLT). </a:t>
            </a:r>
            <a:endParaRPr kumimoji="0" lang="en-US" sz="3200" b="0" i="0"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14" name="TextBox 13">
            <a:extLst>
              <a:ext uri="{FF2B5EF4-FFF2-40B4-BE49-F238E27FC236}">
                <a16:creationId xmlns:a16="http://schemas.microsoft.com/office/drawing/2014/main" id="{23C2642D-B037-430E-AA6F-11944028ED8C}"/>
              </a:ext>
            </a:extLst>
          </p:cNvPr>
          <p:cNvSpPr txBox="1"/>
          <p:nvPr/>
        </p:nvSpPr>
        <p:spPr>
          <a:xfrm>
            <a:off x="341252" y="4275821"/>
            <a:ext cx="8638032" cy="1077218"/>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system-ui"/>
                <a:ea typeface="ＭＳ Ｐゴシック" charset="0"/>
              </a:rPr>
              <a:t>And through the Spirit they were telling Paul not to go on to Jerusalem (NIV). </a:t>
            </a:r>
            <a:endParaRPr kumimoji="0" lang="en-US" sz="3200" b="0" i="0"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15" name="TextBox 14">
            <a:extLst>
              <a:ext uri="{FF2B5EF4-FFF2-40B4-BE49-F238E27FC236}">
                <a16:creationId xmlns:a16="http://schemas.microsoft.com/office/drawing/2014/main" id="{5112C39A-AE62-4D9D-B1CE-F28DEB0FA9A8}"/>
              </a:ext>
            </a:extLst>
          </p:cNvPr>
          <p:cNvSpPr txBox="1"/>
          <p:nvPr/>
        </p:nvSpPr>
        <p:spPr>
          <a:xfrm>
            <a:off x="3666620" y="5731276"/>
            <a:ext cx="1987296" cy="58477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system-ui"/>
                <a:ea typeface="ＭＳ Ｐゴシック" charset="0"/>
              </a:rPr>
              <a:t>Acts 21:4b</a:t>
            </a:r>
            <a:endParaRPr kumimoji="0" lang="en-US" sz="3200" b="0" i="0"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4291942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6">
            <a:extLst>
              <a:ext uri="{FF2B5EF4-FFF2-40B4-BE49-F238E27FC236}">
                <a16:creationId xmlns:a16="http://schemas.microsoft.com/office/drawing/2014/main" id="{5824B207-BFCA-4D44-8C58-D29FBF800C7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76200">
            <a:solidFill>
              <a:srgbClr val="020009"/>
            </a:solidFill>
            <a:miter lim="800000"/>
            <a:headEnd/>
            <a:tailEnd/>
          </a:ln>
          <a:extLst>
            <a:ext uri="{909E8E84-426E-40dd-AFC4-6F175D3DCCD1}">
              <a14:hiddenFill xmlns="" xmlns:a14="http://schemas.microsoft.com/office/drawing/2010/main">
                <a:solidFill>
                  <a:srgbClr val="FFFFFF"/>
                </a:solidFill>
              </a14:hiddenFill>
            </a:ext>
          </a:extLst>
        </p:spPr>
      </p:pic>
      <p:pic>
        <p:nvPicPr>
          <p:cNvPr id="3" name="Picture 36">
            <a:extLst>
              <a:ext uri="{FF2B5EF4-FFF2-40B4-BE49-F238E27FC236}">
                <a16:creationId xmlns:a16="http://schemas.microsoft.com/office/drawing/2014/main" id="{EAE237A6-5646-4A36-AC2C-2E6D0E230D4C}"/>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88767" y="2855290"/>
            <a:ext cx="652450" cy="721529"/>
          </a:xfrm>
          <a:prstGeom prst="rect">
            <a:avLst/>
          </a:prstGeom>
          <a:noFill/>
          <a:ln w="76200">
            <a:noFill/>
            <a:miter lim="800000"/>
            <a:headEnd/>
            <a:tailEnd/>
          </a:ln>
          <a:extLst>
            <a:ext uri="{909E8E84-426E-40dd-AFC4-6F175D3DCCD1}">
              <a14:hiddenFill xmlns="" xmlns:a14="http://schemas.microsoft.com/office/drawing/2010/main">
                <a:solidFill>
                  <a:srgbClr val="FFFFFF"/>
                </a:solidFill>
              </a14:hiddenFill>
            </a:ext>
          </a:extLst>
        </p:spPr>
      </p:pic>
      <p:sp>
        <p:nvSpPr>
          <p:cNvPr id="4" name="Oval 58">
            <a:extLst>
              <a:ext uri="{FF2B5EF4-FFF2-40B4-BE49-F238E27FC236}">
                <a16:creationId xmlns:a16="http://schemas.microsoft.com/office/drawing/2014/main" id="{F96817AA-D276-4C0A-916E-1133598E0A90}"/>
              </a:ext>
            </a:extLst>
          </p:cNvPr>
          <p:cNvSpPr>
            <a:spLocks noChangeArrowheads="1"/>
          </p:cNvSpPr>
          <p:nvPr/>
        </p:nvSpPr>
        <p:spPr bwMode="auto">
          <a:xfrm>
            <a:off x="8335888" y="3067333"/>
            <a:ext cx="234950" cy="233362"/>
          </a:xfrm>
          <a:prstGeom prst="ellipse">
            <a:avLst/>
          </a:prstGeom>
          <a:solidFill>
            <a:srgbClr val="FA0020"/>
          </a:solidFill>
          <a:ln w="38100">
            <a:solidFill>
              <a:schemeClr val="tx1"/>
            </a:solidFill>
            <a:round/>
            <a:headEnd/>
            <a:tailEnd/>
          </a:ln>
          <a:effectLst>
            <a:outerShdw blurRad="63500" dist="89803" dir="2700000" algn="ctr" rotWithShape="0">
              <a:srgbClr val="020009">
                <a:alpha val="74998"/>
              </a:srgbClr>
            </a:outerShdw>
          </a:effectLst>
        </p:spPr>
        <p:txBody>
          <a:bodyPr wrap="none" anchor="ct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pitchFamily="-105" charset="0"/>
              <a:ea typeface="ＭＳ Ｐゴシック" charset="0"/>
              <a:cs typeface="+mn-cs"/>
            </a:endParaRPr>
          </a:p>
        </p:txBody>
      </p:sp>
      <p:sp>
        <p:nvSpPr>
          <p:cNvPr id="5" name="Text Box 76">
            <a:extLst>
              <a:ext uri="{FF2B5EF4-FFF2-40B4-BE49-F238E27FC236}">
                <a16:creationId xmlns:a16="http://schemas.microsoft.com/office/drawing/2014/main" id="{48E5C7C3-5FA2-4A71-8B0A-31F44C7412E5}"/>
              </a:ext>
            </a:extLst>
          </p:cNvPr>
          <p:cNvSpPr txBox="1">
            <a:spLocks noChangeArrowheads="1"/>
          </p:cNvSpPr>
          <p:nvPr/>
        </p:nvSpPr>
        <p:spPr bwMode="auto">
          <a:xfrm>
            <a:off x="6523663" y="2680181"/>
            <a:ext cx="2586317" cy="461665"/>
          </a:xfrm>
          <a:prstGeom prst="rect">
            <a:avLst/>
          </a:prstGeom>
          <a:noFill/>
          <a:ln w="9525">
            <a:noFill/>
            <a:miter lim="800000"/>
            <a:headEnd/>
            <a:tailEnd/>
          </a:ln>
          <a:effectLst>
            <a:outerShdw blurRad="63500" dist="38099" dir="2700000" algn="ctr" rotWithShape="0">
              <a:srgbClr val="020009">
                <a:alpha val="74998"/>
              </a:srgbClr>
            </a:outerShdw>
          </a:effectLst>
        </p:spPr>
        <p:txBody>
          <a:bodyPr wrap="square">
            <a:spAutoFit/>
          </a:bodyPr>
          <a:lstStyle>
            <a:lvl1pPr eaLnBrk="0" hangingPunct="0">
              <a:defRPr sz="4400" b="1">
                <a:solidFill>
                  <a:schemeClr val="bg2"/>
                </a:solidFill>
                <a:latin typeface="Engravers MT" charset="0"/>
                <a:ea typeface="ＭＳ Ｐゴシック" charset="0"/>
                <a:cs typeface="ＭＳ Ｐゴシック" charset="0"/>
              </a:defRPr>
            </a:lvl1pPr>
            <a:lvl2pPr marL="37931725" indent="-37474525" eaLnBrk="0" hangingPunct="0">
              <a:defRPr sz="4400" b="1">
                <a:solidFill>
                  <a:schemeClr val="bg2"/>
                </a:solidFill>
                <a:latin typeface="Engravers MT" charset="0"/>
                <a:ea typeface="ＭＳ Ｐゴシック" charset="0"/>
              </a:defRPr>
            </a:lvl2pPr>
            <a:lvl3pPr eaLnBrk="0" hangingPunct="0">
              <a:defRPr sz="4400" b="1">
                <a:solidFill>
                  <a:schemeClr val="bg2"/>
                </a:solidFill>
                <a:latin typeface="Engravers MT" charset="0"/>
                <a:ea typeface="ＭＳ Ｐゴシック" charset="0"/>
              </a:defRPr>
            </a:lvl3pPr>
            <a:lvl4pPr eaLnBrk="0" hangingPunct="0">
              <a:defRPr sz="4400" b="1">
                <a:solidFill>
                  <a:schemeClr val="bg2"/>
                </a:solidFill>
                <a:latin typeface="Engravers MT" charset="0"/>
                <a:ea typeface="ＭＳ Ｐゴシック" charset="0"/>
              </a:defRPr>
            </a:lvl4pPr>
            <a:lvl5pPr eaLnBrk="0" hangingPunct="0">
              <a:defRPr sz="4400" b="1">
                <a:solidFill>
                  <a:schemeClr val="bg2"/>
                </a:solidFill>
                <a:latin typeface="Engravers MT" charset="0"/>
                <a:ea typeface="ＭＳ Ｐゴシック" charset="0"/>
              </a:defRPr>
            </a:lvl5pPr>
            <a:lvl6pPr marL="457200" eaLnBrk="0" fontAlgn="base" hangingPunct="0">
              <a:spcBef>
                <a:spcPct val="0"/>
              </a:spcBef>
              <a:spcAft>
                <a:spcPct val="0"/>
              </a:spcAft>
              <a:defRPr sz="4400" b="1">
                <a:solidFill>
                  <a:schemeClr val="bg2"/>
                </a:solidFill>
                <a:latin typeface="Engravers MT" charset="0"/>
                <a:ea typeface="ＭＳ Ｐゴシック" charset="0"/>
              </a:defRPr>
            </a:lvl6pPr>
            <a:lvl7pPr marL="914400" eaLnBrk="0" fontAlgn="base" hangingPunct="0">
              <a:spcBef>
                <a:spcPct val="0"/>
              </a:spcBef>
              <a:spcAft>
                <a:spcPct val="0"/>
              </a:spcAft>
              <a:defRPr sz="4400" b="1">
                <a:solidFill>
                  <a:schemeClr val="bg2"/>
                </a:solidFill>
                <a:latin typeface="Engravers MT" charset="0"/>
                <a:ea typeface="ＭＳ Ｐゴシック" charset="0"/>
              </a:defRPr>
            </a:lvl7pPr>
            <a:lvl8pPr marL="1371600" eaLnBrk="0" fontAlgn="base" hangingPunct="0">
              <a:spcBef>
                <a:spcPct val="0"/>
              </a:spcBef>
              <a:spcAft>
                <a:spcPct val="0"/>
              </a:spcAft>
              <a:defRPr sz="4400" b="1">
                <a:solidFill>
                  <a:schemeClr val="bg2"/>
                </a:solidFill>
                <a:latin typeface="Engravers MT" charset="0"/>
                <a:ea typeface="ＭＳ Ｐゴシック" charset="0"/>
              </a:defRPr>
            </a:lvl8pPr>
            <a:lvl9pPr marL="1828800" eaLnBrk="0" fontAlgn="base" hangingPunct="0">
              <a:spcBef>
                <a:spcPct val="0"/>
              </a:spcBef>
              <a:spcAft>
                <a:spcPct val="0"/>
              </a:spcAft>
              <a:defRPr sz="4400" b="1">
                <a:solidFill>
                  <a:schemeClr val="bg2"/>
                </a:solidFill>
                <a:latin typeface="Engravers MT" charset="0"/>
                <a:ea typeface="ＭＳ Ｐゴシック" charset="0"/>
              </a:defRPr>
            </a:lvl9p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glow rad="101600">
                    <a:srgbClr val="000000">
                      <a:alpha val="75000"/>
                    </a:srgbClr>
                  </a:glow>
                  <a:outerShdw blurRad="38100" dist="38100" dir="2700000" algn="tl">
                    <a:srgbClr val="000000"/>
                  </a:outerShdw>
                </a:effectLst>
                <a:uLnTx/>
                <a:uFillTx/>
                <a:latin typeface="26" charset="0"/>
                <a:ea typeface="ＭＳ Ｐゴシック" charset="0"/>
              </a:rPr>
              <a:t>Antioch</a:t>
            </a:r>
            <a:endParaRPr kumimoji="0" lang="en-US" sz="2400" b="0" i="0" u="none" strike="noStrike" kern="1200" cap="none" spc="0" normalizeH="0" baseline="0" noProof="0" dirty="0">
              <a:ln>
                <a:noFill/>
              </a:ln>
              <a:solidFill>
                <a:srgbClr val="FFFFFF"/>
              </a:solidFill>
              <a:effectLst>
                <a:glow rad="101600">
                  <a:srgbClr val="000000">
                    <a:alpha val="75000"/>
                  </a:srgbClr>
                </a:glow>
                <a:outerShdw blurRad="38100" dist="38100" dir="2700000" algn="tl">
                  <a:srgbClr val="000000"/>
                </a:outerShdw>
              </a:effectLst>
              <a:uLnTx/>
              <a:uFillTx/>
              <a:latin typeface="26" charset="0"/>
              <a:ea typeface="ＭＳ Ｐゴシック" charset="0"/>
            </a:endParaRPr>
          </a:p>
        </p:txBody>
      </p:sp>
      <p:sp>
        <p:nvSpPr>
          <p:cNvPr id="6" name="Text Box 76">
            <a:extLst>
              <a:ext uri="{FF2B5EF4-FFF2-40B4-BE49-F238E27FC236}">
                <a16:creationId xmlns:a16="http://schemas.microsoft.com/office/drawing/2014/main" id="{0D16C9B0-3DE3-4007-80FB-8A9E7DD727C2}"/>
              </a:ext>
            </a:extLst>
          </p:cNvPr>
          <p:cNvSpPr txBox="1">
            <a:spLocks noChangeArrowheads="1"/>
          </p:cNvSpPr>
          <p:nvPr/>
        </p:nvSpPr>
        <p:spPr bwMode="auto">
          <a:xfrm>
            <a:off x="6262633" y="578215"/>
            <a:ext cx="1953978" cy="461665"/>
          </a:xfrm>
          <a:prstGeom prst="rect">
            <a:avLst/>
          </a:prstGeom>
          <a:noFill/>
          <a:ln w="9525">
            <a:noFill/>
            <a:miter lim="800000"/>
            <a:headEnd/>
            <a:tailEnd/>
          </a:ln>
          <a:effectLst>
            <a:outerShdw blurRad="63500" dist="38099" dir="2700000" algn="ctr" rotWithShape="0">
              <a:srgbClr val="020009">
                <a:alpha val="74998"/>
              </a:srgbClr>
            </a:outerShdw>
          </a:effectLst>
        </p:spPr>
        <p:txBody>
          <a:bodyPr wrap="square">
            <a:spAutoFit/>
          </a:bodyPr>
          <a:lstStyle>
            <a:lvl1pPr eaLnBrk="0" hangingPunct="0">
              <a:defRPr sz="4400" b="1">
                <a:solidFill>
                  <a:schemeClr val="bg2"/>
                </a:solidFill>
                <a:latin typeface="Engravers MT" charset="0"/>
                <a:ea typeface="ＭＳ Ｐゴシック" charset="0"/>
                <a:cs typeface="ＭＳ Ｐゴシック" charset="0"/>
              </a:defRPr>
            </a:lvl1pPr>
            <a:lvl2pPr marL="37931725" indent="-37474525" eaLnBrk="0" hangingPunct="0">
              <a:defRPr sz="4400" b="1">
                <a:solidFill>
                  <a:schemeClr val="bg2"/>
                </a:solidFill>
                <a:latin typeface="Engravers MT" charset="0"/>
                <a:ea typeface="ＭＳ Ｐゴシック" charset="0"/>
              </a:defRPr>
            </a:lvl2pPr>
            <a:lvl3pPr eaLnBrk="0" hangingPunct="0">
              <a:defRPr sz="4400" b="1">
                <a:solidFill>
                  <a:schemeClr val="bg2"/>
                </a:solidFill>
                <a:latin typeface="Engravers MT" charset="0"/>
                <a:ea typeface="ＭＳ Ｐゴシック" charset="0"/>
              </a:defRPr>
            </a:lvl3pPr>
            <a:lvl4pPr eaLnBrk="0" hangingPunct="0">
              <a:defRPr sz="4400" b="1">
                <a:solidFill>
                  <a:schemeClr val="bg2"/>
                </a:solidFill>
                <a:latin typeface="Engravers MT" charset="0"/>
                <a:ea typeface="ＭＳ Ｐゴシック" charset="0"/>
              </a:defRPr>
            </a:lvl4pPr>
            <a:lvl5pPr eaLnBrk="0" hangingPunct="0">
              <a:defRPr sz="4400" b="1">
                <a:solidFill>
                  <a:schemeClr val="bg2"/>
                </a:solidFill>
                <a:latin typeface="Engravers MT" charset="0"/>
                <a:ea typeface="ＭＳ Ｐゴシック" charset="0"/>
              </a:defRPr>
            </a:lvl5pPr>
            <a:lvl6pPr marL="457200" eaLnBrk="0" fontAlgn="base" hangingPunct="0">
              <a:spcBef>
                <a:spcPct val="0"/>
              </a:spcBef>
              <a:spcAft>
                <a:spcPct val="0"/>
              </a:spcAft>
              <a:defRPr sz="4400" b="1">
                <a:solidFill>
                  <a:schemeClr val="bg2"/>
                </a:solidFill>
                <a:latin typeface="Engravers MT" charset="0"/>
                <a:ea typeface="ＭＳ Ｐゴシック" charset="0"/>
              </a:defRPr>
            </a:lvl6pPr>
            <a:lvl7pPr marL="914400" eaLnBrk="0" fontAlgn="base" hangingPunct="0">
              <a:spcBef>
                <a:spcPct val="0"/>
              </a:spcBef>
              <a:spcAft>
                <a:spcPct val="0"/>
              </a:spcAft>
              <a:defRPr sz="4400" b="1">
                <a:solidFill>
                  <a:schemeClr val="bg2"/>
                </a:solidFill>
                <a:latin typeface="Engravers MT" charset="0"/>
                <a:ea typeface="ＭＳ Ｐゴシック" charset="0"/>
              </a:defRPr>
            </a:lvl7pPr>
            <a:lvl8pPr marL="1371600" eaLnBrk="0" fontAlgn="base" hangingPunct="0">
              <a:spcBef>
                <a:spcPct val="0"/>
              </a:spcBef>
              <a:spcAft>
                <a:spcPct val="0"/>
              </a:spcAft>
              <a:defRPr sz="4400" b="1">
                <a:solidFill>
                  <a:schemeClr val="bg2"/>
                </a:solidFill>
                <a:latin typeface="Engravers MT" charset="0"/>
                <a:ea typeface="ＭＳ Ｐゴシック" charset="0"/>
              </a:defRPr>
            </a:lvl8pPr>
            <a:lvl9pPr marL="1828800" eaLnBrk="0" fontAlgn="base" hangingPunct="0">
              <a:spcBef>
                <a:spcPct val="0"/>
              </a:spcBef>
              <a:spcAft>
                <a:spcPct val="0"/>
              </a:spcAft>
              <a:defRPr sz="4400" b="1">
                <a:solidFill>
                  <a:schemeClr val="bg2"/>
                </a:solidFill>
                <a:latin typeface="Engravers MT" charset="0"/>
                <a:ea typeface="ＭＳ Ｐゴシック" charset="0"/>
              </a:defRPr>
            </a:lvl9p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glow rad="101600">
                    <a:srgbClr val="000000">
                      <a:alpha val="75000"/>
                    </a:srgbClr>
                  </a:glow>
                  <a:outerShdw blurRad="38100" dist="38100" dir="2700000" algn="tl">
                    <a:srgbClr val="000000"/>
                  </a:outerShdw>
                </a:effectLst>
                <a:uLnTx/>
                <a:uFillTx/>
                <a:latin typeface="26" charset="0"/>
                <a:ea typeface="ＭＳ Ｐゴシック" charset="0"/>
              </a:rPr>
              <a:t>Bithynia</a:t>
            </a:r>
            <a:endParaRPr kumimoji="0" lang="en-US" sz="2400" b="0" i="0" u="none" strike="noStrike" kern="1200" cap="none" spc="0" normalizeH="0" baseline="0" noProof="0" dirty="0">
              <a:ln>
                <a:noFill/>
              </a:ln>
              <a:solidFill>
                <a:srgbClr val="FFFFFF"/>
              </a:solidFill>
              <a:effectLst>
                <a:glow rad="101600">
                  <a:srgbClr val="000000">
                    <a:alpha val="75000"/>
                  </a:srgbClr>
                </a:glow>
                <a:outerShdw blurRad="38100" dist="38100" dir="2700000" algn="tl">
                  <a:srgbClr val="000000"/>
                </a:outerShdw>
              </a:effectLst>
              <a:uLnTx/>
              <a:uFillTx/>
              <a:latin typeface="26" charset="0"/>
              <a:ea typeface="ＭＳ Ｐゴシック" charset="0"/>
            </a:endParaRPr>
          </a:p>
        </p:txBody>
      </p:sp>
      <p:sp>
        <p:nvSpPr>
          <p:cNvPr id="7" name="Right Arrow 16">
            <a:extLst>
              <a:ext uri="{FF2B5EF4-FFF2-40B4-BE49-F238E27FC236}">
                <a16:creationId xmlns:a16="http://schemas.microsoft.com/office/drawing/2014/main" id="{F546F990-6460-42D0-90BB-8A3123767812}"/>
              </a:ext>
            </a:extLst>
          </p:cNvPr>
          <p:cNvSpPr/>
          <p:nvPr/>
        </p:nvSpPr>
        <p:spPr bwMode="auto">
          <a:xfrm rot="12983151">
            <a:off x="7265350" y="2072143"/>
            <a:ext cx="1269806" cy="504056"/>
          </a:xfrm>
          <a:prstGeom prst="rightArrow">
            <a:avLst/>
          </a:prstGeom>
          <a:solidFill>
            <a:srgbClr val="FFFFFF"/>
          </a:solidFill>
          <a:ln w="381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pitchFamily="-105" charset="0"/>
              <a:ea typeface="ＭＳ Ｐゴシック" charset="0"/>
              <a:cs typeface="+mn-cs"/>
            </a:endParaRPr>
          </a:p>
        </p:txBody>
      </p:sp>
      <p:sp>
        <p:nvSpPr>
          <p:cNvPr id="8" name="Right Arrow 19">
            <a:extLst>
              <a:ext uri="{FF2B5EF4-FFF2-40B4-BE49-F238E27FC236}">
                <a16:creationId xmlns:a16="http://schemas.microsoft.com/office/drawing/2014/main" id="{2389A1BF-1735-4EE4-B88A-EEB6C809D34B}"/>
              </a:ext>
            </a:extLst>
          </p:cNvPr>
          <p:cNvSpPr/>
          <p:nvPr/>
        </p:nvSpPr>
        <p:spPr bwMode="auto">
          <a:xfrm rot="10381056">
            <a:off x="6378105" y="1723392"/>
            <a:ext cx="870040" cy="504056"/>
          </a:xfrm>
          <a:prstGeom prst="rightArrow">
            <a:avLst/>
          </a:prstGeom>
          <a:solidFill>
            <a:srgbClr val="FFFFFF"/>
          </a:solidFill>
          <a:ln w="381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pitchFamily="-105" charset="0"/>
              <a:ea typeface="ＭＳ Ｐゴシック" charset="0"/>
              <a:cs typeface="+mn-cs"/>
            </a:endParaRPr>
          </a:p>
        </p:txBody>
      </p:sp>
      <p:sp>
        <p:nvSpPr>
          <p:cNvPr id="9" name="Text Box 76">
            <a:extLst>
              <a:ext uri="{FF2B5EF4-FFF2-40B4-BE49-F238E27FC236}">
                <a16:creationId xmlns:a16="http://schemas.microsoft.com/office/drawing/2014/main" id="{0EE1A3FA-7483-407E-BC9D-1E181DCAD215}"/>
              </a:ext>
            </a:extLst>
          </p:cNvPr>
          <p:cNvSpPr txBox="1">
            <a:spLocks noChangeArrowheads="1"/>
          </p:cNvSpPr>
          <p:nvPr/>
        </p:nvSpPr>
        <p:spPr bwMode="auto">
          <a:xfrm>
            <a:off x="4635754" y="1718798"/>
            <a:ext cx="1321262" cy="461665"/>
          </a:xfrm>
          <a:prstGeom prst="rect">
            <a:avLst/>
          </a:prstGeom>
          <a:noFill/>
          <a:ln w="9525">
            <a:noFill/>
            <a:miter lim="800000"/>
            <a:headEnd/>
            <a:tailEnd/>
          </a:ln>
          <a:effectLst>
            <a:outerShdw blurRad="63500" dist="38099" dir="2700000" algn="ctr" rotWithShape="0">
              <a:srgbClr val="020009">
                <a:alpha val="74998"/>
              </a:srgbClr>
            </a:outerShdw>
          </a:effectLst>
        </p:spPr>
        <p:txBody>
          <a:bodyPr wrap="square">
            <a:spAutoFit/>
          </a:bodyPr>
          <a:lstStyle>
            <a:lvl1pPr eaLnBrk="0" hangingPunct="0">
              <a:defRPr sz="4400" b="1">
                <a:solidFill>
                  <a:schemeClr val="bg2"/>
                </a:solidFill>
                <a:latin typeface="Engravers MT" charset="0"/>
                <a:ea typeface="ＭＳ Ｐゴシック" charset="0"/>
                <a:cs typeface="ＭＳ Ｐゴシック" charset="0"/>
              </a:defRPr>
            </a:lvl1pPr>
            <a:lvl2pPr marL="37931725" indent="-37474525" eaLnBrk="0" hangingPunct="0">
              <a:defRPr sz="4400" b="1">
                <a:solidFill>
                  <a:schemeClr val="bg2"/>
                </a:solidFill>
                <a:latin typeface="Engravers MT" charset="0"/>
                <a:ea typeface="ＭＳ Ｐゴシック" charset="0"/>
              </a:defRPr>
            </a:lvl2pPr>
            <a:lvl3pPr eaLnBrk="0" hangingPunct="0">
              <a:defRPr sz="4400" b="1">
                <a:solidFill>
                  <a:schemeClr val="bg2"/>
                </a:solidFill>
                <a:latin typeface="Engravers MT" charset="0"/>
                <a:ea typeface="ＭＳ Ｐゴシック" charset="0"/>
              </a:defRPr>
            </a:lvl3pPr>
            <a:lvl4pPr eaLnBrk="0" hangingPunct="0">
              <a:defRPr sz="4400" b="1">
                <a:solidFill>
                  <a:schemeClr val="bg2"/>
                </a:solidFill>
                <a:latin typeface="Engravers MT" charset="0"/>
                <a:ea typeface="ＭＳ Ｐゴシック" charset="0"/>
              </a:defRPr>
            </a:lvl4pPr>
            <a:lvl5pPr eaLnBrk="0" hangingPunct="0">
              <a:defRPr sz="4400" b="1">
                <a:solidFill>
                  <a:schemeClr val="bg2"/>
                </a:solidFill>
                <a:latin typeface="Engravers MT" charset="0"/>
                <a:ea typeface="ＭＳ Ｐゴシック" charset="0"/>
              </a:defRPr>
            </a:lvl5pPr>
            <a:lvl6pPr marL="457200" eaLnBrk="0" fontAlgn="base" hangingPunct="0">
              <a:spcBef>
                <a:spcPct val="0"/>
              </a:spcBef>
              <a:spcAft>
                <a:spcPct val="0"/>
              </a:spcAft>
              <a:defRPr sz="4400" b="1">
                <a:solidFill>
                  <a:schemeClr val="bg2"/>
                </a:solidFill>
                <a:latin typeface="Engravers MT" charset="0"/>
                <a:ea typeface="ＭＳ Ｐゴシック" charset="0"/>
              </a:defRPr>
            </a:lvl6pPr>
            <a:lvl7pPr marL="914400" eaLnBrk="0" fontAlgn="base" hangingPunct="0">
              <a:spcBef>
                <a:spcPct val="0"/>
              </a:spcBef>
              <a:spcAft>
                <a:spcPct val="0"/>
              </a:spcAft>
              <a:defRPr sz="4400" b="1">
                <a:solidFill>
                  <a:schemeClr val="bg2"/>
                </a:solidFill>
                <a:latin typeface="Engravers MT" charset="0"/>
                <a:ea typeface="ＭＳ Ｐゴシック" charset="0"/>
              </a:defRPr>
            </a:lvl7pPr>
            <a:lvl8pPr marL="1371600" eaLnBrk="0" fontAlgn="base" hangingPunct="0">
              <a:spcBef>
                <a:spcPct val="0"/>
              </a:spcBef>
              <a:spcAft>
                <a:spcPct val="0"/>
              </a:spcAft>
              <a:defRPr sz="4400" b="1">
                <a:solidFill>
                  <a:schemeClr val="bg2"/>
                </a:solidFill>
                <a:latin typeface="Engravers MT" charset="0"/>
                <a:ea typeface="ＭＳ Ｐゴシック" charset="0"/>
              </a:defRPr>
            </a:lvl8pPr>
            <a:lvl9pPr marL="1828800" eaLnBrk="0" fontAlgn="base" hangingPunct="0">
              <a:spcBef>
                <a:spcPct val="0"/>
              </a:spcBef>
              <a:spcAft>
                <a:spcPct val="0"/>
              </a:spcAft>
              <a:defRPr sz="4400" b="1">
                <a:solidFill>
                  <a:schemeClr val="bg2"/>
                </a:solidFill>
                <a:latin typeface="Engravers MT" charset="0"/>
                <a:ea typeface="ＭＳ Ｐゴシック" charset="0"/>
              </a:defRPr>
            </a:lvl9p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glow rad="101600">
                    <a:srgbClr val="000000">
                      <a:alpha val="75000"/>
                    </a:srgbClr>
                  </a:glow>
                  <a:outerShdw blurRad="38100" dist="38100" dir="2700000" algn="tl">
                    <a:srgbClr val="000000"/>
                  </a:outerShdw>
                </a:effectLst>
                <a:uLnTx/>
                <a:uFillTx/>
                <a:latin typeface="26" charset="0"/>
                <a:ea typeface="ＭＳ Ｐゴシック" charset="0"/>
              </a:rPr>
              <a:t>Asia</a:t>
            </a:r>
            <a:endParaRPr kumimoji="0" lang="en-US" sz="2400" b="0" i="0" u="none" strike="noStrike" kern="1200" cap="none" spc="0" normalizeH="0" baseline="0" noProof="0" dirty="0">
              <a:ln>
                <a:noFill/>
              </a:ln>
              <a:solidFill>
                <a:srgbClr val="FFFFFF"/>
              </a:solidFill>
              <a:effectLst>
                <a:glow rad="101600">
                  <a:srgbClr val="000000">
                    <a:alpha val="75000"/>
                  </a:srgbClr>
                </a:glow>
                <a:outerShdw blurRad="38100" dist="38100" dir="2700000" algn="tl">
                  <a:srgbClr val="000000"/>
                </a:outerShdw>
              </a:effectLst>
              <a:uLnTx/>
              <a:uFillTx/>
              <a:latin typeface="26" charset="0"/>
              <a:ea typeface="ＭＳ Ｐゴシック" charset="0"/>
            </a:endParaRPr>
          </a:p>
        </p:txBody>
      </p:sp>
      <p:sp>
        <p:nvSpPr>
          <p:cNvPr id="11" name="Right Arrow 17">
            <a:extLst>
              <a:ext uri="{FF2B5EF4-FFF2-40B4-BE49-F238E27FC236}">
                <a16:creationId xmlns:a16="http://schemas.microsoft.com/office/drawing/2014/main" id="{C545E1E1-380C-4310-8D7D-56FD2CA1C636}"/>
              </a:ext>
            </a:extLst>
          </p:cNvPr>
          <p:cNvSpPr/>
          <p:nvPr/>
        </p:nvSpPr>
        <p:spPr bwMode="auto">
          <a:xfrm rot="16200000">
            <a:off x="7192922" y="1186437"/>
            <a:ext cx="664607" cy="504056"/>
          </a:xfrm>
          <a:prstGeom prst="rightArrow">
            <a:avLst/>
          </a:prstGeom>
          <a:solidFill>
            <a:srgbClr val="FFFFFF"/>
          </a:solidFill>
          <a:ln w="381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pitchFamily="-105" charset="0"/>
              <a:ea typeface="ＭＳ Ｐゴシック" charset="0"/>
              <a:cs typeface="+mn-cs"/>
            </a:endParaRPr>
          </a:p>
        </p:txBody>
      </p:sp>
      <p:sp>
        <p:nvSpPr>
          <p:cNvPr id="12" name="Right Arrow 18">
            <a:extLst>
              <a:ext uri="{FF2B5EF4-FFF2-40B4-BE49-F238E27FC236}">
                <a16:creationId xmlns:a16="http://schemas.microsoft.com/office/drawing/2014/main" id="{A0DD7A35-0B30-4670-BE2A-F629BF1AC751}"/>
              </a:ext>
            </a:extLst>
          </p:cNvPr>
          <p:cNvSpPr/>
          <p:nvPr/>
        </p:nvSpPr>
        <p:spPr bwMode="auto">
          <a:xfrm rot="11732237">
            <a:off x="5761402" y="1109617"/>
            <a:ext cx="1269806" cy="504056"/>
          </a:xfrm>
          <a:prstGeom prst="rightArrow">
            <a:avLst/>
          </a:prstGeom>
          <a:solidFill>
            <a:srgbClr val="FFFFFF"/>
          </a:solidFill>
          <a:ln w="381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pitchFamily="-105" charset="0"/>
              <a:ea typeface="ＭＳ Ｐゴシック" charset="0"/>
              <a:cs typeface="+mn-cs"/>
            </a:endParaRPr>
          </a:p>
        </p:txBody>
      </p:sp>
      <p:sp>
        <p:nvSpPr>
          <p:cNvPr id="13" name="Text Box 76">
            <a:extLst>
              <a:ext uri="{FF2B5EF4-FFF2-40B4-BE49-F238E27FC236}">
                <a16:creationId xmlns:a16="http://schemas.microsoft.com/office/drawing/2014/main" id="{93D1E8D8-3366-47A7-8C3F-EF3CEC0E09C8}"/>
              </a:ext>
            </a:extLst>
          </p:cNvPr>
          <p:cNvSpPr txBox="1">
            <a:spLocks noChangeArrowheads="1"/>
          </p:cNvSpPr>
          <p:nvPr/>
        </p:nvSpPr>
        <p:spPr bwMode="auto">
          <a:xfrm>
            <a:off x="4350348" y="1210875"/>
            <a:ext cx="1417256" cy="461665"/>
          </a:xfrm>
          <a:prstGeom prst="rect">
            <a:avLst/>
          </a:prstGeom>
          <a:noFill/>
          <a:ln w="9525">
            <a:noFill/>
            <a:miter lim="800000"/>
            <a:headEnd/>
            <a:tailEnd/>
          </a:ln>
          <a:effectLst>
            <a:outerShdw blurRad="63500" dist="38099" dir="2700000" algn="ctr" rotWithShape="0">
              <a:srgbClr val="020009">
                <a:alpha val="74998"/>
              </a:srgbClr>
            </a:outerShdw>
          </a:effectLst>
        </p:spPr>
        <p:txBody>
          <a:bodyPr wrap="square">
            <a:spAutoFit/>
          </a:bodyPr>
          <a:lstStyle>
            <a:lvl1pPr eaLnBrk="0" hangingPunct="0">
              <a:defRPr sz="4400" b="1">
                <a:solidFill>
                  <a:schemeClr val="bg2"/>
                </a:solidFill>
                <a:latin typeface="Engravers MT" charset="0"/>
                <a:ea typeface="ＭＳ Ｐゴシック" charset="0"/>
                <a:cs typeface="ＭＳ Ｐゴシック" charset="0"/>
              </a:defRPr>
            </a:lvl1pPr>
            <a:lvl2pPr marL="37931725" indent="-37474525" eaLnBrk="0" hangingPunct="0">
              <a:defRPr sz="4400" b="1">
                <a:solidFill>
                  <a:schemeClr val="bg2"/>
                </a:solidFill>
                <a:latin typeface="Engravers MT" charset="0"/>
                <a:ea typeface="ＭＳ Ｐゴシック" charset="0"/>
              </a:defRPr>
            </a:lvl2pPr>
            <a:lvl3pPr eaLnBrk="0" hangingPunct="0">
              <a:defRPr sz="4400" b="1">
                <a:solidFill>
                  <a:schemeClr val="bg2"/>
                </a:solidFill>
                <a:latin typeface="Engravers MT" charset="0"/>
                <a:ea typeface="ＭＳ Ｐゴシック" charset="0"/>
              </a:defRPr>
            </a:lvl3pPr>
            <a:lvl4pPr eaLnBrk="0" hangingPunct="0">
              <a:defRPr sz="4400" b="1">
                <a:solidFill>
                  <a:schemeClr val="bg2"/>
                </a:solidFill>
                <a:latin typeface="Engravers MT" charset="0"/>
                <a:ea typeface="ＭＳ Ｐゴシック" charset="0"/>
              </a:defRPr>
            </a:lvl4pPr>
            <a:lvl5pPr eaLnBrk="0" hangingPunct="0">
              <a:defRPr sz="4400" b="1">
                <a:solidFill>
                  <a:schemeClr val="bg2"/>
                </a:solidFill>
                <a:latin typeface="Engravers MT" charset="0"/>
                <a:ea typeface="ＭＳ Ｐゴシック" charset="0"/>
              </a:defRPr>
            </a:lvl5pPr>
            <a:lvl6pPr marL="457200" eaLnBrk="0" fontAlgn="base" hangingPunct="0">
              <a:spcBef>
                <a:spcPct val="0"/>
              </a:spcBef>
              <a:spcAft>
                <a:spcPct val="0"/>
              </a:spcAft>
              <a:defRPr sz="4400" b="1">
                <a:solidFill>
                  <a:schemeClr val="bg2"/>
                </a:solidFill>
                <a:latin typeface="Engravers MT" charset="0"/>
                <a:ea typeface="ＭＳ Ｐゴシック" charset="0"/>
              </a:defRPr>
            </a:lvl6pPr>
            <a:lvl7pPr marL="914400" eaLnBrk="0" fontAlgn="base" hangingPunct="0">
              <a:spcBef>
                <a:spcPct val="0"/>
              </a:spcBef>
              <a:spcAft>
                <a:spcPct val="0"/>
              </a:spcAft>
              <a:defRPr sz="4400" b="1">
                <a:solidFill>
                  <a:schemeClr val="bg2"/>
                </a:solidFill>
                <a:latin typeface="Engravers MT" charset="0"/>
                <a:ea typeface="ＭＳ Ｐゴシック" charset="0"/>
              </a:defRPr>
            </a:lvl7pPr>
            <a:lvl8pPr marL="1371600" eaLnBrk="0" fontAlgn="base" hangingPunct="0">
              <a:spcBef>
                <a:spcPct val="0"/>
              </a:spcBef>
              <a:spcAft>
                <a:spcPct val="0"/>
              </a:spcAft>
              <a:defRPr sz="4400" b="1">
                <a:solidFill>
                  <a:schemeClr val="bg2"/>
                </a:solidFill>
                <a:latin typeface="Engravers MT" charset="0"/>
                <a:ea typeface="ＭＳ Ｐゴシック" charset="0"/>
              </a:defRPr>
            </a:lvl8pPr>
            <a:lvl9pPr marL="1828800" eaLnBrk="0" fontAlgn="base" hangingPunct="0">
              <a:spcBef>
                <a:spcPct val="0"/>
              </a:spcBef>
              <a:spcAft>
                <a:spcPct val="0"/>
              </a:spcAft>
              <a:defRPr sz="4400" b="1">
                <a:solidFill>
                  <a:schemeClr val="bg2"/>
                </a:solidFill>
                <a:latin typeface="Engravers MT" charset="0"/>
                <a:ea typeface="ＭＳ Ｐゴシック" charset="0"/>
              </a:defRPr>
            </a:lvl9p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glow rad="101600">
                    <a:srgbClr val="000000">
                      <a:alpha val="75000"/>
                    </a:srgbClr>
                  </a:glow>
                  <a:outerShdw blurRad="38100" dist="38100" dir="2700000" algn="tl">
                    <a:srgbClr val="000000"/>
                  </a:outerShdw>
                </a:effectLst>
                <a:uLnTx/>
                <a:uFillTx/>
                <a:latin typeface="26" charset="0"/>
                <a:ea typeface="ＭＳ Ｐゴシック" charset="0"/>
              </a:rPr>
              <a:t>Troas</a:t>
            </a:r>
            <a:endParaRPr kumimoji="0" lang="en-US" sz="2400" b="0" i="0" u="none" strike="noStrike" kern="1200" cap="none" spc="0" normalizeH="0" baseline="0" noProof="0" dirty="0">
              <a:ln>
                <a:noFill/>
              </a:ln>
              <a:solidFill>
                <a:srgbClr val="FFFFFF"/>
              </a:solidFill>
              <a:effectLst>
                <a:glow rad="101600">
                  <a:srgbClr val="000000">
                    <a:alpha val="75000"/>
                  </a:srgbClr>
                </a:glow>
                <a:outerShdw blurRad="38100" dist="38100" dir="2700000" algn="tl">
                  <a:srgbClr val="000000"/>
                </a:outerShdw>
              </a:effectLst>
              <a:uLnTx/>
              <a:uFillTx/>
              <a:latin typeface="26" charset="0"/>
              <a:ea typeface="ＭＳ Ｐゴシック" charset="0"/>
            </a:endParaRPr>
          </a:p>
        </p:txBody>
      </p:sp>
      <p:sp>
        <p:nvSpPr>
          <p:cNvPr id="14" name="Oval 58">
            <a:extLst>
              <a:ext uri="{FF2B5EF4-FFF2-40B4-BE49-F238E27FC236}">
                <a16:creationId xmlns:a16="http://schemas.microsoft.com/office/drawing/2014/main" id="{81D394D5-A336-4600-8538-6C0D787758B4}"/>
              </a:ext>
            </a:extLst>
          </p:cNvPr>
          <p:cNvSpPr>
            <a:spLocks noChangeArrowheads="1"/>
          </p:cNvSpPr>
          <p:nvPr/>
        </p:nvSpPr>
        <p:spPr bwMode="auto">
          <a:xfrm>
            <a:off x="5284463" y="1094194"/>
            <a:ext cx="234950" cy="233362"/>
          </a:xfrm>
          <a:prstGeom prst="ellipse">
            <a:avLst/>
          </a:prstGeom>
          <a:solidFill>
            <a:srgbClr val="FA0020"/>
          </a:solidFill>
          <a:ln w="38100">
            <a:solidFill>
              <a:schemeClr val="tx1"/>
            </a:solidFill>
            <a:round/>
            <a:headEnd/>
            <a:tailEnd/>
          </a:ln>
          <a:effectLst>
            <a:outerShdw blurRad="63500" dist="89803" dir="2700000" algn="ctr" rotWithShape="0">
              <a:srgbClr val="020009">
                <a:alpha val="74998"/>
              </a:srgbClr>
            </a:outerShdw>
          </a:effectLst>
        </p:spPr>
        <p:txBody>
          <a:bodyPr wrap="none" anchor="ct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pitchFamily="-105" charset="0"/>
              <a:ea typeface="ＭＳ Ｐゴシック" charset="0"/>
              <a:cs typeface="+mn-cs"/>
            </a:endParaRPr>
          </a:p>
        </p:txBody>
      </p:sp>
      <p:sp>
        <p:nvSpPr>
          <p:cNvPr id="15" name="&quot;No&quot; Symbol 2">
            <a:extLst>
              <a:ext uri="{FF2B5EF4-FFF2-40B4-BE49-F238E27FC236}">
                <a16:creationId xmlns:a16="http://schemas.microsoft.com/office/drawing/2014/main" id="{6F7A6C70-9B14-40AA-910F-0C87214B676B}"/>
              </a:ext>
            </a:extLst>
          </p:cNvPr>
          <p:cNvSpPr/>
          <p:nvPr/>
        </p:nvSpPr>
        <p:spPr bwMode="auto">
          <a:xfrm>
            <a:off x="7124121" y="884169"/>
            <a:ext cx="830179" cy="733926"/>
          </a:xfrm>
          <a:prstGeom prst="noSmoking">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BONES" pitchFamily="-105" charset="0"/>
              <a:ea typeface="ＭＳ Ｐゴシック" charset="0"/>
            </a:endParaRPr>
          </a:p>
        </p:txBody>
      </p:sp>
      <p:sp>
        <p:nvSpPr>
          <p:cNvPr id="16" name="&quot;No&quot; Symbol 23">
            <a:extLst>
              <a:ext uri="{FF2B5EF4-FFF2-40B4-BE49-F238E27FC236}">
                <a16:creationId xmlns:a16="http://schemas.microsoft.com/office/drawing/2014/main" id="{20DC8CF6-26F7-44A3-9E05-91ACD2DE5370}"/>
              </a:ext>
            </a:extLst>
          </p:cNvPr>
          <p:cNvSpPr/>
          <p:nvPr/>
        </p:nvSpPr>
        <p:spPr bwMode="auto">
          <a:xfrm>
            <a:off x="5881064" y="1429458"/>
            <a:ext cx="830179" cy="733926"/>
          </a:xfrm>
          <a:prstGeom prst="noSmoking">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BONES" pitchFamily="-105" charset="0"/>
              <a:ea typeface="ＭＳ Ｐゴシック" charset="0"/>
            </a:endParaRPr>
          </a:p>
        </p:txBody>
      </p:sp>
      <p:sp>
        <p:nvSpPr>
          <p:cNvPr id="19" name="Text Box 76">
            <a:extLst>
              <a:ext uri="{FF2B5EF4-FFF2-40B4-BE49-F238E27FC236}">
                <a16:creationId xmlns:a16="http://schemas.microsoft.com/office/drawing/2014/main" id="{8BEE62D5-0B5C-4FC2-9C07-B2BFB53371D8}"/>
              </a:ext>
            </a:extLst>
          </p:cNvPr>
          <p:cNvSpPr txBox="1">
            <a:spLocks noChangeArrowheads="1"/>
          </p:cNvSpPr>
          <p:nvPr/>
        </p:nvSpPr>
        <p:spPr bwMode="auto">
          <a:xfrm>
            <a:off x="3022169" y="327472"/>
            <a:ext cx="2110005" cy="461665"/>
          </a:xfrm>
          <a:prstGeom prst="rect">
            <a:avLst/>
          </a:prstGeom>
          <a:noFill/>
          <a:ln w="9525">
            <a:noFill/>
            <a:miter lim="800000"/>
            <a:headEnd/>
            <a:tailEnd/>
          </a:ln>
          <a:effectLst>
            <a:outerShdw blurRad="63500" dist="38099" dir="2700000" algn="ctr" rotWithShape="0">
              <a:srgbClr val="020009">
                <a:alpha val="74998"/>
              </a:srgbClr>
            </a:outerShdw>
          </a:effectLst>
        </p:spPr>
        <p:txBody>
          <a:bodyPr wrap="square">
            <a:spAutoFit/>
          </a:bodyPr>
          <a:lstStyle>
            <a:lvl1pPr eaLnBrk="0" hangingPunct="0">
              <a:defRPr sz="4400" b="1">
                <a:solidFill>
                  <a:schemeClr val="bg2"/>
                </a:solidFill>
                <a:latin typeface="Engravers MT" charset="0"/>
                <a:ea typeface="ＭＳ Ｐゴシック" charset="0"/>
                <a:cs typeface="ＭＳ Ｐゴシック" charset="0"/>
              </a:defRPr>
            </a:lvl1pPr>
            <a:lvl2pPr marL="37931725" indent="-37474525" eaLnBrk="0" hangingPunct="0">
              <a:defRPr sz="4400" b="1">
                <a:solidFill>
                  <a:schemeClr val="bg2"/>
                </a:solidFill>
                <a:latin typeface="Engravers MT" charset="0"/>
                <a:ea typeface="ＭＳ Ｐゴシック" charset="0"/>
              </a:defRPr>
            </a:lvl2pPr>
            <a:lvl3pPr eaLnBrk="0" hangingPunct="0">
              <a:defRPr sz="4400" b="1">
                <a:solidFill>
                  <a:schemeClr val="bg2"/>
                </a:solidFill>
                <a:latin typeface="Engravers MT" charset="0"/>
                <a:ea typeface="ＭＳ Ｐゴシック" charset="0"/>
              </a:defRPr>
            </a:lvl3pPr>
            <a:lvl4pPr eaLnBrk="0" hangingPunct="0">
              <a:defRPr sz="4400" b="1">
                <a:solidFill>
                  <a:schemeClr val="bg2"/>
                </a:solidFill>
                <a:latin typeface="Engravers MT" charset="0"/>
                <a:ea typeface="ＭＳ Ｐゴシック" charset="0"/>
              </a:defRPr>
            </a:lvl4pPr>
            <a:lvl5pPr eaLnBrk="0" hangingPunct="0">
              <a:defRPr sz="4400" b="1">
                <a:solidFill>
                  <a:schemeClr val="bg2"/>
                </a:solidFill>
                <a:latin typeface="Engravers MT" charset="0"/>
                <a:ea typeface="ＭＳ Ｐゴシック" charset="0"/>
              </a:defRPr>
            </a:lvl5pPr>
            <a:lvl6pPr marL="457200" eaLnBrk="0" fontAlgn="base" hangingPunct="0">
              <a:spcBef>
                <a:spcPct val="0"/>
              </a:spcBef>
              <a:spcAft>
                <a:spcPct val="0"/>
              </a:spcAft>
              <a:defRPr sz="4400" b="1">
                <a:solidFill>
                  <a:schemeClr val="bg2"/>
                </a:solidFill>
                <a:latin typeface="Engravers MT" charset="0"/>
                <a:ea typeface="ＭＳ Ｐゴシック" charset="0"/>
              </a:defRPr>
            </a:lvl6pPr>
            <a:lvl7pPr marL="914400" eaLnBrk="0" fontAlgn="base" hangingPunct="0">
              <a:spcBef>
                <a:spcPct val="0"/>
              </a:spcBef>
              <a:spcAft>
                <a:spcPct val="0"/>
              </a:spcAft>
              <a:defRPr sz="4400" b="1">
                <a:solidFill>
                  <a:schemeClr val="bg2"/>
                </a:solidFill>
                <a:latin typeface="Engravers MT" charset="0"/>
                <a:ea typeface="ＭＳ Ｐゴシック" charset="0"/>
              </a:defRPr>
            </a:lvl7pPr>
            <a:lvl8pPr marL="1371600" eaLnBrk="0" fontAlgn="base" hangingPunct="0">
              <a:spcBef>
                <a:spcPct val="0"/>
              </a:spcBef>
              <a:spcAft>
                <a:spcPct val="0"/>
              </a:spcAft>
              <a:defRPr sz="4400" b="1">
                <a:solidFill>
                  <a:schemeClr val="bg2"/>
                </a:solidFill>
                <a:latin typeface="Engravers MT" charset="0"/>
                <a:ea typeface="ＭＳ Ｐゴシック" charset="0"/>
              </a:defRPr>
            </a:lvl8pPr>
            <a:lvl9pPr marL="1828800" eaLnBrk="0" fontAlgn="base" hangingPunct="0">
              <a:spcBef>
                <a:spcPct val="0"/>
              </a:spcBef>
              <a:spcAft>
                <a:spcPct val="0"/>
              </a:spcAft>
              <a:defRPr sz="4400" b="1">
                <a:solidFill>
                  <a:schemeClr val="bg2"/>
                </a:solidFill>
                <a:latin typeface="Engravers MT" charset="0"/>
                <a:ea typeface="ＭＳ Ｐゴシック" charset="0"/>
              </a:defRPr>
            </a:lvl9p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glow rad="101600">
                    <a:srgbClr val="000000">
                      <a:alpha val="75000"/>
                    </a:srgbClr>
                  </a:glow>
                  <a:outerShdw blurRad="38100" dist="38100" dir="2700000" algn="tl">
                    <a:srgbClr val="000000"/>
                  </a:outerShdw>
                </a:effectLst>
                <a:uLnTx/>
                <a:uFillTx/>
                <a:latin typeface="26" charset="0"/>
                <a:ea typeface="ＭＳ Ｐゴシック" charset="0"/>
              </a:rPr>
              <a:t>Macedonia</a:t>
            </a:r>
            <a:endParaRPr kumimoji="0" lang="en-US" sz="2400" b="0" i="0" u="none" strike="noStrike" kern="1200" cap="none" spc="0" normalizeH="0" baseline="0" noProof="0" dirty="0">
              <a:ln>
                <a:noFill/>
              </a:ln>
              <a:solidFill>
                <a:srgbClr val="FFFFFF"/>
              </a:solidFill>
              <a:effectLst>
                <a:glow rad="101600">
                  <a:srgbClr val="000000">
                    <a:alpha val="75000"/>
                  </a:srgbClr>
                </a:glow>
                <a:outerShdw blurRad="38100" dist="38100" dir="2700000" algn="tl">
                  <a:srgbClr val="000000"/>
                </a:outerShdw>
              </a:effectLst>
              <a:uLnTx/>
              <a:uFillTx/>
              <a:latin typeface="26" charset="0"/>
              <a:ea typeface="ＭＳ Ｐゴシック" charset="0"/>
            </a:endParaRPr>
          </a:p>
        </p:txBody>
      </p:sp>
    </p:spTree>
    <p:extLst>
      <p:ext uri="{BB962C8B-B14F-4D97-AF65-F5344CB8AC3E}">
        <p14:creationId xmlns:p14="http://schemas.microsoft.com/office/powerpoint/2010/main" val="250837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par>
                          <p:cTn id="9" fill="hold">
                            <p:stCondLst>
                              <p:cond delay="0"/>
                            </p:stCondLst>
                            <p:childTnLst>
                              <p:par>
                                <p:cTn id="10" presetID="55"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strVal val="#ppt_w*0.70"/>
                                          </p:val>
                                        </p:tav>
                                        <p:tav tm="100000">
                                          <p:val>
                                            <p:strVal val="#ppt_w"/>
                                          </p:val>
                                        </p:tav>
                                      </p:tavLst>
                                    </p:anim>
                                    <p:anim calcmode="lin" valueType="num">
                                      <p:cBhvr>
                                        <p:cTn id="13" dur="1000" fill="hold"/>
                                        <p:tgtEl>
                                          <p:spTgt spid="16"/>
                                        </p:tgtEl>
                                        <p:attrNameLst>
                                          <p:attrName>ppt_h</p:attrName>
                                        </p:attrNameLst>
                                      </p:cBhvr>
                                      <p:tavLst>
                                        <p:tav tm="0">
                                          <p:val>
                                            <p:strVal val="#ppt_h"/>
                                          </p:val>
                                        </p:tav>
                                        <p:tav tm="100000">
                                          <p:val>
                                            <p:strVal val="#ppt_h"/>
                                          </p:val>
                                        </p:tav>
                                      </p:tavLst>
                                    </p:anim>
                                    <p:animEffect transition="in" filter="fade">
                                      <p:cBhvr>
                                        <p:cTn id="14" dur="10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par>
                          <p:cTn id="21" fill="hold">
                            <p:stCondLst>
                              <p:cond delay="0"/>
                            </p:stCondLst>
                            <p:childTnLst>
                              <p:par>
                                <p:cTn id="22" presetID="55"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1000" fill="hold"/>
                                        <p:tgtEl>
                                          <p:spTgt spid="15"/>
                                        </p:tgtEl>
                                        <p:attrNameLst>
                                          <p:attrName>ppt_w</p:attrName>
                                        </p:attrNameLst>
                                      </p:cBhvr>
                                      <p:tavLst>
                                        <p:tav tm="0">
                                          <p:val>
                                            <p:strVal val="#ppt_w*0.70"/>
                                          </p:val>
                                        </p:tav>
                                        <p:tav tm="100000">
                                          <p:val>
                                            <p:strVal val="#ppt_w"/>
                                          </p:val>
                                        </p:tav>
                                      </p:tavLst>
                                    </p:anim>
                                    <p:anim calcmode="lin" valueType="num">
                                      <p:cBhvr>
                                        <p:cTn id="25" dur="1000" fill="hold"/>
                                        <p:tgtEl>
                                          <p:spTgt spid="15"/>
                                        </p:tgtEl>
                                        <p:attrNameLst>
                                          <p:attrName>ppt_h</p:attrName>
                                        </p:attrNameLst>
                                      </p:cBhvr>
                                      <p:tavLst>
                                        <p:tav tm="0">
                                          <p:val>
                                            <p:strVal val="#ppt_h"/>
                                          </p:val>
                                        </p:tav>
                                        <p:tav tm="100000">
                                          <p:val>
                                            <p:strVal val="#ppt_h"/>
                                          </p:val>
                                        </p:tav>
                                      </p:tavLst>
                                    </p:anim>
                                    <p:animEffect transition="in" filter="fade">
                                      <p:cBhvr>
                                        <p:cTn id="26" dur="10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p:bldP spid="11" grpId="0" animBg="1"/>
      <p:bldP spid="12" grpId="0" animBg="1"/>
      <p:bldP spid="13" grpId="0"/>
      <p:bldP spid="14" grpId="0" animBg="1"/>
      <p:bldP spid="15" grpId="0" animBg="1"/>
      <p:bldP spid="16"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CEF209E-F977-4D72-9488-668DB7CEFE48}"/>
              </a:ext>
            </a:extLst>
          </p:cNvPr>
          <p:cNvSpPr txBox="1"/>
          <p:nvPr/>
        </p:nvSpPr>
        <p:spPr>
          <a:xfrm>
            <a:off x="430695" y="892632"/>
            <a:ext cx="8282609" cy="4550476"/>
          </a:xfrm>
          <a:prstGeom prst="rect">
            <a:avLst/>
          </a:prstGeom>
          <a:noFill/>
        </p:spPr>
        <p:txBody>
          <a:bodyPr wrap="square">
            <a:spAutoFit/>
          </a:bodyPr>
          <a:lstStyle/>
          <a:p>
            <a:pPr marL="0" marR="0" lvl="0" indent="0" algn="l" defTabSz="914400" rtl="0" eaLnBrk="1" fontAlgn="base" latinLnBrk="0" hangingPunct="1">
              <a:lnSpc>
                <a:spcPct val="108000"/>
              </a:lnSpc>
              <a:spcBef>
                <a:spcPct val="0"/>
              </a:spcBef>
              <a:spcAft>
                <a:spcPts val="60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system-ui"/>
                <a:ea typeface="ＭＳ Ｐゴシック" charset="0"/>
              </a:rPr>
              <a:t>Acts 20 </a:t>
            </a:r>
            <a:r>
              <a:rPr kumimoji="0" lang="en-US" sz="3200" b="1" i="0" u="none" strike="noStrike" kern="1200" cap="none" spc="0" normalizeH="0" baseline="30000" noProof="0" dirty="0">
                <a:ln>
                  <a:noFill/>
                </a:ln>
                <a:solidFill>
                  <a:srgbClr val="FFFFFF"/>
                </a:solidFill>
                <a:effectLst/>
                <a:uLnTx/>
                <a:uFillTx/>
                <a:latin typeface="system-ui"/>
                <a:ea typeface="ＭＳ Ｐゴシック" charset="0"/>
              </a:rPr>
              <a:t>22 </a:t>
            </a:r>
            <a:r>
              <a:rPr kumimoji="0" lang="en-US" sz="3200" b="0" i="0" u="none" strike="noStrike" kern="1200" cap="none" spc="0" normalizeH="0" baseline="0" noProof="0" dirty="0">
                <a:ln>
                  <a:noFill/>
                </a:ln>
                <a:solidFill>
                  <a:srgbClr val="FFFFFF"/>
                </a:solidFill>
                <a:effectLst/>
                <a:uLnTx/>
                <a:uFillTx/>
                <a:latin typeface="system-ui"/>
                <a:ea typeface="ＭＳ Ｐゴシック" charset="0"/>
              </a:rPr>
              <a:t>“And now I am bound by the Spirit to go to Jerusalem. I don’t know what awaits me, </a:t>
            </a:r>
          </a:p>
          <a:p>
            <a:pPr marL="0" marR="0" lvl="0" indent="0" algn="l" defTabSz="914400" rtl="0" eaLnBrk="1" fontAlgn="base" latinLnBrk="0" hangingPunct="1">
              <a:lnSpc>
                <a:spcPct val="108000"/>
              </a:lnSpc>
              <a:spcBef>
                <a:spcPct val="0"/>
              </a:spcBef>
              <a:spcAft>
                <a:spcPts val="600"/>
              </a:spcAft>
              <a:buClrTx/>
              <a:buSzTx/>
              <a:buFontTx/>
              <a:buNone/>
              <a:tabLst/>
              <a:defRPr/>
            </a:pPr>
            <a:r>
              <a:rPr kumimoji="0" lang="en-US" sz="3200" b="1" i="0" u="none" strike="noStrike" kern="1200" cap="none" spc="0" normalizeH="0" baseline="30000" noProof="0" dirty="0">
                <a:ln>
                  <a:noFill/>
                </a:ln>
                <a:solidFill>
                  <a:srgbClr val="FFFFFF"/>
                </a:solidFill>
                <a:effectLst/>
                <a:uLnTx/>
                <a:uFillTx/>
                <a:latin typeface="system-ui"/>
                <a:ea typeface="ＭＳ Ｐゴシック" charset="0"/>
              </a:rPr>
              <a:t>23 </a:t>
            </a:r>
            <a:r>
              <a:rPr kumimoji="0" lang="en-US" sz="3200" b="0" i="0" u="none" strike="noStrike" kern="1200" cap="none" spc="0" normalizeH="0" baseline="0" noProof="0" dirty="0">
                <a:ln>
                  <a:noFill/>
                </a:ln>
                <a:solidFill>
                  <a:srgbClr val="FFFFFF"/>
                </a:solidFill>
                <a:effectLst/>
                <a:uLnTx/>
                <a:uFillTx/>
                <a:latin typeface="system-ui"/>
                <a:ea typeface="ＭＳ Ｐゴシック" charset="0"/>
              </a:rPr>
              <a:t>except that the Holy Spirit tells me in city after city that jail and suffering lie ahead. </a:t>
            </a:r>
          </a:p>
          <a:p>
            <a:pPr marL="0" marR="0" lvl="0" indent="0" algn="ctr" defTabSz="914400" rtl="0" eaLnBrk="1" fontAlgn="base" latinLnBrk="0" hangingPunct="1">
              <a:lnSpc>
                <a:spcPct val="108000"/>
              </a:lnSpc>
              <a:spcBef>
                <a:spcPct val="0"/>
              </a:spcBef>
              <a:spcAft>
                <a:spcPts val="60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charset="0"/>
              <a:ea typeface="ＭＳ Ｐゴシック" charset="0"/>
            </a:endParaRPr>
          </a:p>
          <a:p>
            <a:pPr marL="0" marR="0" lvl="0" indent="0" algn="l" defTabSz="914400" rtl="0" eaLnBrk="1" fontAlgn="base" latinLnBrk="0" hangingPunct="1">
              <a:lnSpc>
                <a:spcPct val="108000"/>
              </a:lnSpc>
              <a:spcBef>
                <a:spcPct val="0"/>
              </a:spcBef>
              <a:spcAft>
                <a:spcPts val="60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system-ui"/>
                <a:ea typeface="ＭＳ Ｐゴシック" charset="0"/>
              </a:rPr>
              <a:t>Acts 21 </a:t>
            </a:r>
            <a:r>
              <a:rPr kumimoji="0" lang="en-US" sz="3200" b="1" i="0" u="none" strike="noStrike" kern="1200" cap="none" spc="0" normalizeH="0" baseline="30000" noProof="0" dirty="0">
                <a:ln>
                  <a:noFill/>
                </a:ln>
                <a:solidFill>
                  <a:srgbClr val="FFFFFF"/>
                </a:solidFill>
                <a:effectLst/>
                <a:uLnTx/>
                <a:uFillTx/>
                <a:latin typeface="system-ui"/>
                <a:ea typeface="ＭＳ Ｐゴシック" charset="0"/>
              </a:rPr>
              <a:t>4 </a:t>
            </a:r>
            <a:r>
              <a:rPr kumimoji="0" lang="en-US" sz="3200" b="0" i="0" u="none" strike="noStrike" kern="1200" cap="none" spc="0" normalizeH="0" baseline="0" noProof="0" dirty="0">
                <a:ln>
                  <a:noFill/>
                </a:ln>
                <a:solidFill>
                  <a:srgbClr val="FFFFFF"/>
                </a:solidFill>
                <a:effectLst/>
                <a:uLnTx/>
                <a:uFillTx/>
                <a:latin typeface="system-ui"/>
                <a:ea typeface="ＭＳ Ｐゴシック" charset="0"/>
              </a:rPr>
              <a:t> These believers prophesied through the Holy Spirit that Paul should not go on to Jerusalem</a:t>
            </a:r>
            <a:endParaRPr kumimoji="0" lang="en-US" sz="3200" b="0" i="0"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415536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19AFB8-95ED-4193-B1B5-A1D90992CE71}"/>
              </a:ext>
            </a:extLst>
          </p:cNvPr>
          <p:cNvSpPr txBox="1"/>
          <p:nvPr/>
        </p:nvSpPr>
        <p:spPr>
          <a:xfrm>
            <a:off x="286752" y="550273"/>
            <a:ext cx="8570495" cy="5416868"/>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sng" strike="noStrike" kern="1200" cap="none" spc="0" normalizeH="0" baseline="0" noProof="0" dirty="0">
                <a:ln>
                  <a:noFill/>
                </a:ln>
                <a:solidFill>
                  <a:srgbClr val="FFFFFF"/>
                </a:solidFill>
                <a:effectLst/>
                <a:uLnTx/>
                <a:uFillTx/>
                <a:latin typeface="system-ui"/>
                <a:ea typeface="ＭＳ Ｐゴシック" charset="0"/>
              </a:rPr>
              <a:t>How firm a foundation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ystem-ui"/>
              <a:ea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system-ui"/>
                <a:ea typeface="ＭＳ Ｐゴシック" charset="0"/>
              </a:rPr>
              <a:t>When through the deep waters He calls thee to go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system-ui"/>
                <a:ea typeface="ＭＳ Ｐゴシック" charset="0"/>
              </a:rPr>
              <a:t>The rivers of grief shall not thee overflow</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system-ui"/>
                <a:ea typeface="ＭＳ Ｐゴシック" charset="0"/>
              </a:rPr>
              <a:t>For He will be with thee in trouble to bless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system-ui"/>
                <a:ea typeface="ＭＳ Ｐゴシック" charset="0"/>
              </a:rPr>
              <a:t>And sanctify to thee thy deepest distress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ystem-ui"/>
              <a:ea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system-ui"/>
                <a:ea typeface="ＭＳ Ｐゴシック" charset="0"/>
              </a:rPr>
              <a:t>When through fiery trials thy pathway shall lie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system-ui"/>
                <a:ea typeface="ＭＳ Ｐゴシック" charset="0"/>
              </a:rPr>
              <a:t>My grace all-sufficient shall be thy supply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system-ui"/>
                <a:ea typeface="ＭＳ Ｐゴシック" charset="0"/>
              </a:rPr>
              <a:t>The flames shall not hurt thee I only design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system-ui"/>
                <a:ea typeface="ＭＳ Ｐゴシック" charset="0"/>
              </a:rPr>
              <a:t>Thy dross to consume and thy gold to refine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ystem-ui"/>
              <a:ea typeface="ＭＳ Ｐゴシック" charset="0"/>
            </a:endParaRPr>
          </a:p>
        </p:txBody>
      </p:sp>
    </p:spTree>
    <p:extLst>
      <p:ext uri="{BB962C8B-B14F-4D97-AF65-F5344CB8AC3E}">
        <p14:creationId xmlns:p14="http://schemas.microsoft.com/office/powerpoint/2010/main" val="3203685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C16C5DA1-2352-472A-A65D-D533BD32E7C2}"/>
              </a:ext>
            </a:extLst>
          </p:cNvPr>
          <p:cNvSpPr txBox="1">
            <a:spLocks noChangeArrowheads="1"/>
          </p:cNvSpPr>
          <p:nvPr/>
        </p:nvSpPr>
        <p:spPr bwMode="auto">
          <a:xfrm>
            <a:off x="794084" y="343455"/>
            <a:ext cx="7555831" cy="942004"/>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The Church at Caesarea </a:t>
            </a:r>
            <a:endParaRPr kumimoji="0" lang="en-US" sz="1600" b="0" i="0"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8" name="TextBox 7">
            <a:extLst>
              <a:ext uri="{FF2B5EF4-FFF2-40B4-BE49-F238E27FC236}">
                <a16:creationId xmlns:a16="http://schemas.microsoft.com/office/drawing/2014/main" id="{80288001-A1D7-422E-84D0-A4B880754963}"/>
              </a:ext>
            </a:extLst>
          </p:cNvPr>
          <p:cNvSpPr txBox="1"/>
          <p:nvPr/>
        </p:nvSpPr>
        <p:spPr>
          <a:xfrm>
            <a:off x="4708477" y="3951617"/>
            <a:ext cx="4435523" cy="255454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system-ui"/>
                <a:ea typeface="ＭＳ Ｐゴシック" charset="0"/>
              </a:rPr>
              <a:t>Stayed at the home of Philip the Evangelist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system-ui"/>
              <a:ea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system-ui"/>
                <a:ea typeface="ＭＳ Ｐゴシック" charset="0"/>
              </a:rPr>
              <a:t>Philip’s daughters had gift of prophecy</a:t>
            </a:r>
            <a:endParaRPr kumimoji="0" lang="en-US" sz="3200" b="1"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
        <p:nvSpPr>
          <p:cNvPr id="4" name="Star: 5 Points 3">
            <a:extLst>
              <a:ext uri="{FF2B5EF4-FFF2-40B4-BE49-F238E27FC236}">
                <a16:creationId xmlns:a16="http://schemas.microsoft.com/office/drawing/2014/main" id="{50234F25-A00D-487F-9B16-1CBFF65C82EE}"/>
              </a:ext>
            </a:extLst>
          </p:cNvPr>
          <p:cNvSpPr/>
          <p:nvPr/>
        </p:nvSpPr>
        <p:spPr bwMode="auto">
          <a:xfrm>
            <a:off x="3847130" y="1716900"/>
            <a:ext cx="390144" cy="284881"/>
          </a:xfrm>
          <a:prstGeom prst="star5">
            <a:avLst/>
          </a:prstGeom>
          <a:solidFill>
            <a:schemeClr val="tx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ＭＳ Ｐゴシック" charset="0"/>
            </a:endParaRPr>
          </a:p>
        </p:txBody>
      </p:sp>
      <p:sp>
        <p:nvSpPr>
          <p:cNvPr id="5" name="TextBox 4">
            <a:extLst>
              <a:ext uri="{FF2B5EF4-FFF2-40B4-BE49-F238E27FC236}">
                <a16:creationId xmlns:a16="http://schemas.microsoft.com/office/drawing/2014/main" id="{01D19906-0BC1-4142-91DB-68D0987C9614}"/>
              </a:ext>
            </a:extLst>
          </p:cNvPr>
          <p:cNvSpPr txBox="1"/>
          <p:nvPr/>
        </p:nvSpPr>
        <p:spPr>
          <a:xfrm>
            <a:off x="2821265" y="1628507"/>
            <a:ext cx="1027176"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Black" panose="020B0A04020102020204" pitchFamily="34" charset="0"/>
                <a:ea typeface="ＭＳ Ｐゴシック" charset="0"/>
              </a:rPr>
              <a:t>Tyre</a:t>
            </a:r>
          </a:p>
        </p:txBody>
      </p:sp>
      <p:sp>
        <p:nvSpPr>
          <p:cNvPr id="10" name="Star: 5 Points 9">
            <a:extLst>
              <a:ext uri="{FF2B5EF4-FFF2-40B4-BE49-F238E27FC236}">
                <a16:creationId xmlns:a16="http://schemas.microsoft.com/office/drawing/2014/main" id="{124E89DF-710E-40C1-966E-8669192CC33A}"/>
              </a:ext>
            </a:extLst>
          </p:cNvPr>
          <p:cNvSpPr/>
          <p:nvPr/>
        </p:nvSpPr>
        <p:spPr bwMode="auto">
          <a:xfrm>
            <a:off x="3456986" y="2715462"/>
            <a:ext cx="390144" cy="284881"/>
          </a:xfrm>
          <a:prstGeom prst="star5">
            <a:avLst/>
          </a:prstGeom>
          <a:solidFill>
            <a:schemeClr val="tx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ＭＳ Ｐゴシック" charset="0"/>
            </a:endParaRPr>
          </a:p>
        </p:txBody>
      </p:sp>
      <p:sp>
        <p:nvSpPr>
          <p:cNvPr id="11" name="TextBox 10">
            <a:extLst>
              <a:ext uri="{FF2B5EF4-FFF2-40B4-BE49-F238E27FC236}">
                <a16:creationId xmlns:a16="http://schemas.microsoft.com/office/drawing/2014/main" id="{9C289706-74F4-4FBE-9F13-983DBFA12DB6}"/>
              </a:ext>
            </a:extLst>
          </p:cNvPr>
          <p:cNvSpPr txBox="1"/>
          <p:nvPr/>
        </p:nvSpPr>
        <p:spPr>
          <a:xfrm>
            <a:off x="1555845" y="2627069"/>
            <a:ext cx="1902452"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Black" panose="020B0A04020102020204" pitchFamily="34" charset="0"/>
                <a:ea typeface="ＭＳ Ｐゴシック" charset="0"/>
              </a:rPr>
              <a:t>Ptolemais</a:t>
            </a:r>
          </a:p>
        </p:txBody>
      </p:sp>
      <p:sp>
        <p:nvSpPr>
          <p:cNvPr id="12" name="Star: 5 Points 11">
            <a:extLst>
              <a:ext uri="{FF2B5EF4-FFF2-40B4-BE49-F238E27FC236}">
                <a16:creationId xmlns:a16="http://schemas.microsoft.com/office/drawing/2014/main" id="{8149BCB3-7537-46E1-AD66-0720E4AD5D97}"/>
              </a:ext>
            </a:extLst>
          </p:cNvPr>
          <p:cNvSpPr/>
          <p:nvPr/>
        </p:nvSpPr>
        <p:spPr bwMode="auto">
          <a:xfrm>
            <a:off x="3112171" y="4040010"/>
            <a:ext cx="390144" cy="284881"/>
          </a:xfrm>
          <a:prstGeom prst="star5">
            <a:avLst/>
          </a:prstGeom>
          <a:solidFill>
            <a:schemeClr val="tx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ＭＳ Ｐゴシック" charset="0"/>
            </a:endParaRPr>
          </a:p>
        </p:txBody>
      </p:sp>
      <p:sp>
        <p:nvSpPr>
          <p:cNvPr id="13" name="TextBox 12">
            <a:extLst>
              <a:ext uri="{FF2B5EF4-FFF2-40B4-BE49-F238E27FC236}">
                <a16:creationId xmlns:a16="http://schemas.microsoft.com/office/drawing/2014/main" id="{4A036F4F-94E9-47AF-A10F-881F808CCD78}"/>
              </a:ext>
            </a:extLst>
          </p:cNvPr>
          <p:cNvSpPr txBox="1"/>
          <p:nvPr/>
        </p:nvSpPr>
        <p:spPr>
          <a:xfrm>
            <a:off x="1193372" y="3951617"/>
            <a:ext cx="1920110"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Black" panose="020B0A04020102020204" pitchFamily="34" charset="0"/>
                <a:ea typeface="ＭＳ Ｐゴシック" charset="0"/>
              </a:rPr>
              <a:t>Caesarea</a:t>
            </a:r>
          </a:p>
        </p:txBody>
      </p:sp>
    </p:spTree>
    <p:extLst>
      <p:ext uri="{BB962C8B-B14F-4D97-AF65-F5344CB8AC3E}">
        <p14:creationId xmlns:p14="http://schemas.microsoft.com/office/powerpoint/2010/main" val="246786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p:bldP spid="12" grpId="0" animBg="1"/>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530DE4E-9B7C-4AC6-B517-F7128355DF08}"/>
              </a:ext>
            </a:extLst>
          </p:cNvPr>
          <p:cNvSpPr txBox="1">
            <a:spLocks noChangeArrowheads="1"/>
          </p:cNvSpPr>
          <p:nvPr/>
        </p:nvSpPr>
        <p:spPr bwMode="auto">
          <a:xfrm>
            <a:off x="914401" y="730495"/>
            <a:ext cx="6967223" cy="127991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000" b="1" i="0" u="none" strike="noStrike" kern="1200" cap="none" spc="300" normalizeH="0" baseline="0" noProof="0" dirty="0">
                <a:ln>
                  <a:noFill/>
                </a:ln>
                <a:solidFill>
                  <a:srgbClr val="FFFFFF"/>
                </a:solidFill>
                <a:effectLst/>
                <a:uLnTx/>
                <a:uFillTx/>
                <a:latin typeface="system-ui"/>
                <a:ea typeface="ＭＳ Ｐゴシック" charset="0"/>
                <a:cs typeface="ＭＳ Ｐゴシック" charset="0"/>
              </a:rPr>
              <a:t>Fill in the _</a:t>
            </a:r>
            <a:r>
              <a:rPr kumimoji="0" lang="en-US" sz="2400" b="1" i="0" u="none" strike="noStrike" kern="1200" cap="none" spc="300" normalizeH="0" baseline="0" noProof="0" dirty="0">
                <a:ln>
                  <a:noFill/>
                </a:ln>
                <a:solidFill>
                  <a:srgbClr val="FFFFFF"/>
                </a:solidFill>
                <a:effectLst/>
                <a:uLnTx/>
                <a:uFillTx/>
                <a:latin typeface="system-ui"/>
                <a:ea typeface="ＭＳ Ｐゴシック" charset="0"/>
                <a:cs typeface="ＭＳ Ｐゴシック" charset="0"/>
              </a:rPr>
              <a:t> </a:t>
            </a:r>
            <a:r>
              <a:rPr kumimoji="0" lang="en-US" sz="6000" b="1" i="0" u="none" strike="noStrike" kern="1200" cap="none" spc="300" normalizeH="0" baseline="0" noProof="0" dirty="0">
                <a:ln>
                  <a:noFill/>
                </a:ln>
                <a:solidFill>
                  <a:srgbClr val="FFFFFF"/>
                </a:solidFill>
                <a:effectLst/>
                <a:uLnTx/>
                <a:uFillTx/>
                <a:latin typeface="system-ui"/>
                <a:ea typeface="ＭＳ Ｐゴシック" charset="0"/>
                <a:cs typeface="ＭＳ Ｐゴシック" charset="0"/>
              </a:rPr>
              <a:t>_</a:t>
            </a:r>
            <a:r>
              <a:rPr kumimoji="0" lang="en-US" sz="2400" b="1" i="0" u="none" strike="noStrike" kern="1200" cap="none" spc="300" normalizeH="0" baseline="0" noProof="0" dirty="0">
                <a:ln>
                  <a:noFill/>
                </a:ln>
                <a:solidFill>
                  <a:srgbClr val="FFFFFF"/>
                </a:solidFill>
                <a:effectLst/>
                <a:uLnTx/>
                <a:uFillTx/>
                <a:latin typeface="system-ui"/>
                <a:ea typeface="ＭＳ Ｐゴシック" charset="0"/>
                <a:cs typeface="ＭＳ Ｐゴシック" charset="0"/>
              </a:rPr>
              <a:t> </a:t>
            </a:r>
            <a:r>
              <a:rPr kumimoji="0" lang="en-US" sz="6000" b="1" i="0" u="none" strike="noStrike" kern="1200" cap="none" spc="300" normalizeH="0" baseline="0" noProof="0" dirty="0">
                <a:ln>
                  <a:noFill/>
                </a:ln>
                <a:solidFill>
                  <a:srgbClr val="FFFFFF"/>
                </a:solidFill>
                <a:effectLst/>
                <a:uLnTx/>
                <a:uFillTx/>
                <a:latin typeface="system-ui"/>
                <a:ea typeface="ＭＳ Ｐゴシック" charset="0"/>
                <a:cs typeface="ＭＳ Ｐゴシック" charset="0"/>
              </a:rPr>
              <a:t>_</a:t>
            </a:r>
            <a:r>
              <a:rPr kumimoji="0" lang="en-US" sz="2400" b="1" i="0" u="none" strike="noStrike" kern="1200" cap="none" spc="300" normalizeH="0" baseline="0" noProof="0" dirty="0">
                <a:ln>
                  <a:noFill/>
                </a:ln>
                <a:solidFill>
                  <a:srgbClr val="FFFFFF"/>
                </a:solidFill>
                <a:effectLst/>
                <a:uLnTx/>
                <a:uFillTx/>
                <a:latin typeface="system-ui"/>
                <a:ea typeface="ＭＳ Ｐゴシック" charset="0"/>
                <a:cs typeface="ＭＳ Ｐゴシック" charset="0"/>
              </a:rPr>
              <a:t> </a:t>
            </a:r>
            <a:r>
              <a:rPr kumimoji="0" lang="en-US" sz="6000" b="1" i="0" u="none" strike="noStrike" kern="1200" cap="none" spc="300" normalizeH="0" baseline="0" noProof="0" dirty="0">
                <a:ln>
                  <a:noFill/>
                </a:ln>
                <a:solidFill>
                  <a:srgbClr val="FFFFFF"/>
                </a:solidFill>
                <a:effectLst/>
                <a:uLnTx/>
                <a:uFillTx/>
                <a:latin typeface="system-ui"/>
                <a:ea typeface="ＭＳ Ｐゴシック" charset="0"/>
                <a:cs typeface="ＭＳ Ｐゴシック" charset="0"/>
              </a:rPr>
              <a:t>_</a:t>
            </a:r>
            <a:r>
              <a:rPr kumimoji="0" lang="en-US" sz="2400" b="1" i="0" u="none" strike="noStrike" kern="1200" cap="none" spc="300" normalizeH="0" baseline="0" noProof="0" dirty="0">
                <a:ln>
                  <a:noFill/>
                </a:ln>
                <a:solidFill>
                  <a:srgbClr val="FFFFFF"/>
                </a:solidFill>
                <a:effectLst/>
                <a:uLnTx/>
                <a:uFillTx/>
                <a:latin typeface="system-ui"/>
                <a:ea typeface="ＭＳ Ｐゴシック" charset="0"/>
                <a:cs typeface="ＭＳ Ｐゴシック" charset="0"/>
              </a:rPr>
              <a:t> </a:t>
            </a:r>
            <a:r>
              <a:rPr kumimoji="0" lang="en-US" sz="6000" b="1" i="0" u="none" strike="noStrike" kern="1200" cap="none" spc="300" normalizeH="0" baseline="0" noProof="0" dirty="0">
                <a:ln>
                  <a:noFill/>
                </a:ln>
                <a:solidFill>
                  <a:srgbClr val="FFFFFF"/>
                </a:solidFill>
                <a:effectLst/>
                <a:uLnTx/>
                <a:uFillTx/>
                <a:latin typeface="system-ui"/>
                <a:ea typeface="ＭＳ Ｐゴシック" charset="0"/>
                <a:cs typeface="ＭＳ Ｐゴシック" charset="0"/>
              </a:rPr>
              <a:t>_</a:t>
            </a:r>
            <a:endParaRPr kumimoji="0" lang="en-US" sz="2400" b="0" i="0" u="none" strike="noStrike" kern="1200" cap="none" spc="300" normalizeH="0" baseline="0" noProof="0" dirty="0">
              <a:ln>
                <a:noFill/>
              </a:ln>
              <a:solidFill>
                <a:srgbClr val="FFFFFF"/>
              </a:solidFill>
              <a:effectLst/>
              <a:uLnTx/>
              <a:uFillTx/>
              <a:latin typeface="system-ui"/>
              <a:ea typeface="ＭＳ Ｐゴシック" charset="0"/>
              <a:cs typeface="ＭＳ Ｐゴシック" charset="0"/>
            </a:endParaRPr>
          </a:p>
        </p:txBody>
      </p:sp>
      <p:sp>
        <p:nvSpPr>
          <p:cNvPr id="4" name="TextBox 3">
            <a:extLst>
              <a:ext uri="{FF2B5EF4-FFF2-40B4-BE49-F238E27FC236}">
                <a16:creationId xmlns:a16="http://schemas.microsoft.com/office/drawing/2014/main" id="{8A74A180-7F77-48C3-891E-00965B927271}"/>
              </a:ext>
            </a:extLst>
          </p:cNvPr>
          <p:cNvSpPr txBox="1"/>
          <p:nvPr/>
        </p:nvSpPr>
        <p:spPr>
          <a:xfrm>
            <a:off x="360947" y="2447109"/>
            <a:ext cx="8422105" cy="286232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system-ui"/>
                <a:ea typeface="ＭＳ Ｐゴシック" charset="0"/>
              </a:rPr>
              <a:t>“One who prophesies strengthens others, encourages them, and comforts them. . . . one who speaks a word of prophecy strengthens the entire church” 1 Cor 14:3-4 (NLT) .</a:t>
            </a:r>
          </a:p>
        </p:txBody>
      </p:sp>
    </p:spTree>
    <p:extLst>
      <p:ext uri="{BB962C8B-B14F-4D97-AF65-F5344CB8AC3E}">
        <p14:creationId xmlns:p14="http://schemas.microsoft.com/office/powerpoint/2010/main" val="2888940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97;p2">
            <a:extLst>
              <a:ext uri="{FF2B5EF4-FFF2-40B4-BE49-F238E27FC236}">
                <a16:creationId xmlns:a16="http://schemas.microsoft.com/office/drawing/2014/main" id="{891FB212-0C08-41F0-A591-9E3DD1BB1056}"/>
              </a:ext>
            </a:extLst>
          </p:cNvPr>
          <p:cNvSpPr txBox="1"/>
          <p:nvPr/>
        </p:nvSpPr>
        <p:spPr>
          <a:xfrm>
            <a:off x="1434295" y="318075"/>
            <a:ext cx="6275407" cy="1107955"/>
          </a:xfrm>
          <a:prstGeom prst="rect">
            <a:avLst/>
          </a:prstGeom>
          <a:noFill/>
          <a:ln>
            <a:noFill/>
          </a:ln>
          <a:effectLst>
            <a:outerShdw dist="35921" dir="2700000" algn="ctr" rotWithShape="0">
              <a:srgbClr val="808080"/>
            </a:outerShdw>
          </a:effectLst>
        </p:spPr>
        <p:txBody>
          <a:bodyPr spcFirstLastPara="1" wrap="square" lIns="91425" tIns="45700" rIns="91425" bIns="45700" anchor="t" anchorCtr="0">
            <a:spAutoFit/>
          </a:bodyPr>
          <a:lstStyle/>
          <a:p>
            <a:pPr marL="758825" marR="0" lvl="0" indent="-758825"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6600" b="1" i="0" u="none" strike="noStrike" kern="1200" cap="none" spc="0" normalizeH="0" baseline="0" noProof="0" dirty="0">
                <a:ln>
                  <a:noFill/>
                </a:ln>
                <a:solidFill>
                  <a:srgbClr val="FFFFFF"/>
                </a:solidFill>
                <a:effectLst>
                  <a:glow rad="190500">
                    <a:srgbClr val="000000">
                      <a:alpha val="75000"/>
                    </a:srgbClr>
                  </a:glow>
                </a:effectLst>
                <a:uLnTx/>
                <a:uFillTx/>
                <a:ea typeface="ＭＳ Ｐゴシック"/>
                <a:cs typeface="Calibri" panose="020F0502020204030204" pitchFamily="34" charset="0"/>
                <a:sym typeface="Arial"/>
              </a:rPr>
              <a:t>Scripture</a:t>
            </a:r>
            <a:r>
              <a:rPr kumimoji="0" lang="en-US" sz="6000" b="1" i="0" u="none" strike="noStrike" kern="1200" cap="none" spc="0" normalizeH="0" baseline="0" noProof="0" dirty="0">
                <a:ln>
                  <a:noFill/>
                </a:ln>
                <a:solidFill>
                  <a:srgbClr val="FFFFFF"/>
                </a:solidFill>
                <a:effectLst>
                  <a:glow rad="190500">
                    <a:srgbClr val="000000">
                      <a:alpha val="75000"/>
                    </a:srgbClr>
                  </a:glow>
                </a:effectLst>
                <a:uLnTx/>
                <a:uFillTx/>
                <a:ea typeface="ＭＳ Ｐゴシック"/>
                <a:cs typeface="Calibri" panose="020F0502020204030204" pitchFamily="34" charset="0"/>
                <a:sym typeface="Arial"/>
              </a:rPr>
              <a:t> Reading</a:t>
            </a:r>
            <a:endParaRPr kumimoji="0" lang="en-US" sz="4000" b="1" i="1" u="none" strike="noStrike" kern="1200" cap="none" spc="0" normalizeH="0" baseline="0" noProof="0" dirty="0">
              <a:ln>
                <a:noFill/>
              </a:ln>
              <a:solidFill>
                <a:srgbClr val="FFFFFF"/>
              </a:solidFill>
              <a:effectLst>
                <a:glow rad="190500">
                  <a:srgbClr val="000000">
                    <a:alpha val="75000"/>
                  </a:srgbClr>
                </a:glow>
              </a:effectLst>
              <a:uLnTx/>
              <a:uFillTx/>
              <a:ea typeface="ＭＳ Ｐゴシック"/>
              <a:cs typeface="Calibri" panose="020F0502020204030204" pitchFamily="34" charset="0"/>
              <a:sym typeface="Arial"/>
            </a:endParaRPr>
          </a:p>
        </p:txBody>
      </p:sp>
      <p:sp>
        <p:nvSpPr>
          <p:cNvPr id="8" name="Google Shape;97;p2">
            <a:extLst>
              <a:ext uri="{FF2B5EF4-FFF2-40B4-BE49-F238E27FC236}">
                <a16:creationId xmlns:a16="http://schemas.microsoft.com/office/drawing/2014/main" id="{4B35F5CC-F812-4002-8F45-6EF79D9DFF70}"/>
              </a:ext>
            </a:extLst>
          </p:cNvPr>
          <p:cNvSpPr txBox="1"/>
          <p:nvPr/>
        </p:nvSpPr>
        <p:spPr>
          <a:xfrm>
            <a:off x="1649392" y="1575375"/>
            <a:ext cx="6275407" cy="769401"/>
          </a:xfrm>
          <a:prstGeom prst="rect">
            <a:avLst/>
          </a:prstGeom>
          <a:noFill/>
          <a:ln>
            <a:noFill/>
          </a:ln>
          <a:effectLst>
            <a:outerShdw dist="35921" dir="2700000" algn="ctr" rotWithShape="0">
              <a:srgbClr val="808080"/>
            </a:outerShdw>
          </a:effectLst>
        </p:spPr>
        <p:txBody>
          <a:bodyPr spcFirstLastPara="1" wrap="square" lIns="91425" tIns="45700" rIns="91425" bIns="45700" anchor="t" anchorCtr="0">
            <a:spAutoFit/>
          </a:bodyPr>
          <a:lstStyle/>
          <a:p>
            <a:pPr marL="758825" marR="0" lvl="0" indent="-758825"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4400" b="1" i="0" u="none" strike="noStrike" kern="1200" cap="none" spc="0" normalizeH="0" baseline="0" noProof="0" dirty="0">
                <a:ln>
                  <a:noFill/>
                </a:ln>
                <a:solidFill>
                  <a:srgbClr val="FFFFFF"/>
                </a:solidFill>
                <a:effectLst>
                  <a:glow rad="190500">
                    <a:srgbClr val="000000">
                      <a:alpha val="75000"/>
                    </a:srgbClr>
                  </a:glow>
                </a:effectLst>
                <a:uLnTx/>
                <a:uFillTx/>
                <a:ea typeface="ＭＳ Ｐゴシック"/>
                <a:cs typeface="Calibri" panose="020F0502020204030204" pitchFamily="34" charset="0"/>
                <a:sym typeface="Arial"/>
              </a:rPr>
              <a:t>Matthew 6:7-13 (NLT)</a:t>
            </a:r>
            <a:endParaRPr kumimoji="0" lang="en-US" sz="2800" b="1" i="1" u="none" strike="noStrike" kern="1200" cap="none" spc="0" normalizeH="0" baseline="0" noProof="0" dirty="0">
              <a:ln>
                <a:noFill/>
              </a:ln>
              <a:solidFill>
                <a:srgbClr val="FFFFFF"/>
              </a:solidFill>
              <a:effectLst>
                <a:glow rad="190500">
                  <a:srgbClr val="000000">
                    <a:alpha val="75000"/>
                  </a:srgbClr>
                </a:glow>
              </a:effectLst>
              <a:uLnTx/>
              <a:uFillTx/>
              <a:ea typeface="ＭＳ Ｐゴシック"/>
              <a:cs typeface="Calibri" panose="020F0502020204030204" pitchFamily="34" charset="0"/>
              <a:sym typeface="Arial"/>
            </a:endParaRPr>
          </a:p>
        </p:txBody>
      </p:sp>
    </p:spTree>
    <p:extLst>
      <p:ext uri="{BB962C8B-B14F-4D97-AF65-F5344CB8AC3E}">
        <p14:creationId xmlns:p14="http://schemas.microsoft.com/office/powerpoint/2010/main" val="67205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530DE4E-9B7C-4AC6-B517-F7128355DF08}"/>
              </a:ext>
            </a:extLst>
          </p:cNvPr>
          <p:cNvSpPr txBox="1">
            <a:spLocks noChangeArrowheads="1"/>
          </p:cNvSpPr>
          <p:nvPr/>
        </p:nvSpPr>
        <p:spPr bwMode="auto">
          <a:xfrm>
            <a:off x="1088387" y="268656"/>
            <a:ext cx="6967223" cy="127991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300" normalizeH="0" baseline="0" noProof="0" dirty="0">
                <a:ln>
                  <a:noFill/>
                </a:ln>
                <a:solidFill>
                  <a:srgbClr val="FFFFFF"/>
                </a:solidFill>
                <a:effectLst/>
                <a:uLnTx/>
                <a:uFillTx/>
                <a:latin typeface="system-ui"/>
                <a:ea typeface="ＭＳ Ｐゴシック" charset="0"/>
                <a:cs typeface="ＭＳ Ｐゴシック" charset="0"/>
              </a:rPr>
              <a:t>Old vs New Testament Prophecy</a:t>
            </a:r>
            <a:endParaRPr kumimoji="0" lang="en-US" sz="2000" b="0" i="0" u="none" strike="noStrike" kern="1200" cap="none" spc="300" normalizeH="0" baseline="0" noProof="0" dirty="0">
              <a:ln>
                <a:noFill/>
              </a:ln>
              <a:solidFill>
                <a:srgbClr val="FFFFFF"/>
              </a:solidFill>
              <a:effectLst/>
              <a:uLnTx/>
              <a:uFillTx/>
              <a:latin typeface="system-ui"/>
              <a:ea typeface="ＭＳ Ｐゴシック" charset="0"/>
              <a:cs typeface="ＭＳ Ｐゴシック" charset="0"/>
            </a:endParaRPr>
          </a:p>
        </p:txBody>
      </p:sp>
      <p:graphicFrame>
        <p:nvGraphicFramePr>
          <p:cNvPr id="5" name="Table 5">
            <a:extLst>
              <a:ext uri="{FF2B5EF4-FFF2-40B4-BE49-F238E27FC236}">
                <a16:creationId xmlns:a16="http://schemas.microsoft.com/office/drawing/2014/main" id="{FDD9E158-5116-47E3-9894-B9A47A63C191}"/>
              </a:ext>
            </a:extLst>
          </p:cNvPr>
          <p:cNvGraphicFramePr>
            <a:graphicFrameLocks noGrp="1"/>
          </p:cNvGraphicFramePr>
          <p:nvPr/>
        </p:nvGraphicFramePr>
        <p:xfrm>
          <a:off x="805022" y="2524495"/>
          <a:ext cx="7210822" cy="2950029"/>
        </p:xfrm>
        <a:graphic>
          <a:graphicData uri="http://schemas.openxmlformats.org/drawingml/2006/table">
            <a:tbl>
              <a:tblPr firstRow="1" bandRow="1">
                <a:tableStyleId>{5C22544A-7EE6-4342-B048-85BDC9FD1C3A}</a:tableStyleId>
              </a:tblPr>
              <a:tblGrid>
                <a:gridCol w="4050452">
                  <a:extLst>
                    <a:ext uri="{9D8B030D-6E8A-4147-A177-3AD203B41FA5}">
                      <a16:colId xmlns:a16="http://schemas.microsoft.com/office/drawing/2014/main" val="683404559"/>
                    </a:ext>
                  </a:extLst>
                </a:gridCol>
                <a:gridCol w="1601364">
                  <a:extLst>
                    <a:ext uri="{9D8B030D-6E8A-4147-A177-3AD203B41FA5}">
                      <a16:colId xmlns:a16="http://schemas.microsoft.com/office/drawing/2014/main" val="358439930"/>
                    </a:ext>
                  </a:extLst>
                </a:gridCol>
                <a:gridCol w="1559006">
                  <a:extLst>
                    <a:ext uri="{9D8B030D-6E8A-4147-A177-3AD203B41FA5}">
                      <a16:colId xmlns:a16="http://schemas.microsoft.com/office/drawing/2014/main" val="1597856626"/>
                    </a:ext>
                  </a:extLst>
                </a:gridCol>
              </a:tblGrid>
              <a:tr h="970620">
                <a:tc>
                  <a:txBody>
                    <a:bodyPr/>
                    <a:lstStyle/>
                    <a:p>
                      <a:endParaRPr lang="en-US" sz="2400" dirty="0">
                        <a:solidFill>
                          <a:schemeClr val="bg1"/>
                        </a:solidFill>
                        <a:latin typeface="Arial Black" panose="020B0A04020102020204" pitchFamily="34" charset="0"/>
                      </a:endParaRPr>
                    </a:p>
                  </a:txBody>
                  <a:tcPr anchor="ctr">
                    <a:noFill/>
                  </a:tcPr>
                </a:tc>
                <a:tc>
                  <a:txBody>
                    <a:bodyPr/>
                    <a:lstStyle/>
                    <a:p>
                      <a:pPr algn="ctr"/>
                      <a:r>
                        <a:rPr lang="en-US" sz="3600" dirty="0">
                          <a:solidFill>
                            <a:schemeClr val="bg1"/>
                          </a:solidFill>
                          <a:latin typeface="Arial Black" panose="020B0A04020102020204" pitchFamily="34" charset="0"/>
                        </a:rPr>
                        <a:t>OT</a:t>
                      </a:r>
                    </a:p>
                  </a:txBody>
                  <a:tcPr anchor="ctr">
                    <a:noFill/>
                  </a:tcPr>
                </a:tc>
                <a:tc>
                  <a:txBody>
                    <a:bodyPr/>
                    <a:lstStyle/>
                    <a:p>
                      <a:pPr algn="ctr"/>
                      <a:r>
                        <a:rPr lang="en-US" sz="3600" dirty="0">
                          <a:solidFill>
                            <a:schemeClr val="bg1"/>
                          </a:solidFill>
                          <a:latin typeface="Arial Black" panose="020B0A04020102020204" pitchFamily="34" charset="0"/>
                        </a:rPr>
                        <a:t>NT</a:t>
                      </a:r>
                    </a:p>
                  </a:txBody>
                  <a:tcPr anchor="ctr">
                    <a:noFill/>
                  </a:tcPr>
                </a:tc>
                <a:extLst>
                  <a:ext uri="{0D108BD9-81ED-4DB2-BD59-A6C34878D82A}">
                    <a16:rowId xmlns:a16="http://schemas.microsoft.com/office/drawing/2014/main" val="3447367212"/>
                  </a:ext>
                </a:extLst>
              </a:tr>
              <a:tr h="1008789">
                <a:tc>
                  <a:txBody>
                    <a:bodyPr/>
                    <a:lstStyle/>
                    <a:p>
                      <a:endParaRPr lang="en-US" sz="2400" dirty="0">
                        <a:solidFill>
                          <a:schemeClr val="bg1"/>
                        </a:solidFill>
                        <a:latin typeface="Arial Black" panose="020B0A04020102020204" pitchFamily="34" charset="0"/>
                      </a:endParaRPr>
                    </a:p>
                  </a:txBody>
                  <a:tcPr anchor="ctr">
                    <a:noFill/>
                  </a:tcPr>
                </a:tc>
                <a:tc>
                  <a:txBody>
                    <a:bodyPr/>
                    <a:lstStyle/>
                    <a:p>
                      <a:endParaRPr lang="en-US" sz="2400" dirty="0">
                        <a:solidFill>
                          <a:schemeClr val="bg1"/>
                        </a:solidFill>
                        <a:latin typeface="Arial Black" panose="020B0A04020102020204" pitchFamily="34" charset="0"/>
                      </a:endParaRPr>
                    </a:p>
                  </a:txBody>
                  <a:tcPr anchor="ctr">
                    <a:noFill/>
                  </a:tcPr>
                </a:tc>
                <a:tc>
                  <a:txBody>
                    <a:bodyPr/>
                    <a:lstStyle/>
                    <a:p>
                      <a:endParaRPr lang="en-US" sz="2400" dirty="0">
                        <a:solidFill>
                          <a:schemeClr val="bg1"/>
                        </a:solidFill>
                        <a:latin typeface="Arial Black" panose="020B0A04020102020204" pitchFamily="34" charset="0"/>
                      </a:endParaRPr>
                    </a:p>
                  </a:txBody>
                  <a:tcPr anchor="ctr">
                    <a:noFill/>
                  </a:tcPr>
                </a:tc>
                <a:extLst>
                  <a:ext uri="{0D108BD9-81ED-4DB2-BD59-A6C34878D82A}">
                    <a16:rowId xmlns:a16="http://schemas.microsoft.com/office/drawing/2014/main" val="1129086940"/>
                  </a:ext>
                </a:extLst>
              </a:tr>
              <a:tr h="970620">
                <a:tc>
                  <a:txBody>
                    <a:bodyPr/>
                    <a:lstStyle/>
                    <a:p>
                      <a:endParaRPr lang="en-US" sz="2400" dirty="0">
                        <a:solidFill>
                          <a:schemeClr val="bg1"/>
                        </a:solidFill>
                        <a:latin typeface="Arial Black" panose="020B0A04020102020204" pitchFamily="34" charset="0"/>
                      </a:endParaRPr>
                    </a:p>
                  </a:txBody>
                  <a:tcPr anchor="ctr">
                    <a:noFill/>
                  </a:tcPr>
                </a:tc>
                <a:tc>
                  <a:txBody>
                    <a:bodyPr/>
                    <a:lstStyle/>
                    <a:p>
                      <a:endParaRPr lang="en-US" sz="2400" dirty="0">
                        <a:solidFill>
                          <a:schemeClr val="bg1"/>
                        </a:solidFill>
                        <a:latin typeface="Arial Black" panose="020B0A04020102020204" pitchFamily="34" charset="0"/>
                      </a:endParaRPr>
                    </a:p>
                  </a:txBody>
                  <a:tcPr anchor="ctr">
                    <a:noFill/>
                  </a:tcPr>
                </a:tc>
                <a:tc>
                  <a:txBody>
                    <a:bodyPr/>
                    <a:lstStyle/>
                    <a:p>
                      <a:endParaRPr lang="en-US" sz="2400" dirty="0">
                        <a:solidFill>
                          <a:schemeClr val="bg1"/>
                        </a:solidFill>
                        <a:latin typeface="Arial Black" panose="020B0A04020102020204" pitchFamily="34" charset="0"/>
                      </a:endParaRPr>
                    </a:p>
                  </a:txBody>
                  <a:tcPr anchor="ctr">
                    <a:noFill/>
                  </a:tcPr>
                </a:tc>
                <a:extLst>
                  <a:ext uri="{0D108BD9-81ED-4DB2-BD59-A6C34878D82A}">
                    <a16:rowId xmlns:a16="http://schemas.microsoft.com/office/drawing/2014/main" val="3040454761"/>
                  </a:ext>
                </a:extLst>
              </a:tr>
            </a:tbl>
          </a:graphicData>
        </a:graphic>
      </p:graphicFrame>
      <p:sp>
        <p:nvSpPr>
          <p:cNvPr id="6" name="TextBox 5">
            <a:extLst>
              <a:ext uri="{FF2B5EF4-FFF2-40B4-BE49-F238E27FC236}">
                <a16:creationId xmlns:a16="http://schemas.microsoft.com/office/drawing/2014/main" id="{DB8F9CB8-F724-4A36-A10B-43EFA6C6F2EA}"/>
              </a:ext>
            </a:extLst>
          </p:cNvPr>
          <p:cNvSpPr txBox="1"/>
          <p:nvPr/>
        </p:nvSpPr>
        <p:spPr>
          <a:xfrm>
            <a:off x="1294410" y="3676343"/>
            <a:ext cx="3149461" cy="64633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Black" panose="020B0A04020102020204" pitchFamily="34" charset="0"/>
                <a:ea typeface="ＭＳ Ｐゴシック" charset="0"/>
              </a:rPr>
              <a:t>Foretelling</a:t>
            </a:r>
          </a:p>
        </p:txBody>
      </p:sp>
      <p:sp>
        <p:nvSpPr>
          <p:cNvPr id="7" name="TextBox 6">
            <a:extLst>
              <a:ext uri="{FF2B5EF4-FFF2-40B4-BE49-F238E27FC236}">
                <a16:creationId xmlns:a16="http://schemas.microsoft.com/office/drawing/2014/main" id="{CFD64E7E-D39D-40F6-B3F1-D5E4B45DDF8E}"/>
              </a:ext>
            </a:extLst>
          </p:cNvPr>
          <p:cNvSpPr txBox="1"/>
          <p:nvPr/>
        </p:nvSpPr>
        <p:spPr>
          <a:xfrm>
            <a:off x="1260972" y="4683766"/>
            <a:ext cx="3149461" cy="64633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Black" panose="020B0A04020102020204" pitchFamily="34" charset="0"/>
                <a:ea typeface="ＭＳ Ｐゴシック" charset="0"/>
              </a:rPr>
              <a:t>Forthtelling</a:t>
            </a:r>
          </a:p>
        </p:txBody>
      </p:sp>
      <p:pic>
        <p:nvPicPr>
          <p:cNvPr id="9" name="Picture 8">
            <a:extLst>
              <a:ext uri="{FF2B5EF4-FFF2-40B4-BE49-F238E27FC236}">
                <a16:creationId xmlns:a16="http://schemas.microsoft.com/office/drawing/2014/main" id="{9A4296A6-7707-4DEC-AC12-2D99FEEA7F32}"/>
              </a:ext>
            </a:extLst>
          </p:cNvPr>
          <p:cNvPicPr>
            <a:picLocks noChangeAspect="1"/>
          </p:cNvPicPr>
          <p:nvPr/>
        </p:nvPicPr>
        <p:blipFill>
          <a:blip r:embed="rId3" cstate="email">
            <a:clrChange>
              <a:clrFrom>
                <a:srgbClr val="880015"/>
              </a:clrFrom>
              <a:clrTo>
                <a:srgbClr val="880015">
                  <a:alpha val="0"/>
                </a:srgbClr>
              </a:clrTo>
            </a:clrChange>
            <a:extLst>
              <a:ext uri="{28A0092B-C50C-407E-A947-70E740481C1C}">
                <a14:useLocalDpi xmlns:a14="http://schemas.microsoft.com/office/drawing/2010/main"/>
              </a:ext>
            </a:extLst>
          </a:blip>
          <a:stretch>
            <a:fillRect/>
          </a:stretch>
        </p:blipFill>
        <p:spPr>
          <a:xfrm>
            <a:off x="5432014" y="3676343"/>
            <a:ext cx="646332" cy="646332"/>
          </a:xfrm>
          <a:prstGeom prst="rect">
            <a:avLst/>
          </a:prstGeom>
        </p:spPr>
      </p:pic>
      <p:pic>
        <p:nvPicPr>
          <p:cNvPr id="10" name="Picture 9">
            <a:extLst>
              <a:ext uri="{FF2B5EF4-FFF2-40B4-BE49-F238E27FC236}">
                <a16:creationId xmlns:a16="http://schemas.microsoft.com/office/drawing/2014/main" id="{BA68DB6D-03FF-472C-978D-A22C534EDC24}"/>
              </a:ext>
            </a:extLst>
          </p:cNvPr>
          <p:cNvPicPr>
            <a:picLocks noChangeAspect="1"/>
          </p:cNvPicPr>
          <p:nvPr/>
        </p:nvPicPr>
        <p:blipFill>
          <a:blip r:embed="rId3" cstate="email">
            <a:clrChange>
              <a:clrFrom>
                <a:srgbClr val="880015"/>
              </a:clrFrom>
              <a:clrTo>
                <a:srgbClr val="880015">
                  <a:alpha val="0"/>
                </a:srgbClr>
              </a:clrTo>
            </a:clrChange>
            <a:extLst>
              <a:ext uri="{28A0092B-C50C-407E-A947-70E740481C1C}">
                <a14:useLocalDpi xmlns:a14="http://schemas.microsoft.com/office/drawing/2010/main"/>
              </a:ext>
            </a:extLst>
          </a:blip>
          <a:stretch>
            <a:fillRect/>
          </a:stretch>
        </p:blipFill>
        <p:spPr>
          <a:xfrm>
            <a:off x="6968046" y="3676343"/>
            <a:ext cx="646332" cy="646332"/>
          </a:xfrm>
          <a:prstGeom prst="rect">
            <a:avLst/>
          </a:prstGeom>
        </p:spPr>
      </p:pic>
      <p:pic>
        <p:nvPicPr>
          <p:cNvPr id="11" name="Picture 10">
            <a:extLst>
              <a:ext uri="{FF2B5EF4-FFF2-40B4-BE49-F238E27FC236}">
                <a16:creationId xmlns:a16="http://schemas.microsoft.com/office/drawing/2014/main" id="{28F7C1B5-B6CA-47E2-B6C4-A668B8932895}"/>
              </a:ext>
            </a:extLst>
          </p:cNvPr>
          <p:cNvPicPr>
            <a:picLocks noChangeAspect="1"/>
          </p:cNvPicPr>
          <p:nvPr/>
        </p:nvPicPr>
        <p:blipFill>
          <a:blip r:embed="rId3" cstate="email">
            <a:clrChange>
              <a:clrFrom>
                <a:srgbClr val="880015"/>
              </a:clrFrom>
              <a:clrTo>
                <a:srgbClr val="880015">
                  <a:alpha val="0"/>
                </a:srgbClr>
              </a:clrTo>
            </a:clrChange>
            <a:extLst>
              <a:ext uri="{28A0092B-C50C-407E-A947-70E740481C1C}">
                <a14:useLocalDpi xmlns:a14="http://schemas.microsoft.com/office/drawing/2010/main"/>
              </a:ext>
            </a:extLst>
          </a:blip>
          <a:stretch>
            <a:fillRect/>
          </a:stretch>
        </p:blipFill>
        <p:spPr>
          <a:xfrm>
            <a:off x="6968046" y="4652269"/>
            <a:ext cx="646332" cy="646332"/>
          </a:xfrm>
          <a:prstGeom prst="rect">
            <a:avLst/>
          </a:prstGeom>
        </p:spPr>
      </p:pic>
      <p:pic>
        <p:nvPicPr>
          <p:cNvPr id="12" name="Picture 11">
            <a:extLst>
              <a:ext uri="{FF2B5EF4-FFF2-40B4-BE49-F238E27FC236}">
                <a16:creationId xmlns:a16="http://schemas.microsoft.com/office/drawing/2014/main" id="{EE231B5D-C167-450C-86E3-3564F78D8B6A}"/>
              </a:ext>
            </a:extLst>
          </p:cNvPr>
          <p:cNvPicPr>
            <a:picLocks noChangeAspect="1"/>
          </p:cNvPicPr>
          <p:nvPr/>
        </p:nvPicPr>
        <p:blipFill>
          <a:blip r:embed="rId3" cstate="email">
            <a:clrChange>
              <a:clrFrom>
                <a:srgbClr val="880015"/>
              </a:clrFrom>
              <a:clrTo>
                <a:srgbClr val="880015">
                  <a:alpha val="0"/>
                </a:srgbClr>
              </a:clrTo>
            </a:clrChange>
            <a:extLst>
              <a:ext uri="{28A0092B-C50C-407E-A947-70E740481C1C}">
                <a14:useLocalDpi xmlns:a14="http://schemas.microsoft.com/office/drawing/2010/main"/>
              </a:ext>
            </a:extLst>
          </a:blip>
          <a:stretch>
            <a:fillRect/>
          </a:stretch>
        </p:blipFill>
        <p:spPr>
          <a:xfrm>
            <a:off x="5432014" y="4652269"/>
            <a:ext cx="646332" cy="646332"/>
          </a:xfrm>
          <a:prstGeom prst="rect">
            <a:avLst/>
          </a:prstGeom>
        </p:spPr>
      </p:pic>
    </p:spTree>
    <p:extLst>
      <p:ext uri="{BB962C8B-B14F-4D97-AF65-F5344CB8AC3E}">
        <p14:creationId xmlns:p14="http://schemas.microsoft.com/office/powerpoint/2010/main" val="180761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CDAB4E1-1126-45D3-A82C-CC85780447C4}"/>
              </a:ext>
            </a:extLst>
          </p:cNvPr>
          <p:cNvSpPr txBox="1">
            <a:spLocks noChangeArrowheads="1"/>
          </p:cNvSpPr>
          <p:nvPr/>
        </p:nvSpPr>
        <p:spPr bwMode="auto">
          <a:xfrm>
            <a:off x="1088387" y="268656"/>
            <a:ext cx="6967223" cy="127991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300" normalizeH="0" baseline="0" noProof="0" dirty="0">
                <a:ln>
                  <a:noFill/>
                </a:ln>
                <a:solidFill>
                  <a:srgbClr val="FFFFFF"/>
                </a:solidFill>
                <a:effectLst/>
                <a:uLnTx/>
                <a:uFillTx/>
                <a:latin typeface="system-ui"/>
                <a:ea typeface="ＭＳ Ｐゴシック" charset="0"/>
                <a:cs typeface="ＭＳ Ｐゴシック" charset="0"/>
              </a:rPr>
              <a:t>Is there prophecy today?</a:t>
            </a:r>
            <a:endParaRPr kumimoji="0" lang="en-US" sz="2000" b="0" i="0" u="none" strike="noStrike" kern="1200" cap="none" spc="300" normalizeH="0" baseline="0" noProof="0" dirty="0">
              <a:ln>
                <a:noFill/>
              </a:ln>
              <a:solidFill>
                <a:srgbClr val="FFFFFF"/>
              </a:solidFill>
              <a:effectLst/>
              <a:uLnTx/>
              <a:uFillTx/>
              <a:latin typeface="system-ui"/>
              <a:ea typeface="ＭＳ Ｐゴシック" charset="0"/>
              <a:cs typeface="ＭＳ Ｐゴシック" charset="0"/>
            </a:endParaRPr>
          </a:p>
        </p:txBody>
      </p:sp>
      <p:sp>
        <p:nvSpPr>
          <p:cNvPr id="4" name="TextBox 3">
            <a:extLst>
              <a:ext uri="{FF2B5EF4-FFF2-40B4-BE49-F238E27FC236}">
                <a16:creationId xmlns:a16="http://schemas.microsoft.com/office/drawing/2014/main" id="{6AAE3A31-7EFF-40F1-9D57-40C062113FA3}"/>
              </a:ext>
            </a:extLst>
          </p:cNvPr>
          <p:cNvSpPr txBox="1"/>
          <p:nvPr/>
        </p:nvSpPr>
        <p:spPr>
          <a:xfrm>
            <a:off x="1173077" y="2749470"/>
            <a:ext cx="6797842" cy="1077218"/>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system-ui"/>
                <a:ea typeface="ＭＳ Ｐゴシック" charset="0"/>
              </a:rPr>
              <a:t>As for prophecies, they will pass away;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system-ui"/>
                <a:ea typeface="ＭＳ Ｐゴシック" charset="0"/>
              </a:rPr>
              <a:t>( 1 Cor 13:8 NIV) </a:t>
            </a:r>
            <a:endParaRPr kumimoji="0" lang="en-US" sz="3200" b="1" i="0"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6" name="TextBox 5">
            <a:extLst>
              <a:ext uri="{FF2B5EF4-FFF2-40B4-BE49-F238E27FC236}">
                <a16:creationId xmlns:a16="http://schemas.microsoft.com/office/drawing/2014/main" id="{D70A741B-553F-47CD-A62B-1430F9E332A4}"/>
              </a:ext>
            </a:extLst>
          </p:cNvPr>
          <p:cNvSpPr txBox="1"/>
          <p:nvPr/>
        </p:nvSpPr>
        <p:spPr>
          <a:xfrm>
            <a:off x="1257768" y="4488980"/>
            <a:ext cx="6797842" cy="156966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system-ui"/>
                <a:ea typeface="ＭＳ Ｐゴシック" charset="0"/>
              </a:rPr>
              <a:t>For </a:t>
            </a:r>
            <a:r>
              <a:rPr kumimoji="0" lang="en-US" sz="3200" b="1" i="0" u="none" strike="noStrike" kern="1200" cap="none" spc="0" normalizeH="0" baseline="0" noProof="0" dirty="0">
                <a:ln>
                  <a:noFill/>
                </a:ln>
                <a:solidFill>
                  <a:srgbClr val="FFFF00"/>
                </a:solidFill>
                <a:effectLst/>
                <a:uLnTx/>
                <a:uFillTx/>
                <a:latin typeface="Arial Black" panose="020B0A04020102020204" pitchFamily="34" charset="0"/>
                <a:ea typeface="ＭＳ Ｐゴシック" charset="0"/>
              </a:rPr>
              <a:t>NOW</a:t>
            </a:r>
            <a:r>
              <a:rPr kumimoji="0" lang="en-US" sz="3200" b="1" i="0" u="none" strike="noStrike" kern="1200" cap="none" spc="0" normalizeH="0" baseline="0" noProof="0" dirty="0">
                <a:ln>
                  <a:noFill/>
                </a:ln>
                <a:solidFill>
                  <a:srgbClr val="FFFFFF"/>
                </a:solidFill>
                <a:effectLst/>
                <a:uLnTx/>
                <a:uFillTx/>
                <a:latin typeface="system-ui"/>
                <a:ea typeface="ＭＳ Ｐゴシック" charset="0"/>
              </a:rPr>
              <a:t> we see in a mirror dimly, but </a:t>
            </a:r>
            <a:r>
              <a:rPr kumimoji="0" lang="en-US" sz="3200" b="1" i="0" u="none" strike="noStrike" kern="1200" cap="none" spc="0" normalizeH="0" baseline="0" noProof="0" dirty="0">
                <a:ln>
                  <a:noFill/>
                </a:ln>
                <a:solidFill>
                  <a:srgbClr val="FFFF00"/>
                </a:solidFill>
                <a:effectLst/>
                <a:uLnTx/>
                <a:uFillTx/>
                <a:latin typeface="Arial Black" panose="020B0A04020102020204" pitchFamily="34" charset="0"/>
                <a:ea typeface="ＭＳ Ｐゴシック" charset="0"/>
              </a:rPr>
              <a:t>THEN</a:t>
            </a:r>
            <a:r>
              <a:rPr kumimoji="0" lang="en-US" sz="3200" b="1" i="0" u="none" strike="noStrike" kern="1200" cap="none" spc="0" normalizeH="0" baseline="0" noProof="0" dirty="0">
                <a:ln>
                  <a:noFill/>
                </a:ln>
                <a:solidFill>
                  <a:srgbClr val="FFFFFF"/>
                </a:solidFill>
                <a:effectLst/>
                <a:uLnTx/>
                <a:uFillTx/>
                <a:latin typeface="system-ui"/>
                <a:ea typeface="ＭＳ Ｐゴシック" charset="0"/>
              </a:rPr>
              <a:t> face to face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system-ui"/>
                <a:ea typeface="ＭＳ Ｐゴシック" charset="0"/>
              </a:rPr>
              <a:t>( 1 Cor 13:12 NIV) </a:t>
            </a:r>
            <a:endParaRPr kumimoji="0" lang="en-US" sz="3200" b="1" i="0"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102531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CDAB4E1-1126-45D3-A82C-CC85780447C4}"/>
              </a:ext>
            </a:extLst>
          </p:cNvPr>
          <p:cNvSpPr txBox="1">
            <a:spLocks noChangeArrowheads="1"/>
          </p:cNvSpPr>
          <p:nvPr/>
        </p:nvSpPr>
        <p:spPr bwMode="auto">
          <a:xfrm>
            <a:off x="120317" y="268656"/>
            <a:ext cx="8867272" cy="127991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300" normalizeH="0" baseline="0" noProof="0" dirty="0">
                <a:ln>
                  <a:noFill/>
                </a:ln>
                <a:solidFill>
                  <a:srgbClr val="FFFFFF"/>
                </a:solidFill>
                <a:effectLst/>
                <a:uLnTx/>
                <a:uFillTx/>
                <a:latin typeface="system-ui"/>
                <a:ea typeface="ＭＳ Ｐゴシック" charset="0"/>
                <a:cs typeface="ＭＳ Ｐゴシック" charset="0"/>
              </a:rPr>
              <a:t>When Prophecies Cease</a:t>
            </a:r>
            <a:endParaRPr kumimoji="0" lang="en-US" sz="2000" b="0" i="0" u="none" strike="noStrike" kern="1200" cap="none" spc="300" normalizeH="0" baseline="0" noProof="0" dirty="0">
              <a:ln>
                <a:noFill/>
              </a:ln>
              <a:solidFill>
                <a:srgbClr val="FFFFFF"/>
              </a:solidFill>
              <a:effectLst/>
              <a:uLnTx/>
              <a:uFillTx/>
              <a:latin typeface="system-ui"/>
              <a:ea typeface="ＭＳ Ｐゴシック" charset="0"/>
              <a:cs typeface="ＭＳ Ｐゴシック" charset="0"/>
            </a:endParaRPr>
          </a:p>
        </p:txBody>
      </p:sp>
      <p:graphicFrame>
        <p:nvGraphicFramePr>
          <p:cNvPr id="5" name="Table 5">
            <a:extLst>
              <a:ext uri="{FF2B5EF4-FFF2-40B4-BE49-F238E27FC236}">
                <a16:creationId xmlns:a16="http://schemas.microsoft.com/office/drawing/2014/main" id="{E84EC681-3868-4CD2-8C98-E3F8F840F56C}"/>
              </a:ext>
            </a:extLst>
          </p:cNvPr>
          <p:cNvGraphicFramePr>
            <a:graphicFrameLocks noGrp="1"/>
          </p:cNvGraphicFramePr>
          <p:nvPr/>
        </p:nvGraphicFramePr>
        <p:xfrm>
          <a:off x="421107" y="1548569"/>
          <a:ext cx="8373978" cy="4984578"/>
        </p:xfrm>
        <a:graphic>
          <a:graphicData uri="http://schemas.openxmlformats.org/drawingml/2006/table">
            <a:tbl>
              <a:tblPr firstRow="1" bandRow="1">
                <a:tableStyleId>{5C22544A-7EE6-4342-B048-85BDC9FD1C3A}</a:tableStyleId>
              </a:tblPr>
              <a:tblGrid>
                <a:gridCol w="5402177">
                  <a:extLst>
                    <a:ext uri="{9D8B030D-6E8A-4147-A177-3AD203B41FA5}">
                      <a16:colId xmlns:a16="http://schemas.microsoft.com/office/drawing/2014/main" val="683404559"/>
                    </a:ext>
                  </a:extLst>
                </a:gridCol>
                <a:gridCol w="1359569">
                  <a:extLst>
                    <a:ext uri="{9D8B030D-6E8A-4147-A177-3AD203B41FA5}">
                      <a16:colId xmlns:a16="http://schemas.microsoft.com/office/drawing/2014/main" val="358439930"/>
                    </a:ext>
                  </a:extLst>
                </a:gridCol>
                <a:gridCol w="1612232">
                  <a:extLst>
                    <a:ext uri="{9D8B030D-6E8A-4147-A177-3AD203B41FA5}">
                      <a16:colId xmlns:a16="http://schemas.microsoft.com/office/drawing/2014/main" val="1597856626"/>
                    </a:ext>
                  </a:extLst>
                </a:gridCol>
              </a:tblGrid>
              <a:tr h="970620">
                <a:tc>
                  <a:txBody>
                    <a:bodyPr/>
                    <a:lstStyle/>
                    <a:p>
                      <a:endParaRPr lang="en-US" sz="2400" dirty="0">
                        <a:solidFill>
                          <a:schemeClr val="bg1"/>
                        </a:solidFill>
                        <a:latin typeface="Arial Black" panose="020B0A04020102020204" pitchFamily="34" charset="0"/>
                      </a:endParaRPr>
                    </a:p>
                  </a:txBody>
                  <a:tcPr anchor="ctr">
                    <a:noFill/>
                  </a:tcPr>
                </a:tc>
                <a:tc>
                  <a:txBody>
                    <a:bodyPr/>
                    <a:lstStyle/>
                    <a:p>
                      <a:pPr algn="ctr"/>
                      <a:endParaRPr lang="en-US" sz="3600" dirty="0">
                        <a:solidFill>
                          <a:schemeClr val="bg1"/>
                        </a:solidFill>
                        <a:latin typeface="Arial Black" panose="020B0A04020102020204" pitchFamily="34" charset="0"/>
                      </a:endParaRPr>
                    </a:p>
                  </a:txBody>
                  <a:tcPr anchor="ctr">
                    <a:noFill/>
                  </a:tcPr>
                </a:tc>
                <a:tc>
                  <a:txBody>
                    <a:bodyPr/>
                    <a:lstStyle/>
                    <a:p>
                      <a:pPr algn="ctr"/>
                      <a:endParaRPr lang="en-US" sz="3600" dirty="0">
                        <a:solidFill>
                          <a:schemeClr val="bg1"/>
                        </a:solidFill>
                        <a:latin typeface="Arial Black" panose="020B0A04020102020204" pitchFamily="34" charset="0"/>
                      </a:endParaRPr>
                    </a:p>
                  </a:txBody>
                  <a:tcPr anchor="ctr">
                    <a:noFill/>
                  </a:tcPr>
                </a:tc>
                <a:extLst>
                  <a:ext uri="{0D108BD9-81ED-4DB2-BD59-A6C34878D82A}">
                    <a16:rowId xmlns:a16="http://schemas.microsoft.com/office/drawing/2014/main" val="3447367212"/>
                  </a:ext>
                </a:extLst>
              </a:tr>
              <a:tr h="1008789">
                <a:tc>
                  <a:txBody>
                    <a:bodyPr/>
                    <a:lstStyle/>
                    <a:p>
                      <a:endParaRPr lang="en-US" sz="2400" dirty="0">
                        <a:solidFill>
                          <a:schemeClr val="bg1"/>
                        </a:solidFill>
                        <a:latin typeface="Arial Black" panose="020B0A04020102020204" pitchFamily="34" charset="0"/>
                      </a:endParaRPr>
                    </a:p>
                  </a:txBody>
                  <a:tcPr anchor="ctr">
                    <a:noFill/>
                  </a:tcPr>
                </a:tc>
                <a:tc>
                  <a:txBody>
                    <a:bodyPr/>
                    <a:lstStyle/>
                    <a:p>
                      <a:endParaRPr lang="en-US" sz="2400" dirty="0">
                        <a:solidFill>
                          <a:schemeClr val="bg1"/>
                        </a:solidFill>
                        <a:latin typeface="Arial Black" panose="020B0A04020102020204" pitchFamily="34" charset="0"/>
                      </a:endParaRPr>
                    </a:p>
                  </a:txBody>
                  <a:tcPr anchor="ctr">
                    <a:noFill/>
                  </a:tcPr>
                </a:tc>
                <a:tc>
                  <a:txBody>
                    <a:bodyPr/>
                    <a:lstStyle/>
                    <a:p>
                      <a:endParaRPr lang="en-US" sz="2400" dirty="0">
                        <a:solidFill>
                          <a:schemeClr val="bg1"/>
                        </a:solidFill>
                        <a:latin typeface="Arial Black" panose="020B0A04020102020204" pitchFamily="34" charset="0"/>
                      </a:endParaRPr>
                    </a:p>
                  </a:txBody>
                  <a:tcPr anchor="ctr">
                    <a:noFill/>
                  </a:tcPr>
                </a:tc>
                <a:extLst>
                  <a:ext uri="{0D108BD9-81ED-4DB2-BD59-A6C34878D82A}">
                    <a16:rowId xmlns:a16="http://schemas.microsoft.com/office/drawing/2014/main" val="1129086940"/>
                  </a:ext>
                </a:extLst>
              </a:tr>
              <a:tr h="526664">
                <a:tc>
                  <a:txBody>
                    <a:bodyPr/>
                    <a:lstStyle/>
                    <a:p>
                      <a:endParaRPr lang="en-US" sz="2400" dirty="0">
                        <a:solidFill>
                          <a:schemeClr val="bg1"/>
                        </a:solidFill>
                        <a:latin typeface="Arial Black" panose="020B0A04020102020204" pitchFamily="34" charset="0"/>
                      </a:endParaRPr>
                    </a:p>
                  </a:txBody>
                  <a:tcPr anchor="ctr">
                    <a:noFill/>
                  </a:tcPr>
                </a:tc>
                <a:tc>
                  <a:txBody>
                    <a:bodyPr/>
                    <a:lstStyle/>
                    <a:p>
                      <a:endParaRPr lang="en-US" sz="2400" dirty="0">
                        <a:solidFill>
                          <a:schemeClr val="bg1"/>
                        </a:solidFill>
                        <a:latin typeface="Arial Black" panose="020B0A04020102020204" pitchFamily="34" charset="0"/>
                      </a:endParaRPr>
                    </a:p>
                  </a:txBody>
                  <a:tcPr anchor="ctr">
                    <a:noFill/>
                  </a:tcPr>
                </a:tc>
                <a:tc>
                  <a:txBody>
                    <a:bodyPr/>
                    <a:lstStyle/>
                    <a:p>
                      <a:endParaRPr lang="en-US" sz="2400" dirty="0">
                        <a:solidFill>
                          <a:schemeClr val="bg1"/>
                        </a:solidFill>
                        <a:latin typeface="Arial Black" panose="020B0A04020102020204" pitchFamily="34" charset="0"/>
                      </a:endParaRPr>
                    </a:p>
                  </a:txBody>
                  <a:tcPr anchor="ctr">
                    <a:noFill/>
                  </a:tcPr>
                </a:tc>
                <a:extLst>
                  <a:ext uri="{0D108BD9-81ED-4DB2-BD59-A6C34878D82A}">
                    <a16:rowId xmlns:a16="http://schemas.microsoft.com/office/drawing/2014/main" val="1319353588"/>
                  </a:ext>
                </a:extLst>
              </a:tr>
              <a:tr h="529390">
                <a:tc>
                  <a:txBody>
                    <a:bodyPr/>
                    <a:lstStyle/>
                    <a:p>
                      <a:endParaRPr lang="en-US" sz="2400" dirty="0">
                        <a:solidFill>
                          <a:schemeClr val="bg1"/>
                        </a:solidFill>
                        <a:latin typeface="Arial Black" panose="020B0A04020102020204" pitchFamily="34" charset="0"/>
                      </a:endParaRPr>
                    </a:p>
                  </a:txBody>
                  <a:tcPr anchor="ctr">
                    <a:noFill/>
                  </a:tcPr>
                </a:tc>
                <a:tc>
                  <a:txBody>
                    <a:bodyPr/>
                    <a:lstStyle/>
                    <a:p>
                      <a:endParaRPr lang="en-US" sz="2400" dirty="0">
                        <a:solidFill>
                          <a:schemeClr val="bg1"/>
                        </a:solidFill>
                        <a:latin typeface="Arial Black" panose="020B0A04020102020204" pitchFamily="34" charset="0"/>
                      </a:endParaRPr>
                    </a:p>
                  </a:txBody>
                  <a:tcPr anchor="ctr">
                    <a:noFill/>
                  </a:tcPr>
                </a:tc>
                <a:tc>
                  <a:txBody>
                    <a:bodyPr/>
                    <a:lstStyle/>
                    <a:p>
                      <a:endParaRPr lang="en-US" sz="2400" dirty="0">
                        <a:solidFill>
                          <a:schemeClr val="bg1"/>
                        </a:solidFill>
                        <a:latin typeface="Arial Black" panose="020B0A04020102020204" pitchFamily="34" charset="0"/>
                      </a:endParaRPr>
                    </a:p>
                  </a:txBody>
                  <a:tcPr anchor="ctr">
                    <a:noFill/>
                  </a:tcPr>
                </a:tc>
                <a:extLst>
                  <a:ext uri="{0D108BD9-81ED-4DB2-BD59-A6C34878D82A}">
                    <a16:rowId xmlns:a16="http://schemas.microsoft.com/office/drawing/2014/main" val="3040454761"/>
                  </a:ext>
                </a:extLst>
              </a:tr>
              <a:tr h="517357">
                <a:tc>
                  <a:txBody>
                    <a:bodyPr/>
                    <a:lstStyle/>
                    <a:p>
                      <a:endParaRPr lang="en-US" sz="2400" dirty="0">
                        <a:solidFill>
                          <a:schemeClr val="bg1"/>
                        </a:solidFill>
                        <a:latin typeface="Arial Black" panose="020B0A04020102020204" pitchFamily="34" charset="0"/>
                      </a:endParaRPr>
                    </a:p>
                  </a:txBody>
                  <a:tcPr anchor="ctr">
                    <a:noFill/>
                  </a:tcPr>
                </a:tc>
                <a:tc>
                  <a:txBody>
                    <a:bodyPr/>
                    <a:lstStyle/>
                    <a:p>
                      <a:endParaRPr lang="en-US" sz="2400" dirty="0">
                        <a:solidFill>
                          <a:schemeClr val="bg1"/>
                        </a:solidFill>
                        <a:latin typeface="Arial Black" panose="020B0A04020102020204" pitchFamily="34" charset="0"/>
                      </a:endParaRPr>
                    </a:p>
                  </a:txBody>
                  <a:tcPr anchor="ctr">
                    <a:noFill/>
                  </a:tcPr>
                </a:tc>
                <a:tc>
                  <a:txBody>
                    <a:bodyPr/>
                    <a:lstStyle/>
                    <a:p>
                      <a:endParaRPr lang="en-US" sz="2400" dirty="0">
                        <a:solidFill>
                          <a:schemeClr val="bg1"/>
                        </a:solidFill>
                        <a:latin typeface="Arial Black" panose="020B0A04020102020204" pitchFamily="34" charset="0"/>
                      </a:endParaRPr>
                    </a:p>
                  </a:txBody>
                  <a:tcPr anchor="ctr">
                    <a:noFill/>
                  </a:tcPr>
                </a:tc>
                <a:extLst>
                  <a:ext uri="{0D108BD9-81ED-4DB2-BD59-A6C34878D82A}">
                    <a16:rowId xmlns:a16="http://schemas.microsoft.com/office/drawing/2014/main" val="3724596022"/>
                  </a:ext>
                </a:extLst>
              </a:tr>
              <a:tr h="360948">
                <a:tc>
                  <a:txBody>
                    <a:bodyPr/>
                    <a:lstStyle/>
                    <a:p>
                      <a:endParaRPr lang="en-US" sz="2400" dirty="0">
                        <a:solidFill>
                          <a:schemeClr val="bg1"/>
                        </a:solidFill>
                        <a:latin typeface="Arial Black" panose="020B0A04020102020204" pitchFamily="34" charset="0"/>
                      </a:endParaRPr>
                    </a:p>
                  </a:txBody>
                  <a:tcPr anchor="ctr">
                    <a:noFill/>
                  </a:tcPr>
                </a:tc>
                <a:tc>
                  <a:txBody>
                    <a:bodyPr/>
                    <a:lstStyle/>
                    <a:p>
                      <a:endParaRPr lang="en-US" sz="2400" dirty="0">
                        <a:solidFill>
                          <a:schemeClr val="bg1"/>
                        </a:solidFill>
                        <a:latin typeface="Arial Black" panose="020B0A04020102020204" pitchFamily="34" charset="0"/>
                      </a:endParaRPr>
                    </a:p>
                  </a:txBody>
                  <a:tcPr anchor="ctr">
                    <a:noFill/>
                  </a:tcPr>
                </a:tc>
                <a:tc>
                  <a:txBody>
                    <a:bodyPr/>
                    <a:lstStyle/>
                    <a:p>
                      <a:endParaRPr lang="en-US" sz="2400" dirty="0">
                        <a:solidFill>
                          <a:schemeClr val="bg1"/>
                        </a:solidFill>
                        <a:latin typeface="Arial Black" panose="020B0A04020102020204" pitchFamily="34" charset="0"/>
                      </a:endParaRPr>
                    </a:p>
                  </a:txBody>
                  <a:tcPr anchor="ctr">
                    <a:noFill/>
                  </a:tcPr>
                </a:tc>
                <a:extLst>
                  <a:ext uri="{0D108BD9-81ED-4DB2-BD59-A6C34878D82A}">
                    <a16:rowId xmlns:a16="http://schemas.microsoft.com/office/drawing/2014/main" val="2254503702"/>
                  </a:ext>
                </a:extLst>
              </a:tr>
              <a:tr h="974558">
                <a:tc>
                  <a:txBody>
                    <a:bodyPr/>
                    <a:lstStyle/>
                    <a:p>
                      <a:endParaRPr lang="en-US" sz="2400" dirty="0">
                        <a:solidFill>
                          <a:schemeClr val="bg1"/>
                        </a:solidFill>
                        <a:latin typeface="Arial Black" panose="020B0A04020102020204" pitchFamily="34" charset="0"/>
                      </a:endParaRPr>
                    </a:p>
                  </a:txBody>
                  <a:tcPr anchor="ctr">
                    <a:noFill/>
                  </a:tcPr>
                </a:tc>
                <a:tc>
                  <a:txBody>
                    <a:bodyPr/>
                    <a:lstStyle/>
                    <a:p>
                      <a:endParaRPr lang="en-US" sz="2400" dirty="0">
                        <a:solidFill>
                          <a:schemeClr val="bg1"/>
                        </a:solidFill>
                        <a:latin typeface="Arial Black" panose="020B0A04020102020204" pitchFamily="34" charset="0"/>
                      </a:endParaRPr>
                    </a:p>
                  </a:txBody>
                  <a:tcPr anchor="ctr">
                    <a:noFill/>
                  </a:tcPr>
                </a:tc>
                <a:tc>
                  <a:txBody>
                    <a:bodyPr/>
                    <a:lstStyle/>
                    <a:p>
                      <a:endParaRPr lang="en-US" sz="2400" dirty="0">
                        <a:solidFill>
                          <a:schemeClr val="bg1"/>
                        </a:solidFill>
                        <a:latin typeface="Arial Black" panose="020B0A04020102020204" pitchFamily="34" charset="0"/>
                      </a:endParaRPr>
                    </a:p>
                  </a:txBody>
                  <a:tcPr anchor="ctr">
                    <a:noFill/>
                  </a:tcPr>
                </a:tc>
                <a:extLst>
                  <a:ext uri="{0D108BD9-81ED-4DB2-BD59-A6C34878D82A}">
                    <a16:rowId xmlns:a16="http://schemas.microsoft.com/office/drawing/2014/main" val="294730978"/>
                  </a:ext>
                </a:extLst>
              </a:tr>
            </a:tbl>
          </a:graphicData>
        </a:graphic>
      </p:graphicFrame>
      <p:sp>
        <p:nvSpPr>
          <p:cNvPr id="6" name="TextBox 5">
            <a:extLst>
              <a:ext uri="{FF2B5EF4-FFF2-40B4-BE49-F238E27FC236}">
                <a16:creationId xmlns:a16="http://schemas.microsoft.com/office/drawing/2014/main" id="{B3E22BC3-0351-438E-A1DA-0FE39F2E9459}"/>
              </a:ext>
            </a:extLst>
          </p:cNvPr>
          <p:cNvSpPr txBox="1"/>
          <p:nvPr/>
        </p:nvSpPr>
        <p:spPr>
          <a:xfrm>
            <a:off x="5816553" y="1717576"/>
            <a:ext cx="1457987" cy="64633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Black" panose="020B0A04020102020204" pitchFamily="34" charset="0"/>
                <a:ea typeface="ＭＳ Ｐゴシック" charset="0"/>
              </a:rPr>
              <a:t>Now</a:t>
            </a:r>
          </a:p>
        </p:txBody>
      </p:sp>
      <p:sp>
        <p:nvSpPr>
          <p:cNvPr id="7" name="TextBox 6">
            <a:extLst>
              <a:ext uri="{FF2B5EF4-FFF2-40B4-BE49-F238E27FC236}">
                <a16:creationId xmlns:a16="http://schemas.microsoft.com/office/drawing/2014/main" id="{252FEAB3-9011-42C7-9745-6BB671D64ACF}"/>
              </a:ext>
            </a:extLst>
          </p:cNvPr>
          <p:cNvSpPr txBox="1"/>
          <p:nvPr/>
        </p:nvSpPr>
        <p:spPr>
          <a:xfrm>
            <a:off x="7250476" y="1717577"/>
            <a:ext cx="1640861" cy="64633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Black" panose="020B0A04020102020204" pitchFamily="34" charset="0"/>
                <a:ea typeface="ＭＳ Ｐゴシック" charset="0"/>
              </a:rPr>
              <a:t>Then</a:t>
            </a:r>
          </a:p>
        </p:txBody>
      </p:sp>
      <p:sp>
        <p:nvSpPr>
          <p:cNvPr id="8" name="TextBox 7">
            <a:extLst>
              <a:ext uri="{FF2B5EF4-FFF2-40B4-BE49-F238E27FC236}">
                <a16:creationId xmlns:a16="http://schemas.microsoft.com/office/drawing/2014/main" id="{E35B380C-ABF0-443D-BCAB-02E22CE12273}"/>
              </a:ext>
            </a:extLst>
          </p:cNvPr>
          <p:cNvSpPr txBox="1"/>
          <p:nvPr/>
        </p:nvSpPr>
        <p:spPr>
          <a:xfrm>
            <a:off x="421107" y="2539397"/>
            <a:ext cx="5245767" cy="978729"/>
          </a:xfrm>
          <a:prstGeom prst="rect">
            <a:avLst/>
          </a:prstGeom>
          <a:noFill/>
        </p:spPr>
        <p:txBody>
          <a:bodyPr wrap="square">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system-ui"/>
                <a:ea typeface="ＭＳ Ｐゴシック" charset="0"/>
              </a:rPr>
              <a:t>we know in part and we prophesy in part</a:t>
            </a:r>
          </a:p>
        </p:txBody>
      </p:sp>
      <p:pic>
        <p:nvPicPr>
          <p:cNvPr id="9" name="Picture 8">
            <a:extLst>
              <a:ext uri="{FF2B5EF4-FFF2-40B4-BE49-F238E27FC236}">
                <a16:creationId xmlns:a16="http://schemas.microsoft.com/office/drawing/2014/main" id="{4B0E51E9-07F7-4762-B5EE-FE8C040FDC18}"/>
              </a:ext>
            </a:extLst>
          </p:cNvPr>
          <p:cNvPicPr>
            <a:picLocks noChangeAspect="1"/>
          </p:cNvPicPr>
          <p:nvPr/>
        </p:nvPicPr>
        <p:blipFill>
          <a:blip r:embed="rId3" cstate="email">
            <a:clrChange>
              <a:clrFrom>
                <a:srgbClr val="880015"/>
              </a:clrFrom>
              <a:clrTo>
                <a:srgbClr val="880015">
                  <a:alpha val="0"/>
                </a:srgbClr>
              </a:clrTo>
            </a:clrChange>
            <a:extLst>
              <a:ext uri="{28A0092B-C50C-407E-A947-70E740481C1C}">
                <a14:useLocalDpi xmlns:a14="http://schemas.microsoft.com/office/drawing/2010/main"/>
              </a:ext>
            </a:extLst>
          </a:blip>
          <a:stretch>
            <a:fillRect/>
          </a:stretch>
        </p:blipFill>
        <p:spPr>
          <a:xfrm>
            <a:off x="6316945" y="2806836"/>
            <a:ext cx="443849" cy="443849"/>
          </a:xfrm>
          <a:prstGeom prst="rect">
            <a:avLst/>
          </a:prstGeom>
        </p:spPr>
      </p:pic>
      <p:sp>
        <p:nvSpPr>
          <p:cNvPr id="10" name="TextBox 9">
            <a:extLst>
              <a:ext uri="{FF2B5EF4-FFF2-40B4-BE49-F238E27FC236}">
                <a16:creationId xmlns:a16="http://schemas.microsoft.com/office/drawing/2014/main" id="{29F6EF73-610E-4F05-B1C3-1FADD5F1C142}"/>
              </a:ext>
            </a:extLst>
          </p:cNvPr>
          <p:cNvSpPr txBox="1"/>
          <p:nvPr/>
        </p:nvSpPr>
        <p:spPr>
          <a:xfrm>
            <a:off x="373640" y="3568871"/>
            <a:ext cx="5245767" cy="535531"/>
          </a:xfrm>
          <a:prstGeom prst="rect">
            <a:avLst/>
          </a:prstGeom>
          <a:noFill/>
        </p:spPr>
        <p:txBody>
          <a:bodyPr wrap="square">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system-ui"/>
                <a:ea typeface="ＭＳ Ｐゴシック" charset="0"/>
              </a:rPr>
              <a:t>when the perfect comes</a:t>
            </a:r>
          </a:p>
        </p:txBody>
      </p:sp>
      <p:pic>
        <p:nvPicPr>
          <p:cNvPr id="11" name="Picture 10">
            <a:extLst>
              <a:ext uri="{FF2B5EF4-FFF2-40B4-BE49-F238E27FC236}">
                <a16:creationId xmlns:a16="http://schemas.microsoft.com/office/drawing/2014/main" id="{35F6D2FE-0DD1-4056-86B2-B01A8C311D7C}"/>
              </a:ext>
            </a:extLst>
          </p:cNvPr>
          <p:cNvPicPr>
            <a:picLocks noChangeAspect="1"/>
          </p:cNvPicPr>
          <p:nvPr/>
        </p:nvPicPr>
        <p:blipFill>
          <a:blip r:embed="rId3" cstate="email">
            <a:clrChange>
              <a:clrFrom>
                <a:srgbClr val="880015"/>
              </a:clrFrom>
              <a:clrTo>
                <a:srgbClr val="880015">
                  <a:alpha val="0"/>
                </a:srgbClr>
              </a:clrTo>
            </a:clrChange>
            <a:extLst>
              <a:ext uri="{28A0092B-C50C-407E-A947-70E740481C1C}">
                <a14:useLocalDpi xmlns:a14="http://schemas.microsoft.com/office/drawing/2010/main"/>
              </a:ext>
            </a:extLst>
          </a:blip>
          <a:stretch>
            <a:fillRect/>
          </a:stretch>
        </p:blipFill>
        <p:spPr>
          <a:xfrm>
            <a:off x="7692042" y="3532654"/>
            <a:ext cx="443849" cy="443849"/>
          </a:xfrm>
          <a:prstGeom prst="rect">
            <a:avLst/>
          </a:prstGeom>
        </p:spPr>
      </p:pic>
      <p:sp>
        <p:nvSpPr>
          <p:cNvPr id="12" name="TextBox 11">
            <a:extLst>
              <a:ext uri="{FF2B5EF4-FFF2-40B4-BE49-F238E27FC236}">
                <a16:creationId xmlns:a16="http://schemas.microsoft.com/office/drawing/2014/main" id="{0BFC148A-F76F-4809-85B2-332420A998EF}"/>
              </a:ext>
            </a:extLst>
          </p:cNvPr>
          <p:cNvSpPr txBox="1"/>
          <p:nvPr/>
        </p:nvSpPr>
        <p:spPr>
          <a:xfrm>
            <a:off x="469892" y="4040392"/>
            <a:ext cx="5245767" cy="535531"/>
          </a:xfrm>
          <a:prstGeom prst="rect">
            <a:avLst/>
          </a:prstGeom>
          <a:noFill/>
        </p:spPr>
        <p:txBody>
          <a:bodyPr wrap="square">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system-ui"/>
                <a:ea typeface="ＭＳ Ｐゴシック" charset="0"/>
              </a:rPr>
              <a:t>now we see in a mirror dimly</a:t>
            </a:r>
          </a:p>
        </p:txBody>
      </p:sp>
      <p:sp>
        <p:nvSpPr>
          <p:cNvPr id="14" name="TextBox 13">
            <a:extLst>
              <a:ext uri="{FF2B5EF4-FFF2-40B4-BE49-F238E27FC236}">
                <a16:creationId xmlns:a16="http://schemas.microsoft.com/office/drawing/2014/main" id="{AB39BBCF-E18C-4F99-B198-1A75321B2553}"/>
              </a:ext>
            </a:extLst>
          </p:cNvPr>
          <p:cNvSpPr txBox="1"/>
          <p:nvPr/>
        </p:nvSpPr>
        <p:spPr>
          <a:xfrm>
            <a:off x="348915" y="4584915"/>
            <a:ext cx="5245767" cy="535531"/>
          </a:xfrm>
          <a:prstGeom prst="rect">
            <a:avLst/>
          </a:prstGeom>
          <a:noFill/>
        </p:spPr>
        <p:txBody>
          <a:bodyPr wrap="square">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system-ui"/>
                <a:ea typeface="ＭＳ Ｐゴシック" charset="0"/>
              </a:rPr>
              <a:t>then face to face</a:t>
            </a:r>
          </a:p>
        </p:txBody>
      </p:sp>
      <p:pic>
        <p:nvPicPr>
          <p:cNvPr id="16" name="Picture 15">
            <a:extLst>
              <a:ext uri="{FF2B5EF4-FFF2-40B4-BE49-F238E27FC236}">
                <a16:creationId xmlns:a16="http://schemas.microsoft.com/office/drawing/2014/main" id="{592BA626-C0DB-4190-B23E-6198C9638E6F}"/>
              </a:ext>
            </a:extLst>
          </p:cNvPr>
          <p:cNvPicPr>
            <a:picLocks noChangeAspect="1"/>
          </p:cNvPicPr>
          <p:nvPr/>
        </p:nvPicPr>
        <p:blipFill>
          <a:blip r:embed="rId3" cstate="email">
            <a:clrChange>
              <a:clrFrom>
                <a:srgbClr val="880015"/>
              </a:clrFrom>
              <a:clrTo>
                <a:srgbClr val="880015">
                  <a:alpha val="0"/>
                </a:srgbClr>
              </a:clrTo>
            </a:clrChange>
            <a:extLst>
              <a:ext uri="{28A0092B-C50C-407E-A947-70E740481C1C}">
                <a14:useLocalDpi xmlns:a14="http://schemas.microsoft.com/office/drawing/2010/main"/>
              </a:ext>
            </a:extLst>
          </a:blip>
          <a:stretch>
            <a:fillRect/>
          </a:stretch>
        </p:blipFill>
        <p:spPr>
          <a:xfrm>
            <a:off x="6323621" y="4086749"/>
            <a:ext cx="443849" cy="443849"/>
          </a:xfrm>
          <a:prstGeom prst="rect">
            <a:avLst/>
          </a:prstGeom>
        </p:spPr>
      </p:pic>
      <p:pic>
        <p:nvPicPr>
          <p:cNvPr id="17" name="Picture 16">
            <a:extLst>
              <a:ext uri="{FF2B5EF4-FFF2-40B4-BE49-F238E27FC236}">
                <a16:creationId xmlns:a16="http://schemas.microsoft.com/office/drawing/2014/main" id="{C97CF156-484F-4A7C-AB8B-A67BE8C8F340}"/>
              </a:ext>
            </a:extLst>
          </p:cNvPr>
          <p:cNvPicPr>
            <a:picLocks noChangeAspect="1"/>
          </p:cNvPicPr>
          <p:nvPr/>
        </p:nvPicPr>
        <p:blipFill>
          <a:blip r:embed="rId3" cstate="email">
            <a:clrChange>
              <a:clrFrom>
                <a:srgbClr val="880015"/>
              </a:clrFrom>
              <a:clrTo>
                <a:srgbClr val="880015">
                  <a:alpha val="0"/>
                </a:srgbClr>
              </a:clrTo>
            </a:clrChange>
            <a:extLst>
              <a:ext uri="{28A0092B-C50C-407E-A947-70E740481C1C}">
                <a14:useLocalDpi xmlns:a14="http://schemas.microsoft.com/office/drawing/2010/main"/>
              </a:ext>
            </a:extLst>
          </a:blip>
          <a:stretch>
            <a:fillRect/>
          </a:stretch>
        </p:blipFill>
        <p:spPr>
          <a:xfrm>
            <a:off x="7692042" y="4584915"/>
            <a:ext cx="443849" cy="443849"/>
          </a:xfrm>
          <a:prstGeom prst="rect">
            <a:avLst/>
          </a:prstGeom>
        </p:spPr>
      </p:pic>
      <p:sp>
        <p:nvSpPr>
          <p:cNvPr id="18" name="TextBox 17">
            <a:extLst>
              <a:ext uri="{FF2B5EF4-FFF2-40B4-BE49-F238E27FC236}">
                <a16:creationId xmlns:a16="http://schemas.microsoft.com/office/drawing/2014/main" id="{BAC554D3-FA08-4CDB-9BC9-F770E5EBF739}"/>
              </a:ext>
            </a:extLst>
          </p:cNvPr>
          <p:cNvSpPr txBox="1"/>
          <p:nvPr/>
        </p:nvSpPr>
        <p:spPr>
          <a:xfrm>
            <a:off x="348915" y="5075699"/>
            <a:ext cx="5503179" cy="535531"/>
          </a:xfrm>
          <a:prstGeom prst="rect">
            <a:avLst/>
          </a:prstGeom>
          <a:noFill/>
        </p:spPr>
        <p:txBody>
          <a:bodyPr wrap="square">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system-ui"/>
                <a:ea typeface="ＭＳ Ｐゴシック" charset="0"/>
              </a:rPr>
              <a:t>All I know is partial, incomplete</a:t>
            </a:r>
          </a:p>
        </p:txBody>
      </p:sp>
      <p:pic>
        <p:nvPicPr>
          <p:cNvPr id="19" name="Picture 18">
            <a:extLst>
              <a:ext uri="{FF2B5EF4-FFF2-40B4-BE49-F238E27FC236}">
                <a16:creationId xmlns:a16="http://schemas.microsoft.com/office/drawing/2014/main" id="{A821D495-D53D-45BE-A7C6-1E073C11F981}"/>
              </a:ext>
            </a:extLst>
          </p:cNvPr>
          <p:cNvPicPr>
            <a:picLocks noChangeAspect="1"/>
          </p:cNvPicPr>
          <p:nvPr/>
        </p:nvPicPr>
        <p:blipFill>
          <a:blip r:embed="rId3" cstate="email">
            <a:clrChange>
              <a:clrFrom>
                <a:srgbClr val="880015"/>
              </a:clrFrom>
              <a:clrTo>
                <a:srgbClr val="880015">
                  <a:alpha val="0"/>
                </a:srgbClr>
              </a:clrTo>
            </a:clrChange>
            <a:extLst>
              <a:ext uri="{28A0092B-C50C-407E-A947-70E740481C1C}">
                <a14:useLocalDpi xmlns:a14="http://schemas.microsoft.com/office/drawing/2010/main"/>
              </a:ext>
            </a:extLst>
          </a:blip>
          <a:stretch>
            <a:fillRect/>
          </a:stretch>
        </p:blipFill>
        <p:spPr>
          <a:xfrm>
            <a:off x="6306529" y="5122634"/>
            <a:ext cx="443849" cy="443849"/>
          </a:xfrm>
          <a:prstGeom prst="rect">
            <a:avLst/>
          </a:prstGeom>
        </p:spPr>
      </p:pic>
      <p:sp>
        <p:nvSpPr>
          <p:cNvPr id="20" name="TextBox 19">
            <a:extLst>
              <a:ext uri="{FF2B5EF4-FFF2-40B4-BE49-F238E27FC236}">
                <a16:creationId xmlns:a16="http://schemas.microsoft.com/office/drawing/2014/main" id="{269DA147-01A2-4C8C-B6E5-523584629B9C}"/>
              </a:ext>
            </a:extLst>
          </p:cNvPr>
          <p:cNvSpPr txBox="1"/>
          <p:nvPr/>
        </p:nvSpPr>
        <p:spPr>
          <a:xfrm>
            <a:off x="305537" y="5566483"/>
            <a:ext cx="5245767" cy="978729"/>
          </a:xfrm>
          <a:prstGeom prst="rect">
            <a:avLst/>
          </a:prstGeom>
          <a:noFill/>
        </p:spPr>
        <p:txBody>
          <a:bodyPr wrap="square">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system-ui"/>
                <a:ea typeface="ＭＳ Ｐゴシック" charset="0"/>
              </a:rPr>
              <a:t>then I will know everything completely</a:t>
            </a:r>
          </a:p>
        </p:txBody>
      </p:sp>
      <p:pic>
        <p:nvPicPr>
          <p:cNvPr id="21" name="Picture 20">
            <a:extLst>
              <a:ext uri="{FF2B5EF4-FFF2-40B4-BE49-F238E27FC236}">
                <a16:creationId xmlns:a16="http://schemas.microsoft.com/office/drawing/2014/main" id="{F7093C0C-C9FE-410D-A6DD-69A544CC8BE5}"/>
              </a:ext>
            </a:extLst>
          </p:cNvPr>
          <p:cNvPicPr>
            <a:picLocks noChangeAspect="1"/>
          </p:cNvPicPr>
          <p:nvPr/>
        </p:nvPicPr>
        <p:blipFill>
          <a:blip r:embed="rId3" cstate="email">
            <a:clrChange>
              <a:clrFrom>
                <a:srgbClr val="880015"/>
              </a:clrFrom>
              <a:clrTo>
                <a:srgbClr val="880015">
                  <a:alpha val="0"/>
                </a:srgbClr>
              </a:clrTo>
            </a:clrChange>
            <a:extLst>
              <a:ext uri="{28A0092B-C50C-407E-A947-70E740481C1C}">
                <a14:useLocalDpi xmlns:a14="http://schemas.microsoft.com/office/drawing/2010/main"/>
              </a:ext>
            </a:extLst>
          </a:blip>
          <a:stretch>
            <a:fillRect/>
          </a:stretch>
        </p:blipFill>
        <p:spPr>
          <a:xfrm>
            <a:off x="7692042" y="5864828"/>
            <a:ext cx="443849" cy="443849"/>
          </a:xfrm>
          <a:prstGeom prst="rect">
            <a:avLst/>
          </a:prstGeom>
        </p:spPr>
      </p:pic>
    </p:spTree>
    <p:extLst>
      <p:ext uri="{BB962C8B-B14F-4D97-AF65-F5344CB8AC3E}">
        <p14:creationId xmlns:p14="http://schemas.microsoft.com/office/powerpoint/2010/main" val="151142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P spid="1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E05F1F-E601-4F41-B5BB-C9AF3DCC602D}"/>
              </a:ext>
            </a:extLst>
          </p:cNvPr>
          <p:cNvSpPr txBox="1"/>
          <p:nvPr/>
        </p:nvSpPr>
        <p:spPr>
          <a:xfrm>
            <a:off x="804554" y="681856"/>
            <a:ext cx="2152403" cy="76944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system-ui"/>
                <a:ea typeface="ＭＳ Ｐゴシック" charset="0"/>
              </a:rPr>
              <a:t>Agabus</a:t>
            </a:r>
            <a:endParaRPr kumimoji="0" lang="en-US" sz="4400" b="1" i="0"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5" name="TextBox 4">
            <a:extLst>
              <a:ext uri="{FF2B5EF4-FFF2-40B4-BE49-F238E27FC236}">
                <a16:creationId xmlns:a16="http://schemas.microsoft.com/office/drawing/2014/main" id="{4B233A2F-7C01-44CF-8E97-F33BC4778FA2}"/>
              </a:ext>
            </a:extLst>
          </p:cNvPr>
          <p:cNvSpPr txBox="1"/>
          <p:nvPr/>
        </p:nvSpPr>
        <p:spPr>
          <a:xfrm>
            <a:off x="644978" y="2184177"/>
            <a:ext cx="7854043" cy="2677656"/>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sng" strike="noStrike" kern="1200" cap="none" spc="0" normalizeH="0" baseline="0" noProof="0" dirty="0">
                <a:ln>
                  <a:noFill/>
                </a:ln>
                <a:solidFill>
                  <a:srgbClr val="FFFFFF"/>
                </a:solidFill>
                <a:effectLst/>
                <a:uLnTx/>
                <a:uFillTx/>
                <a:latin typeface="system-ui"/>
                <a:ea typeface="ＭＳ Ｐゴシック" charset="0"/>
              </a:rPr>
              <a:t>Acts 11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30000" noProof="0" dirty="0">
                <a:ln>
                  <a:noFill/>
                </a:ln>
                <a:solidFill>
                  <a:srgbClr val="FFFFFF"/>
                </a:solidFill>
                <a:effectLst/>
                <a:uLnTx/>
                <a:uFillTx/>
                <a:latin typeface="system-ui"/>
                <a:ea typeface="ＭＳ Ｐゴシック" charset="0"/>
              </a:rPr>
              <a:t>28 </a:t>
            </a:r>
            <a:r>
              <a:rPr kumimoji="0" lang="en-US" sz="2800" b="0" i="0" u="none" strike="noStrike" kern="1200" cap="none" spc="0" normalizeH="0" baseline="0" noProof="0" dirty="0">
                <a:ln>
                  <a:noFill/>
                </a:ln>
                <a:solidFill>
                  <a:srgbClr val="FFFFFF"/>
                </a:solidFill>
                <a:effectLst/>
                <a:uLnTx/>
                <a:uFillTx/>
                <a:latin typeface="system-ui"/>
                <a:ea typeface="ＭＳ Ｐゴシック" charset="0"/>
              </a:rPr>
              <a:t>One of them named Agabus stood up in one of the meetings and predicted by the Spirit that a great famine was coming upon the entire Roman world. (This was fulfilled during the reign of Claudius.)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350987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375FD0-A370-4188-92EF-AF0AEEE3338F}"/>
              </a:ext>
            </a:extLst>
          </p:cNvPr>
          <p:cNvPicPr>
            <a:picLocks noChangeAspect="1"/>
          </p:cNvPicPr>
          <p:nvPr/>
        </p:nvPicPr>
        <p:blipFill>
          <a:blip r:embed="rId3"/>
          <a:stretch>
            <a:fillRect/>
          </a:stretch>
        </p:blipFill>
        <p:spPr>
          <a:xfrm>
            <a:off x="576902" y="517154"/>
            <a:ext cx="8017492" cy="5731328"/>
          </a:xfrm>
          <a:prstGeom prst="rect">
            <a:avLst/>
          </a:prstGeom>
        </p:spPr>
      </p:pic>
      <p:sp>
        <p:nvSpPr>
          <p:cNvPr id="8" name="TextBox 7">
            <a:extLst>
              <a:ext uri="{FF2B5EF4-FFF2-40B4-BE49-F238E27FC236}">
                <a16:creationId xmlns:a16="http://schemas.microsoft.com/office/drawing/2014/main" id="{9D2BBFD6-96AC-40EC-B3DF-D2AB7C47147F}"/>
              </a:ext>
            </a:extLst>
          </p:cNvPr>
          <p:cNvSpPr txBox="1"/>
          <p:nvPr/>
        </p:nvSpPr>
        <p:spPr>
          <a:xfrm>
            <a:off x="617703" y="609518"/>
            <a:ext cx="7908594" cy="156966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glow rad="114300">
                    <a:srgbClr val="000000"/>
                  </a:glow>
                </a:effectLst>
                <a:uLnTx/>
                <a:uFillTx/>
                <a:latin typeface="system-ui"/>
                <a:ea typeface="ＭＳ Ｐゴシック" charset="0"/>
                <a:cs typeface="Times New Roman" panose="02020603050405020304" pitchFamily="18" charset="0"/>
              </a:rPr>
              <a:t>The Holy Spirit declares, ‘So shall the owner of this belt be bound by the Jewish leaders in Jerusalem and turned over to the Gentiles</a:t>
            </a:r>
            <a:endParaRPr kumimoji="0" lang="en-US" sz="3200" b="1" i="0" u="none" strike="noStrike" kern="1200" cap="none" spc="0" normalizeH="0" baseline="0" noProof="0" dirty="0">
              <a:ln>
                <a:noFill/>
              </a:ln>
              <a:solidFill>
                <a:srgbClr val="000000"/>
              </a:solidFill>
              <a:effectLst>
                <a:glow rad="114300">
                  <a:srgbClr val="000000"/>
                </a:glow>
              </a:effectLst>
              <a:uLnTx/>
              <a:uFillTx/>
              <a:latin typeface="system-ui"/>
              <a:ea typeface="ＭＳ Ｐゴシック" charset="0"/>
            </a:endParaRPr>
          </a:p>
        </p:txBody>
      </p:sp>
    </p:spTree>
    <p:extLst>
      <p:ext uri="{BB962C8B-B14F-4D97-AF65-F5344CB8AC3E}">
        <p14:creationId xmlns:p14="http://schemas.microsoft.com/office/powerpoint/2010/main" val="322433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F5090D-4071-4F2B-915A-2D80FD4C2585}"/>
              </a:ext>
            </a:extLst>
          </p:cNvPr>
          <p:cNvPicPr>
            <a:picLocks noChangeAspect="1"/>
          </p:cNvPicPr>
          <p:nvPr/>
        </p:nvPicPr>
        <p:blipFill>
          <a:blip r:embed="rId3"/>
          <a:stretch>
            <a:fillRect/>
          </a:stretch>
        </p:blipFill>
        <p:spPr>
          <a:xfrm>
            <a:off x="414153" y="401349"/>
            <a:ext cx="8326086" cy="6011326"/>
          </a:xfrm>
          <a:prstGeom prst="rect">
            <a:avLst/>
          </a:prstGeom>
        </p:spPr>
      </p:pic>
    </p:spTree>
    <p:extLst>
      <p:ext uri="{BB962C8B-B14F-4D97-AF65-F5344CB8AC3E}">
        <p14:creationId xmlns:p14="http://schemas.microsoft.com/office/powerpoint/2010/main" val="3030354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A80FF8-4016-4904-81A9-638429FEABAD}"/>
              </a:ext>
            </a:extLst>
          </p:cNvPr>
          <p:cNvPicPr>
            <a:picLocks noChangeAspect="1"/>
          </p:cNvPicPr>
          <p:nvPr/>
        </p:nvPicPr>
        <p:blipFill>
          <a:blip r:embed="rId3"/>
          <a:stretch>
            <a:fillRect/>
          </a:stretch>
        </p:blipFill>
        <p:spPr>
          <a:xfrm>
            <a:off x="548639" y="557210"/>
            <a:ext cx="3599047" cy="4273869"/>
          </a:xfrm>
          <a:prstGeom prst="rect">
            <a:avLst/>
          </a:prstGeom>
        </p:spPr>
      </p:pic>
      <p:sp>
        <p:nvSpPr>
          <p:cNvPr id="6" name="TextBox 5">
            <a:extLst>
              <a:ext uri="{FF2B5EF4-FFF2-40B4-BE49-F238E27FC236}">
                <a16:creationId xmlns:a16="http://schemas.microsoft.com/office/drawing/2014/main" id="{72BE2A81-BA8C-4AD2-AFD5-9477A75D58E4}"/>
              </a:ext>
            </a:extLst>
          </p:cNvPr>
          <p:cNvSpPr txBox="1"/>
          <p:nvPr/>
        </p:nvSpPr>
        <p:spPr>
          <a:xfrm>
            <a:off x="1097131" y="5142822"/>
            <a:ext cx="2152403" cy="769441"/>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system-ui"/>
                <a:ea typeface="ＭＳ Ｐゴシック" charset="0"/>
              </a:rPr>
              <a:t>Micah</a:t>
            </a:r>
            <a:endParaRPr kumimoji="0" lang="en-US" sz="4400" b="1" i="0" u="none" strike="noStrike" kern="1200" cap="none" spc="0" normalizeH="0" baseline="0" noProof="0" dirty="0">
              <a:ln>
                <a:noFill/>
              </a:ln>
              <a:solidFill>
                <a:srgbClr val="FFFFFF"/>
              </a:solidFill>
              <a:effectLst/>
              <a:uLnTx/>
              <a:uFillTx/>
              <a:latin typeface="Times New Roman" charset="0"/>
              <a:ea typeface="ＭＳ Ｐゴシック" charset="0"/>
            </a:endParaRPr>
          </a:p>
        </p:txBody>
      </p:sp>
      <p:pic>
        <p:nvPicPr>
          <p:cNvPr id="14" name="Picture 13">
            <a:extLst>
              <a:ext uri="{FF2B5EF4-FFF2-40B4-BE49-F238E27FC236}">
                <a16:creationId xmlns:a16="http://schemas.microsoft.com/office/drawing/2014/main" id="{68262B38-34E0-4E3D-9C37-A0BC1288DB6A}"/>
              </a:ext>
            </a:extLst>
          </p:cNvPr>
          <p:cNvPicPr>
            <a:picLocks noChangeAspect="1"/>
          </p:cNvPicPr>
          <p:nvPr/>
        </p:nvPicPr>
        <p:blipFill>
          <a:blip r:embed="rId4">
            <a:clrChange>
              <a:clrFrom>
                <a:srgbClr val="636363"/>
              </a:clrFrom>
              <a:clrTo>
                <a:srgbClr val="636363">
                  <a:alpha val="0"/>
                </a:srgbClr>
              </a:clrTo>
            </a:clrChange>
          </a:blip>
          <a:stretch>
            <a:fillRect/>
          </a:stretch>
        </p:blipFill>
        <p:spPr>
          <a:xfrm>
            <a:off x="5413232" y="557210"/>
            <a:ext cx="3000956" cy="4565331"/>
          </a:xfrm>
          <a:prstGeom prst="rect">
            <a:avLst/>
          </a:prstGeom>
        </p:spPr>
      </p:pic>
      <p:sp>
        <p:nvSpPr>
          <p:cNvPr id="15" name="TextBox 14">
            <a:extLst>
              <a:ext uri="{FF2B5EF4-FFF2-40B4-BE49-F238E27FC236}">
                <a16:creationId xmlns:a16="http://schemas.microsoft.com/office/drawing/2014/main" id="{2FD5ED2B-00D9-4EF2-A2D0-7F3FBB610D08}"/>
              </a:ext>
            </a:extLst>
          </p:cNvPr>
          <p:cNvSpPr txBox="1"/>
          <p:nvPr/>
        </p:nvSpPr>
        <p:spPr>
          <a:xfrm>
            <a:off x="5413232" y="5142821"/>
            <a:ext cx="2720456" cy="769441"/>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system-ui"/>
                <a:ea typeface="ＭＳ Ｐゴシック" charset="0"/>
              </a:rPr>
              <a:t>Jeremiah</a:t>
            </a:r>
            <a:endParaRPr kumimoji="0" lang="en-US" sz="4400" b="1" i="0"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463688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99255A-0703-4716-A123-43A232BB251D}"/>
              </a:ext>
            </a:extLst>
          </p:cNvPr>
          <p:cNvPicPr>
            <a:picLocks noChangeAspect="1"/>
          </p:cNvPicPr>
          <p:nvPr/>
        </p:nvPicPr>
        <p:blipFill>
          <a:blip r:embed="rId3">
            <a:clrChange>
              <a:clrFrom>
                <a:srgbClr val="FFFFFF"/>
              </a:clrFrom>
              <a:clrTo>
                <a:srgbClr val="FFFFFF">
                  <a:alpha val="0"/>
                </a:srgbClr>
              </a:clrTo>
            </a:clrChange>
            <a:duotone>
              <a:schemeClr val="accent5">
                <a:shade val="45000"/>
                <a:satMod val="135000"/>
              </a:schemeClr>
              <a:prstClr val="white"/>
            </a:duotone>
          </a:blip>
          <a:stretch>
            <a:fillRect/>
          </a:stretch>
        </p:blipFill>
        <p:spPr>
          <a:xfrm>
            <a:off x="426720" y="2560572"/>
            <a:ext cx="4377863" cy="3695431"/>
          </a:xfrm>
          <a:prstGeom prst="rect">
            <a:avLst/>
          </a:prstGeom>
        </p:spPr>
      </p:pic>
      <p:sp>
        <p:nvSpPr>
          <p:cNvPr id="6" name="Speech Bubble: Oval 5">
            <a:extLst>
              <a:ext uri="{FF2B5EF4-FFF2-40B4-BE49-F238E27FC236}">
                <a16:creationId xmlns:a16="http://schemas.microsoft.com/office/drawing/2014/main" id="{5668932D-1B07-4CA4-9C36-1941F259091B}"/>
              </a:ext>
            </a:extLst>
          </p:cNvPr>
          <p:cNvSpPr/>
          <p:nvPr/>
        </p:nvSpPr>
        <p:spPr bwMode="auto">
          <a:xfrm>
            <a:off x="3063240" y="523382"/>
            <a:ext cx="5654040" cy="2037190"/>
          </a:xfrm>
          <a:prstGeom prst="wedgeEllipseCallout">
            <a:avLst/>
          </a:prstGeom>
          <a:solidFill>
            <a:srgbClr val="6FA58E"/>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omic Sans MS" pitchFamily="-112" charset="0"/>
                <a:ea typeface="ＭＳ Ｐゴシック" charset="0"/>
              </a:rPr>
              <a:t>Don’t Go to Jerusalem</a:t>
            </a:r>
          </a:p>
        </p:txBody>
      </p:sp>
    </p:spTree>
    <p:extLst>
      <p:ext uri="{BB962C8B-B14F-4D97-AF65-F5344CB8AC3E}">
        <p14:creationId xmlns:p14="http://schemas.microsoft.com/office/powerpoint/2010/main" val="37974211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00090"/>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900098" name="Rectangle 2"/>
          <p:cNvSpPr>
            <a:spLocks noGrp="1" noChangeArrowheads="1"/>
          </p:cNvSpPr>
          <p:nvPr>
            <p:ph type="ctrTitle" idx="4294967295"/>
          </p:nvPr>
        </p:nvSpPr>
        <p:spPr>
          <a:xfrm>
            <a:off x="0" y="22225"/>
            <a:ext cx="9144000" cy="909638"/>
          </a:xfrm>
          <a:prstGeom prst="rect">
            <a:avLst/>
          </a:prstGeom>
          <a:effectLst>
            <a:outerShdw blurRad="63500" dist="35921" dir="2700000" algn="ctr" rotWithShape="0">
              <a:schemeClr val="tx2">
                <a:alpha val="74998"/>
              </a:schemeClr>
            </a:outerShdw>
          </a:effectLst>
        </p:spPr>
        <p:txBody>
          <a:bodyPr anchor="ctr"/>
          <a:lstStyle/>
          <a:p>
            <a:pPr>
              <a:defRPr/>
            </a:pPr>
            <a:r>
              <a:rPr lang="en-US" sz="4800" b="1" dirty="0">
                <a:effectLst>
                  <a:glow rad="127000">
                    <a:schemeClr val="tx1"/>
                  </a:glow>
                </a:effectLst>
                <a:latin typeface="Arial" charset="0"/>
                <a:ea typeface="ＭＳ Ｐゴシック" charset="0"/>
                <a:cs typeface="ＭＳ Ｐゴシック" charset="0"/>
              </a:rPr>
              <a:t>Key Verse</a:t>
            </a:r>
          </a:p>
        </p:txBody>
      </p:sp>
      <p:sp>
        <p:nvSpPr>
          <p:cNvPr id="5" name="Rectangle 2"/>
          <p:cNvSpPr txBox="1">
            <a:spLocks noChangeArrowheads="1"/>
          </p:cNvSpPr>
          <p:nvPr/>
        </p:nvSpPr>
        <p:spPr bwMode="auto">
          <a:xfrm>
            <a:off x="793750" y="1582218"/>
            <a:ext cx="7556500" cy="184678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30000" noProof="0" dirty="0">
                <a:ln>
                  <a:noFill/>
                </a:ln>
                <a:solidFill>
                  <a:srgbClr val="FFFFFF"/>
                </a:solidFill>
                <a:effectLst/>
                <a:uLnTx/>
                <a:uFillTx/>
                <a:latin typeface="Arial"/>
                <a:ea typeface="ＭＳ Ｐゴシック" pitchFamily="-108" charset="-128"/>
                <a:cs typeface="Arial"/>
              </a:rPr>
              <a:t>14</a:t>
            </a:r>
            <a:r>
              <a:rPr kumimoji="0" lang="en-US" sz="3600" b="1" i="0" u="none" strike="noStrike" kern="1200" cap="none" spc="0" normalizeH="0" baseline="0" noProof="0" dirty="0">
                <a:ln>
                  <a:noFill/>
                </a:ln>
                <a:solidFill>
                  <a:srgbClr val="FFFFFF"/>
                </a:solidFill>
                <a:effectLst/>
                <a:uLnTx/>
                <a:uFillTx/>
                <a:latin typeface="Arial"/>
                <a:ea typeface="ＭＳ Ｐゴシック" pitchFamily="-108" charset="-128"/>
                <a:cs typeface="Arial"/>
              </a:rPr>
              <a:t> When it was clear that            we couldn’t persuade him,         we gave up and said,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Arial"/>
              <a:ea typeface="ＭＳ Ｐゴシック" pitchFamily="-108" charset="-128"/>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Black" panose="020B0A04020102020204" pitchFamily="34" charset="0"/>
                <a:ea typeface="ＭＳ Ｐゴシック" pitchFamily="-108" charset="-128"/>
                <a:cs typeface="Arial"/>
              </a:rPr>
              <a:t>“The Lord’s will be done.”</a:t>
            </a:r>
            <a:endParaRPr kumimoji="0" lang="en-US" sz="4000" b="1" i="1" u="none" strike="noStrike" kern="1200" cap="none" spc="0" normalizeH="0" baseline="0" noProof="0" dirty="0">
              <a:ln>
                <a:noFill/>
              </a:ln>
              <a:solidFill>
                <a:srgbClr val="FFFFFF"/>
              </a:solidFill>
              <a:effectLst/>
              <a:uLnTx/>
              <a:uFillTx/>
              <a:latin typeface="Arial Black" panose="020B0A04020102020204" pitchFamily="34" charset="0"/>
              <a:ea typeface="ＭＳ Ｐゴシック" pitchFamily="-108" charset="-128"/>
              <a:cs typeface="Arial"/>
            </a:endParaRPr>
          </a:p>
        </p:txBody>
      </p:sp>
      <p:sp>
        <p:nvSpPr>
          <p:cNvPr id="6" name="Rectangle 2"/>
          <p:cNvSpPr txBox="1">
            <a:spLocks noChangeArrowheads="1"/>
          </p:cNvSpPr>
          <p:nvPr/>
        </p:nvSpPr>
        <p:spPr bwMode="auto">
          <a:xfrm>
            <a:off x="177800" y="5907172"/>
            <a:ext cx="8826500"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Acts Ch 21:14</a:t>
            </a:r>
          </a:p>
        </p:txBody>
      </p:sp>
      <p:pic>
        <p:nvPicPr>
          <p:cNvPr id="19" name="Picture 18">
            <a:extLst>
              <a:ext uri="{FF2B5EF4-FFF2-40B4-BE49-F238E27FC236}">
                <a16:creationId xmlns:a16="http://schemas.microsoft.com/office/drawing/2014/main" id="{F992C3A3-B36F-4B08-96AC-15E249FF8AD4}"/>
              </a:ext>
            </a:extLst>
          </p:cNvPr>
          <p:cNvPicPr>
            <a:picLocks noChangeAspect="1"/>
          </p:cNvPicPr>
          <p:nvPr/>
        </p:nvPicPr>
        <p:blipFill>
          <a:blip r:embed="rId3" cstate="email">
            <a:clrChange>
              <a:clrFrom>
                <a:srgbClr val="FFF200"/>
              </a:clrFrom>
              <a:clrTo>
                <a:srgbClr val="FFF200">
                  <a:alpha val="0"/>
                </a:srgbClr>
              </a:clrTo>
            </a:clrChange>
            <a:extLst>
              <a:ext uri="{28A0092B-C50C-407E-A947-70E740481C1C}">
                <a14:useLocalDpi xmlns:a14="http://schemas.microsoft.com/office/drawing/2010/main"/>
              </a:ext>
            </a:extLst>
          </a:blip>
          <a:stretch>
            <a:fillRect/>
          </a:stretch>
        </p:blipFill>
        <p:spPr>
          <a:xfrm>
            <a:off x="286355" y="165882"/>
            <a:ext cx="1663943" cy="584745"/>
          </a:xfrm>
          <a:prstGeom prst="rect">
            <a:avLst/>
          </a:prstGeom>
        </p:spPr>
      </p:pic>
      <p:pic>
        <p:nvPicPr>
          <p:cNvPr id="22" name="Picture 21">
            <a:extLst>
              <a:ext uri="{FF2B5EF4-FFF2-40B4-BE49-F238E27FC236}">
                <a16:creationId xmlns:a16="http://schemas.microsoft.com/office/drawing/2014/main" id="{ED052B8F-50AE-4A75-B13D-817894325E4A}"/>
              </a:ext>
            </a:extLst>
          </p:cNvPr>
          <p:cNvPicPr>
            <a:picLocks noChangeAspect="1"/>
          </p:cNvPicPr>
          <p:nvPr/>
        </p:nvPicPr>
        <p:blipFill>
          <a:blip r:embed="rId3" cstate="email">
            <a:clrChange>
              <a:clrFrom>
                <a:srgbClr val="FFF200"/>
              </a:clrFrom>
              <a:clrTo>
                <a:srgbClr val="FFF200">
                  <a:alpha val="0"/>
                </a:srgbClr>
              </a:clrTo>
            </a:clrChange>
            <a:extLst>
              <a:ext uri="{28A0092B-C50C-407E-A947-70E740481C1C}">
                <a14:useLocalDpi xmlns:a14="http://schemas.microsoft.com/office/drawing/2010/main"/>
              </a:ext>
            </a:extLst>
          </a:blip>
          <a:stretch>
            <a:fillRect/>
          </a:stretch>
        </p:blipFill>
        <p:spPr>
          <a:xfrm>
            <a:off x="7110252" y="184076"/>
            <a:ext cx="1663943" cy="584745"/>
          </a:xfrm>
          <a:prstGeom prst="rect">
            <a:avLst/>
          </a:prstGeom>
        </p:spPr>
      </p:pic>
    </p:spTree>
    <p:extLst>
      <p:ext uri="{BB962C8B-B14F-4D97-AF65-F5344CB8AC3E}">
        <p14:creationId xmlns:p14="http://schemas.microsoft.com/office/powerpoint/2010/main" val="4273493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8A84952-B200-4ABA-ABE7-1481415803D0}"/>
              </a:ext>
            </a:extLst>
          </p:cNvPr>
          <p:cNvSpPr txBox="1">
            <a:spLocks noChangeArrowheads="1"/>
          </p:cNvSpPr>
          <p:nvPr/>
        </p:nvSpPr>
        <p:spPr>
          <a:xfrm>
            <a:off x="0" y="22225"/>
            <a:ext cx="9144000" cy="909638"/>
          </a:xfrm>
          <a:prstGeom prst="rect">
            <a:avLst/>
          </a:prstGeom>
          <a:effectLst>
            <a:outerShdw blurRad="63500" dist="35921" dir="2700000" algn="ctr" rotWithShape="0">
              <a:schemeClr val="tx2">
                <a:alpha val="74998"/>
              </a:schemeClr>
            </a:outerShdw>
          </a:effec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Suffering</a:t>
            </a:r>
          </a:p>
        </p:txBody>
      </p:sp>
      <p:sp>
        <p:nvSpPr>
          <p:cNvPr id="4" name="TextBox 3">
            <a:extLst>
              <a:ext uri="{FF2B5EF4-FFF2-40B4-BE49-F238E27FC236}">
                <a16:creationId xmlns:a16="http://schemas.microsoft.com/office/drawing/2014/main" id="{D492718C-9E31-468B-8CB2-5B89E51BCBA7}"/>
              </a:ext>
            </a:extLst>
          </p:cNvPr>
          <p:cNvSpPr txBox="1"/>
          <p:nvPr/>
        </p:nvSpPr>
        <p:spPr>
          <a:xfrm>
            <a:off x="521368" y="1340204"/>
            <a:ext cx="8101263" cy="224676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sng" strike="noStrike" kern="1200" cap="none" spc="0" normalizeH="0" baseline="0" noProof="0" dirty="0">
                <a:ln>
                  <a:noFill/>
                </a:ln>
                <a:solidFill>
                  <a:srgbClr val="FFFFFF"/>
                </a:solidFill>
                <a:effectLst/>
                <a:uLnTx/>
                <a:uFillTx/>
                <a:latin typeface="system-ui"/>
                <a:ea typeface="ＭＳ Ｐゴシック" charset="0"/>
              </a:rPr>
              <a:t>Romans 8:17</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30000" noProof="0" dirty="0">
                <a:ln>
                  <a:noFill/>
                </a:ln>
                <a:solidFill>
                  <a:srgbClr val="FFFFFF"/>
                </a:solidFill>
                <a:effectLst/>
                <a:uLnTx/>
                <a:uFillTx/>
                <a:latin typeface="system-ui"/>
                <a:ea typeface="ＭＳ Ｐゴシック" charset="0"/>
              </a:rPr>
              <a:t>  17 </a:t>
            </a:r>
            <a:r>
              <a:rPr kumimoji="0" lang="en-US" sz="2800" b="0" i="0" u="none" strike="noStrike" kern="1200" cap="none" spc="0" normalizeH="0" baseline="0" noProof="0" dirty="0">
                <a:ln>
                  <a:noFill/>
                </a:ln>
                <a:solidFill>
                  <a:srgbClr val="FFFFFF"/>
                </a:solidFill>
                <a:effectLst/>
                <a:uLnTx/>
                <a:uFillTx/>
                <a:latin typeface="system-ui"/>
                <a:ea typeface="ＭＳ Ｐゴシック" charset="0"/>
              </a:rPr>
              <a:t>And since we are his children, we are his heirs. In fact, together with Christ we are heirs of God’s glory. But if we are to share his glory, we must also share his suffering.</a:t>
            </a:r>
          </a:p>
        </p:txBody>
      </p:sp>
    </p:spTree>
    <p:extLst>
      <p:ext uri="{BB962C8B-B14F-4D97-AF65-F5344CB8AC3E}">
        <p14:creationId xmlns:p14="http://schemas.microsoft.com/office/powerpoint/2010/main" val="554121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97;p2">
            <a:extLst>
              <a:ext uri="{FF2B5EF4-FFF2-40B4-BE49-F238E27FC236}">
                <a16:creationId xmlns:a16="http://schemas.microsoft.com/office/drawing/2014/main" id="{491A4056-D0F9-4034-B6F5-2D82274549ED}"/>
              </a:ext>
            </a:extLst>
          </p:cNvPr>
          <p:cNvSpPr txBox="1"/>
          <p:nvPr/>
        </p:nvSpPr>
        <p:spPr>
          <a:xfrm>
            <a:off x="0" y="6088599"/>
            <a:ext cx="9144000" cy="769401"/>
          </a:xfrm>
          <a:prstGeom prst="rect">
            <a:avLst/>
          </a:prstGeom>
          <a:solidFill>
            <a:srgbClr val="544C41">
              <a:alpha val="54000"/>
            </a:srgbClr>
          </a:solidFill>
          <a:ln>
            <a:noFill/>
          </a:ln>
          <a:effectLst>
            <a:outerShdw dist="35921" dir="2700000" algn="ctr" rotWithShape="0">
              <a:srgbClr val="808080"/>
            </a:outerShdw>
          </a:effectLst>
        </p:spPr>
        <p:txBody>
          <a:bodyPr spcFirstLastPara="1" wrap="square" lIns="91425" tIns="45700" rIns="91425" bIns="45700" anchor="t" anchorCtr="0">
            <a:spAutoFit/>
          </a:bodyPr>
          <a:lstStyle/>
          <a:p>
            <a:pPr marL="758825" marR="0" lvl="0" indent="-758825"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4400" b="1" i="0" u="none" strike="noStrike" kern="1200" cap="none" spc="0" normalizeH="0" baseline="0" noProof="0" dirty="0">
                <a:ln>
                  <a:noFill/>
                </a:ln>
                <a:solidFill>
                  <a:srgbClr val="FFFFFF"/>
                </a:solidFill>
                <a:effectLst>
                  <a:glow rad="190500">
                    <a:srgbClr val="000000">
                      <a:alpha val="75000"/>
                    </a:srgbClr>
                  </a:glow>
                </a:effectLst>
                <a:uLnTx/>
                <a:uFillTx/>
                <a:ea typeface="ＭＳ Ｐゴシック"/>
                <a:cs typeface="Calibri" panose="020F0502020204030204" pitchFamily="34" charset="0"/>
                <a:sym typeface="Arial"/>
              </a:rPr>
              <a:t>Matthew 6:7-13 (NLT)</a:t>
            </a:r>
            <a:endParaRPr kumimoji="0" lang="en-US" sz="2800" b="1" i="1" u="none" strike="noStrike" kern="1200" cap="none" spc="0" normalizeH="0" baseline="0" noProof="0" dirty="0">
              <a:ln>
                <a:noFill/>
              </a:ln>
              <a:solidFill>
                <a:srgbClr val="FFFFFF"/>
              </a:solidFill>
              <a:effectLst>
                <a:glow rad="190500">
                  <a:srgbClr val="000000">
                    <a:alpha val="75000"/>
                  </a:srgbClr>
                </a:glow>
              </a:effectLst>
              <a:uLnTx/>
              <a:uFillTx/>
              <a:ea typeface="ＭＳ Ｐゴシック"/>
              <a:cs typeface="Calibri" panose="020F0502020204030204" pitchFamily="34" charset="0"/>
              <a:sym typeface="Arial"/>
            </a:endParaRPr>
          </a:p>
        </p:txBody>
      </p:sp>
      <p:sp>
        <p:nvSpPr>
          <p:cNvPr id="9" name="Google Shape;97;p2">
            <a:extLst>
              <a:ext uri="{FF2B5EF4-FFF2-40B4-BE49-F238E27FC236}">
                <a16:creationId xmlns:a16="http://schemas.microsoft.com/office/drawing/2014/main" id="{783E1693-3568-4635-BC59-10D9A1CD9A2E}"/>
              </a:ext>
            </a:extLst>
          </p:cNvPr>
          <p:cNvSpPr txBox="1"/>
          <p:nvPr/>
        </p:nvSpPr>
        <p:spPr>
          <a:xfrm>
            <a:off x="209550" y="338118"/>
            <a:ext cx="8724900" cy="4613017"/>
          </a:xfrm>
          <a:prstGeom prst="rect">
            <a:avLst/>
          </a:prstGeom>
          <a:noFill/>
          <a:ln>
            <a:noFill/>
          </a:ln>
          <a:effectLst>
            <a:outerShdw dist="35921" dir="2700000" algn="ctr" rotWithShape="0">
              <a:srgbClr val="808080"/>
            </a:outerShdw>
          </a:effectLst>
        </p:spPr>
        <p:txBody>
          <a:bodyPr spcFirstLastPara="1" wrap="square" lIns="91425" tIns="45700" rIns="91425" bIns="45700" anchor="t" anchorCtr="0">
            <a:spAutoFit/>
          </a:bodyPr>
          <a:lstStyle/>
          <a:p>
            <a:pPr marR="0" lvl="0" defTabSz="914400" rtl="0" eaLnBrk="1" fontAlgn="auto" latinLnBrk="0" hangingPunct="1">
              <a:lnSpc>
                <a:spcPct val="108000"/>
              </a:lnSpc>
              <a:spcBef>
                <a:spcPts val="0"/>
              </a:spcBef>
              <a:spcAft>
                <a:spcPts val="0"/>
              </a:spcAft>
              <a:buClr>
                <a:srgbClr val="FFFFFF"/>
              </a:buClr>
              <a:buSzPts val="3600"/>
              <a:buFont typeface="Arial"/>
              <a:buNone/>
              <a:tabLst/>
              <a:defRPr/>
            </a:pPr>
            <a:r>
              <a:rPr kumimoji="0" lang="en-US" sz="3400" b="1" i="0" u="none" strike="noStrike" kern="1200" cap="none" normalizeH="0" baseline="30000" noProof="0" dirty="0">
                <a:ln>
                  <a:noFill/>
                </a:ln>
                <a:solidFill>
                  <a:srgbClr val="FFFFFF"/>
                </a:solidFill>
                <a:effectLst>
                  <a:glow rad="190500">
                    <a:srgbClr val="000000">
                      <a:alpha val="75000"/>
                    </a:srgbClr>
                  </a:glow>
                </a:effectLst>
                <a:uLnTx/>
                <a:uFillTx/>
                <a:latin typeface="Arial"/>
                <a:ea typeface="ＭＳ Ｐゴシック"/>
                <a:cs typeface="Arial"/>
                <a:sym typeface="Arial"/>
              </a:rPr>
              <a:t>7</a:t>
            </a:r>
            <a:r>
              <a:rPr kumimoji="0" lang="en-US" sz="3400" b="1" i="0" u="none" strike="noStrike" kern="1200" cap="none" normalizeH="0" baseline="0" noProof="0" dirty="0">
                <a:ln>
                  <a:noFill/>
                </a:ln>
                <a:solidFill>
                  <a:srgbClr val="FFFFFF"/>
                </a:solidFill>
                <a:effectLst>
                  <a:glow rad="190500">
                    <a:srgbClr val="000000">
                      <a:alpha val="75000"/>
                    </a:srgbClr>
                  </a:glow>
                </a:effectLst>
                <a:uLnTx/>
                <a:uFillTx/>
                <a:latin typeface="Arial"/>
                <a:ea typeface="ＭＳ Ｐゴシック"/>
                <a:cs typeface="Arial"/>
                <a:sym typeface="Arial"/>
              </a:rPr>
              <a:t> “When you pray, don’t babble on and on as the Gentiles do. They think their prayers are answered merely by repeating their words again and again. </a:t>
            </a:r>
            <a:r>
              <a:rPr kumimoji="0" lang="en-US" sz="3400" b="1" i="0" u="none" strike="noStrike" kern="1200" cap="none" normalizeH="0" baseline="30000" noProof="0" dirty="0">
                <a:ln>
                  <a:noFill/>
                </a:ln>
                <a:solidFill>
                  <a:srgbClr val="FFFFFF"/>
                </a:solidFill>
                <a:effectLst>
                  <a:glow rad="190500">
                    <a:srgbClr val="000000">
                      <a:alpha val="75000"/>
                    </a:srgbClr>
                  </a:glow>
                </a:effectLst>
                <a:uLnTx/>
                <a:uFillTx/>
                <a:latin typeface="Arial"/>
                <a:ea typeface="ＭＳ Ｐゴシック"/>
                <a:cs typeface="Arial"/>
                <a:sym typeface="Arial"/>
              </a:rPr>
              <a:t>8</a:t>
            </a:r>
            <a:r>
              <a:rPr kumimoji="0" lang="en-US" sz="3400" b="1" i="0" u="none" strike="noStrike" kern="1200" cap="none" normalizeH="0" baseline="0" noProof="0" dirty="0">
                <a:ln>
                  <a:noFill/>
                </a:ln>
                <a:solidFill>
                  <a:srgbClr val="FFFFFF"/>
                </a:solidFill>
                <a:effectLst>
                  <a:glow rad="190500">
                    <a:srgbClr val="000000">
                      <a:alpha val="75000"/>
                    </a:srgbClr>
                  </a:glow>
                </a:effectLst>
                <a:uLnTx/>
                <a:uFillTx/>
                <a:latin typeface="Arial"/>
                <a:ea typeface="ＭＳ Ｐゴシック"/>
                <a:cs typeface="Arial"/>
                <a:sym typeface="Arial"/>
              </a:rPr>
              <a:t> Don’t be like them, for your Father knows exactly what you need even before you ask him! </a:t>
            </a:r>
            <a:r>
              <a:rPr kumimoji="0" lang="en-US" sz="3400" b="1" i="0" u="none" strike="noStrike" kern="1200" cap="none" normalizeH="0" baseline="30000" noProof="0" dirty="0">
                <a:ln>
                  <a:noFill/>
                </a:ln>
                <a:solidFill>
                  <a:srgbClr val="FFFFFF"/>
                </a:solidFill>
                <a:effectLst>
                  <a:glow rad="190500">
                    <a:srgbClr val="000000">
                      <a:alpha val="75000"/>
                    </a:srgbClr>
                  </a:glow>
                </a:effectLst>
                <a:uLnTx/>
                <a:uFillTx/>
                <a:latin typeface="Arial"/>
                <a:ea typeface="ＭＳ Ｐゴシック"/>
                <a:cs typeface="Arial"/>
                <a:sym typeface="Arial"/>
              </a:rPr>
              <a:t>9</a:t>
            </a:r>
            <a:r>
              <a:rPr kumimoji="0" lang="en-US" sz="3400" b="1" i="0" u="none" strike="noStrike" kern="1200" cap="none" normalizeH="0" baseline="0" noProof="0" dirty="0">
                <a:ln>
                  <a:noFill/>
                </a:ln>
                <a:solidFill>
                  <a:srgbClr val="FFFFFF"/>
                </a:solidFill>
                <a:effectLst>
                  <a:glow rad="190500">
                    <a:srgbClr val="000000">
                      <a:alpha val="75000"/>
                    </a:srgbClr>
                  </a:glow>
                </a:effectLst>
                <a:uLnTx/>
                <a:uFillTx/>
                <a:latin typeface="Arial"/>
                <a:ea typeface="ＭＳ Ｐゴシック"/>
                <a:cs typeface="Arial"/>
                <a:sym typeface="Arial"/>
              </a:rPr>
              <a:t> Pray like this:</a:t>
            </a:r>
          </a:p>
          <a:p>
            <a:pPr marR="0" lvl="0" defTabSz="914400" rtl="0" eaLnBrk="1" fontAlgn="auto" latinLnBrk="0" hangingPunct="1">
              <a:lnSpc>
                <a:spcPct val="108000"/>
              </a:lnSpc>
              <a:spcBef>
                <a:spcPts val="0"/>
              </a:spcBef>
              <a:spcAft>
                <a:spcPts val="0"/>
              </a:spcAft>
              <a:buClr>
                <a:srgbClr val="FFFFFF"/>
              </a:buClr>
              <a:buSzPts val="3600"/>
              <a:buFont typeface="Arial"/>
              <a:buNone/>
              <a:tabLst/>
              <a:defRPr/>
            </a:pPr>
            <a:endParaRPr kumimoji="0" lang="en-US" sz="3400" b="1" i="0" u="none" strike="noStrike" kern="1200" cap="none" normalizeH="0" baseline="0" noProof="0" dirty="0">
              <a:ln>
                <a:noFill/>
              </a:ln>
              <a:solidFill>
                <a:srgbClr val="FFFFFF"/>
              </a:solidFill>
              <a:effectLst>
                <a:glow rad="190500">
                  <a:srgbClr val="000000">
                    <a:alpha val="75000"/>
                  </a:srgbClr>
                </a:glow>
              </a:effectLst>
              <a:uLnTx/>
              <a:uFillTx/>
              <a:latin typeface="Arial"/>
              <a:ea typeface="ＭＳ Ｐゴシック"/>
              <a:cs typeface="Arial"/>
              <a:sym typeface="Arial"/>
            </a:endParaRPr>
          </a:p>
        </p:txBody>
      </p:sp>
    </p:spTree>
    <p:extLst>
      <p:ext uri="{BB962C8B-B14F-4D97-AF65-F5344CB8AC3E}">
        <p14:creationId xmlns:p14="http://schemas.microsoft.com/office/powerpoint/2010/main" val="1465932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11A5E6E9-03BD-45BC-9BB6-7266CC49F88C}"/>
              </a:ext>
            </a:extLst>
          </p:cNvPr>
          <p:cNvSpPr txBox="1">
            <a:spLocks noChangeArrowheads="1"/>
          </p:cNvSpPr>
          <p:nvPr/>
        </p:nvSpPr>
        <p:spPr bwMode="auto">
          <a:xfrm>
            <a:off x="76200" y="1143000"/>
            <a:ext cx="6248400" cy="708025"/>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lIns="0" rIns="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charset="0"/>
                <a:ea typeface="Times New Roman"/>
                <a:cs typeface="Times New Roman"/>
              </a:rPr>
              <a:t>“To the remotest part of the earth” (Acts 1:8)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charset="0"/>
                <a:ea typeface="Times New Roman"/>
                <a:cs typeface="Times New Roman"/>
              </a:rPr>
              <a:t>Acts </a:t>
            </a:r>
            <a:r>
              <a:rPr kumimoji="0" lang="en-US" sz="2000" b="1" i="0" u="none" strike="noStrike" kern="1200" cap="none" spc="0" normalizeH="0" baseline="0" noProof="0" dirty="0">
                <a:ln>
                  <a:noFill/>
                </a:ln>
                <a:solidFill>
                  <a:srgbClr val="000000"/>
                </a:solidFill>
                <a:effectLst/>
                <a:uLnTx/>
                <a:uFillTx/>
                <a:latin typeface="Arial" charset="0"/>
                <a:ea typeface="Times New Roman"/>
                <a:cs typeface="Times New Roman"/>
              </a:rPr>
              <a:t>9  13       14    15  16          18           21     27     28</a:t>
            </a:r>
          </a:p>
        </p:txBody>
      </p:sp>
      <p:sp>
        <p:nvSpPr>
          <p:cNvPr id="3" name="Text Box 16">
            <a:extLst>
              <a:ext uri="{FF2B5EF4-FFF2-40B4-BE49-F238E27FC236}">
                <a16:creationId xmlns:a16="http://schemas.microsoft.com/office/drawing/2014/main" id="{A06BD07B-BB57-4695-B3CF-B7C10D72FDC6}"/>
              </a:ext>
            </a:extLst>
          </p:cNvPr>
          <p:cNvSpPr txBox="1">
            <a:spLocks noChangeArrowheads="1"/>
          </p:cNvSpPr>
          <p:nvPr/>
        </p:nvSpPr>
        <p:spPr bwMode="auto">
          <a:xfrm>
            <a:off x="1828800" y="2338388"/>
            <a:ext cx="8382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Fall 49</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The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Council</a:t>
            </a:r>
          </a:p>
        </p:txBody>
      </p:sp>
      <p:sp>
        <p:nvSpPr>
          <p:cNvPr id="4" name="Text Box 17">
            <a:extLst>
              <a:ext uri="{FF2B5EF4-FFF2-40B4-BE49-F238E27FC236}">
                <a16:creationId xmlns:a16="http://schemas.microsoft.com/office/drawing/2014/main" id="{1FE622D9-3159-4806-B7DC-2EC636C75BD9}"/>
              </a:ext>
            </a:extLst>
          </p:cNvPr>
          <p:cNvSpPr txBox="1">
            <a:spLocks noChangeArrowheads="1"/>
          </p:cNvSpPr>
          <p:nvPr/>
        </p:nvSpPr>
        <p:spPr bwMode="auto">
          <a:xfrm>
            <a:off x="4724400" y="2133600"/>
            <a:ext cx="685800" cy="738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May 57-</a:t>
            </a:r>
            <a:br>
              <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Aug 59</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Trials</a:t>
            </a:r>
            <a:endParaRPr kumimoji="0" lang="en-US"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5" name="Line 19">
            <a:extLst>
              <a:ext uri="{FF2B5EF4-FFF2-40B4-BE49-F238E27FC236}">
                <a16:creationId xmlns:a16="http://schemas.microsoft.com/office/drawing/2014/main" id="{6C95369E-81AA-4EEA-AED7-A9F4ADF0943D}"/>
              </a:ext>
            </a:extLst>
          </p:cNvPr>
          <p:cNvSpPr>
            <a:spLocks noChangeShapeType="1"/>
          </p:cNvSpPr>
          <p:nvPr/>
        </p:nvSpPr>
        <p:spPr bwMode="auto">
          <a:xfrm>
            <a:off x="0" y="2590800"/>
            <a:ext cx="9067800" cy="0"/>
          </a:xfrm>
          <a:prstGeom prst="line">
            <a:avLst/>
          </a:prstGeom>
          <a:noFill/>
          <a:ln w="76200">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Times New Roman"/>
            </a:endParaRPr>
          </a:p>
        </p:txBody>
      </p:sp>
      <p:sp>
        <p:nvSpPr>
          <p:cNvPr id="6" name="Text Box 20">
            <a:extLst>
              <a:ext uri="{FF2B5EF4-FFF2-40B4-BE49-F238E27FC236}">
                <a16:creationId xmlns:a16="http://schemas.microsoft.com/office/drawing/2014/main" id="{DBD08AA5-C1A3-4CE1-9E27-5DA5CBC2F7B0}"/>
              </a:ext>
            </a:extLst>
          </p:cNvPr>
          <p:cNvSpPr txBox="1">
            <a:spLocks noChangeArrowheads="1"/>
          </p:cNvSpPr>
          <p:nvPr/>
        </p:nvSpPr>
        <p:spPr bwMode="auto">
          <a:xfrm>
            <a:off x="8296275" y="2324100"/>
            <a:ext cx="847725"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Spring 68</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Expansion</a:t>
            </a:r>
            <a: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 of Church</a:t>
            </a:r>
          </a:p>
        </p:txBody>
      </p:sp>
      <p:sp>
        <p:nvSpPr>
          <p:cNvPr id="7" name="Text Box 21">
            <a:extLst>
              <a:ext uri="{FF2B5EF4-FFF2-40B4-BE49-F238E27FC236}">
                <a16:creationId xmlns:a16="http://schemas.microsoft.com/office/drawing/2014/main" id="{946F9B6B-1278-4910-8965-87016BDBC817}"/>
              </a:ext>
            </a:extLst>
          </p:cNvPr>
          <p:cNvSpPr txBox="1">
            <a:spLocks noChangeArrowheads="1"/>
          </p:cNvSpPr>
          <p:nvPr/>
        </p:nvSpPr>
        <p:spPr bwMode="auto">
          <a:xfrm>
            <a:off x="0" y="3276600"/>
            <a:ext cx="91440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35           48          49          50          52  53          57        60             62              67           68     95</a:t>
            </a:r>
          </a:p>
        </p:txBody>
      </p:sp>
      <p:sp>
        <p:nvSpPr>
          <p:cNvPr id="8" name="Text Box 7">
            <a:extLst>
              <a:ext uri="{FF2B5EF4-FFF2-40B4-BE49-F238E27FC236}">
                <a16:creationId xmlns:a16="http://schemas.microsoft.com/office/drawing/2014/main" id="{863E75D1-7DAA-4D9D-AAF4-16E5FEA45B1D}"/>
              </a:ext>
            </a:extLst>
          </p:cNvPr>
          <p:cNvSpPr txBox="1">
            <a:spLocks noChangeArrowheads="1"/>
          </p:cNvSpPr>
          <p:nvPr/>
        </p:nvSpPr>
        <p:spPr bwMode="auto">
          <a:xfrm>
            <a:off x="914400" y="1981200"/>
            <a:ext cx="990600" cy="135413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Apr 48-</a:t>
            </a:r>
            <a:br>
              <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Sep 49</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1</a:t>
            </a:r>
            <a:br>
              <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Galatia</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9" name="Text Box 9">
            <a:extLst>
              <a:ext uri="{FF2B5EF4-FFF2-40B4-BE49-F238E27FC236}">
                <a16:creationId xmlns:a16="http://schemas.microsoft.com/office/drawing/2014/main" id="{B2FACFD9-2E3D-45CD-8FA8-D96B142FF0B5}"/>
              </a:ext>
            </a:extLst>
          </p:cNvPr>
          <p:cNvSpPr txBox="1">
            <a:spLocks noChangeArrowheads="1"/>
          </p:cNvSpPr>
          <p:nvPr/>
        </p:nvSpPr>
        <p:spPr bwMode="auto">
          <a:xfrm>
            <a:off x="3743325" y="1981200"/>
            <a:ext cx="990600" cy="135413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Spr 53-</a:t>
            </a:r>
            <a:b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May 57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3</a:t>
            </a:r>
            <a:b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Asia</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14" name="Title 33">
            <a:extLst>
              <a:ext uri="{FF2B5EF4-FFF2-40B4-BE49-F238E27FC236}">
                <a16:creationId xmlns:a16="http://schemas.microsoft.com/office/drawing/2014/main" id="{E7C9BEC3-C510-46A0-A2E5-EBD20FB7CB7A}"/>
              </a:ext>
            </a:extLst>
          </p:cNvPr>
          <p:cNvSpPr txBox="1">
            <a:spLocks/>
          </p:cNvSpPr>
          <p:nvPr/>
        </p:nvSpPr>
        <p:spPr>
          <a:xfrm>
            <a:off x="152400" y="206514"/>
            <a:ext cx="7772400" cy="707886"/>
          </a:xfrm>
          <a:prstGeom prst="rect">
            <a:avLst/>
          </a:prstGeo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p:spPr>
        <p:txBody>
          <a:bodyPr>
            <a:spAutoFit/>
          </a:bodyPr>
          <a:lstStyle>
            <a:lvl1pPr algn="ctr" rtl="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1pPr>
            <a:lvl2pPr marL="37931725" indent="-37474525" algn="ctr" rtl="0" eaLnBrk="0" fontAlgn="base" hangingPunct="0">
              <a:spcBef>
                <a:spcPct val="0"/>
              </a:spcBef>
              <a:spcAft>
                <a:spcPct val="0"/>
              </a:spcAft>
              <a:defRPr sz="2400">
                <a:solidFill>
                  <a:schemeClr val="tx1"/>
                </a:solidFill>
                <a:latin typeface="Times New Roman" charset="0"/>
                <a:ea typeface="ＭＳ Ｐゴシック" charset="0"/>
                <a:cs typeface="ＭＳ Ｐゴシック" pitchFamily="-108" charset="-128"/>
              </a:defRPr>
            </a:lvl2pPr>
            <a:lvl3pPr algn="ctr" rtl="0" eaLnBrk="0" fontAlgn="base" hangingPunct="0">
              <a:spcBef>
                <a:spcPct val="0"/>
              </a:spcBef>
              <a:spcAft>
                <a:spcPct val="0"/>
              </a:spcAft>
              <a:defRPr sz="2400">
                <a:solidFill>
                  <a:schemeClr val="tx1"/>
                </a:solidFill>
                <a:latin typeface="Times New Roman" charset="0"/>
                <a:ea typeface="ＭＳ Ｐゴシック" charset="0"/>
                <a:cs typeface="ＭＳ Ｐゴシック" pitchFamily="-108" charset="-128"/>
              </a:defRPr>
            </a:lvl3pPr>
            <a:lvl4pPr algn="ctr" rtl="0" eaLnBrk="0" fontAlgn="base" hangingPunct="0">
              <a:spcBef>
                <a:spcPct val="0"/>
              </a:spcBef>
              <a:spcAft>
                <a:spcPct val="0"/>
              </a:spcAft>
              <a:defRPr sz="2400">
                <a:solidFill>
                  <a:schemeClr val="tx1"/>
                </a:solidFill>
                <a:latin typeface="Times New Roman" charset="0"/>
                <a:ea typeface="ＭＳ Ｐゴシック" charset="0"/>
                <a:cs typeface="ＭＳ Ｐゴシック" pitchFamily="-108" charset="-128"/>
              </a:defRPr>
            </a:lvl4pPr>
            <a:lvl5pPr algn="ctr" rtl="0" eaLnBrk="0" fontAlgn="base" hangingPunct="0">
              <a:spcBef>
                <a:spcPct val="0"/>
              </a:spcBef>
              <a:spcAft>
                <a:spcPct val="0"/>
              </a:spcAft>
              <a:defRPr sz="2400">
                <a:solidFill>
                  <a:schemeClr val="tx1"/>
                </a:solidFill>
                <a:latin typeface="Times New Roman" charset="0"/>
                <a:ea typeface="ＭＳ Ｐゴシック" charset="0"/>
                <a:cs typeface="ＭＳ Ｐゴシック" pitchFamily="-108" charset="-128"/>
              </a:defRPr>
            </a:lvl5pPr>
            <a:lvl6pPr marL="457200" algn="ctr" rtl="0" eaLnBrk="0" fontAlgn="base" hangingPunct="0">
              <a:spcBef>
                <a:spcPct val="0"/>
              </a:spcBef>
              <a:spcAft>
                <a:spcPct val="0"/>
              </a:spcAft>
              <a:defRPr sz="2400">
                <a:solidFill>
                  <a:schemeClr val="tx1"/>
                </a:solidFill>
                <a:latin typeface="Times New Roman" charset="0"/>
                <a:ea typeface="ＭＳ Ｐゴシック" charset="0"/>
              </a:defRPr>
            </a:lvl6pPr>
            <a:lvl7pPr marL="914400" algn="ctr" rtl="0" eaLnBrk="0" fontAlgn="base" hangingPunct="0">
              <a:spcBef>
                <a:spcPct val="0"/>
              </a:spcBef>
              <a:spcAft>
                <a:spcPct val="0"/>
              </a:spcAft>
              <a:defRPr sz="2400">
                <a:solidFill>
                  <a:schemeClr val="tx1"/>
                </a:solidFill>
                <a:latin typeface="Times New Roman" charset="0"/>
                <a:ea typeface="ＭＳ Ｐゴシック" charset="0"/>
              </a:defRPr>
            </a:lvl7pPr>
            <a:lvl8pPr marL="1371600" algn="ctr" rtl="0" eaLnBrk="0" fontAlgn="base" hangingPunct="0">
              <a:spcBef>
                <a:spcPct val="0"/>
              </a:spcBef>
              <a:spcAft>
                <a:spcPct val="0"/>
              </a:spcAft>
              <a:defRPr sz="2400">
                <a:solidFill>
                  <a:schemeClr val="tx1"/>
                </a:solidFill>
                <a:latin typeface="Times New Roman" charset="0"/>
                <a:ea typeface="ＭＳ Ｐゴシック" charset="0"/>
              </a:defRPr>
            </a:lvl8pPr>
            <a:lvl9pPr marL="1828800" algn="ctr" rtl="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Times New Roman" charset="0"/>
              </a:rPr>
              <a:t>NT Overview (Paul</a:t>
            </a:r>
            <a:r>
              <a:rPr kumimoji="0" lang="fr-FR" altLang="ja-JP" sz="40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Times New Roman" charset="0"/>
              </a:rPr>
              <a:t>'</a:t>
            </a:r>
            <a:r>
              <a:rPr kumimoji="0" lang="en-US" altLang="ja-JP" sz="40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Times New Roman" charset="0"/>
              </a:rPr>
              <a:t>s Letters)</a:t>
            </a:r>
            <a:endParaRPr kumimoji="0" lang="en-US" sz="4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Times New Roman" charset="0"/>
            </a:endParaRPr>
          </a:p>
        </p:txBody>
      </p:sp>
      <p:sp>
        <p:nvSpPr>
          <p:cNvPr id="15" name="Text Box 19">
            <a:extLst>
              <a:ext uri="{FF2B5EF4-FFF2-40B4-BE49-F238E27FC236}">
                <a16:creationId xmlns:a16="http://schemas.microsoft.com/office/drawing/2014/main" id="{947DF622-EC38-4DE2-83EE-CCFAA7F862D8}"/>
              </a:ext>
            </a:extLst>
          </p:cNvPr>
          <p:cNvSpPr txBox="1">
            <a:spLocks noChangeArrowheads="1"/>
          </p:cNvSpPr>
          <p:nvPr/>
        </p:nvSpPr>
        <p:spPr bwMode="auto">
          <a:xfrm>
            <a:off x="990600"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Gal</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16" name="Text Box 20">
            <a:extLst>
              <a:ext uri="{FF2B5EF4-FFF2-40B4-BE49-F238E27FC236}">
                <a16:creationId xmlns:a16="http://schemas.microsoft.com/office/drawing/2014/main" id="{C45E6CFE-694C-45DF-9A3E-FB55B6A66D4F}"/>
              </a:ext>
            </a:extLst>
          </p:cNvPr>
          <p:cNvSpPr txBox="1">
            <a:spLocks noChangeArrowheads="1"/>
          </p:cNvSpPr>
          <p:nvPr/>
        </p:nvSpPr>
        <p:spPr bwMode="auto">
          <a:xfrm>
            <a:off x="2713038" y="41148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1 Thess</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17" name="Text Box 21">
            <a:extLst>
              <a:ext uri="{FF2B5EF4-FFF2-40B4-BE49-F238E27FC236}">
                <a16:creationId xmlns:a16="http://schemas.microsoft.com/office/drawing/2014/main" id="{98AE5A19-A3C5-431E-90D8-8E9073FF6A81}"/>
              </a:ext>
            </a:extLst>
          </p:cNvPr>
          <p:cNvSpPr txBox="1">
            <a:spLocks noChangeArrowheads="1"/>
          </p:cNvSpPr>
          <p:nvPr/>
        </p:nvSpPr>
        <p:spPr bwMode="auto">
          <a:xfrm>
            <a:off x="2713038" y="45720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2 Thess</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18" name="Text Box 22">
            <a:extLst>
              <a:ext uri="{FF2B5EF4-FFF2-40B4-BE49-F238E27FC236}">
                <a16:creationId xmlns:a16="http://schemas.microsoft.com/office/drawing/2014/main" id="{9EE14CA1-29E6-4E4F-AC32-0C139476AC83}"/>
              </a:ext>
            </a:extLst>
          </p:cNvPr>
          <p:cNvSpPr txBox="1">
            <a:spLocks noChangeArrowheads="1"/>
          </p:cNvSpPr>
          <p:nvPr/>
        </p:nvSpPr>
        <p:spPr bwMode="auto">
          <a:xfrm>
            <a:off x="3810000"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1 Cor</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19" name="Text Box 23">
            <a:extLst>
              <a:ext uri="{FF2B5EF4-FFF2-40B4-BE49-F238E27FC236}">
                <a16:creationId xmlns:a16="http://schemas.microsoft.com/office/drawing/2014/main" id="{94EE7A52-801D-4D7D-A2B1-69B52D88827A}"/>
              </a:ext>
            </a:extLst>
          </p:cNvPr>
          <p:cNvSpPr txBox="1">
            <a:spLocks noChangeArrowheads="1"/>
          </p:cNvSpPr>
          <p:nvPr/>
        </p:nvSpPr>
        <p:spPr bwMode="auto">
          <a:xfrm>
            <a:off x="3810000" y="45720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2 Cor</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0" name="Text Box 24">
            <a:extLst>
              <a:ext uri="{FF2B5EF4-FFF2-40B4-BE49-F238E27FC236}">
                <a16:creationId xmlns:a16="http://schemas.microsoft.com/office/drawing/2014/main" id="{5CDFC2CD-7D56-4FB8-8486-3240B11E2C8B}"/>
              </a:ext>
            </a:extLst>
          </p:cNvPr>
          <p:cNvSpPr txBox="1">
            <a:spLocks noChangeArrowheads="1"/>
          </p:cNvSpPr>
          <p:nvPr/>
        </p:nvSpPr>
        <p:spPr bwMode="auto">
          <a:xfrm>
            <a:off x="3810000" y="50292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Romans</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34" name="Text Box 19">
            <a:extLst>
              <a:ext uri="{FF2B5EF4-FFF2-40B4-BE49-F238E27FC236}">
                <a16:creationId xmlns:a16="http://schemas.microsoft.com/office/drawing/2014/main" id="{2FE4A5FC-5518-444A-83A7-26C053BBFCA9}"/>
              </a:ext>
            </a:extLst>
          </p:cNvPr>
          <p:cNvSpPr txBox="1">
            <a:spLocks noChangeArrowheads="1"/>
          </p:cNvSpPr>
          <p:nvPr/>
        </p:nvSpPr>
        <p:spPr bwMode="auto">
          <a:xfrm>
            <a:off x="152400" y="5954713"/>
            <a:ext cx="1800225" cy="368300"/>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Pauline Epistles</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36" name="Text Box 7">
            <a:extLst>
              <a:ext uri="{FF2B5EF4-FFF2-40B4-BE49-F238E27FC236}">
                <a16:creationId xmlns:a16="http://schemas.microsoft.com/office/drawing/2014/main" id="{17938FCE-5759-45FE-A4A1-C6B306E62DCD}"/>
              </a:ext>
            </a:extLst>
          </p:cNvPr>
          <p:cNvSpPr txBox="1">
            <a:spLocks noChangeArrowheads="1"/>
          </p:cNvSpPr>
          <p:nvPr/>
        </p:nvSpPr>
        <p:spPr bwMode="auto">
          <a:xfrm>
            <a:off x="2667000" y="1981200"/>
            <a:ext cx="990600" cy="132238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Apr 50-</a:t>
            </a:r>
            <a:b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Sep 52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2</a:t>
            </a:r>
            <a:b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Aegean</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9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grpSp>
        <p:nvGrpSpPr>
          <p:cNvPr id="37" name="Group 7">
            <a:extLst>
              <a:ext uri="{FF2B5EF4-FFF2-40B4-BE49-F238E27FC236}">
                <a16:creationId xmlns:a16="http://schemas.microsoft.com/office/drawing/2014/main" id="{D403F76E-767C-4CCA-A3F9-B1EF03D83610}"/>
              </a:ext>
            </a:extLst>
          </p:cNvPr>
          <p:cNvGrpSpPr>
            <a:grpSpLocks/>
          </p:cNvGrpSpPr>
          <p:nvPr/>
        </p:nvGrpSpPr>
        <p:grpSpPr bwMode="auto">
          <a:xfrm>
            <a:off x="838200" y="4038600"/>
            <a:ext cx="3886200" cy="1452563"/>
            <a:chOff x="144" y="2736"/>
            <a:chExt cx="2544" cy="1104"/>
          </a:xfrm>
        </p:grpSpPr>
        <p:sp>
          <p:nvSpPr>
            <p:cNvPr id="38" name="Rectangle 8">
              <a:extLst>
                <a:ext uri="{FF2B5EF4-FFF2-40B4-BE49-F238E27FC236}">
                  <a16:creationId xmlns:a16="http://schemas.microsoft.com/office/drawing/2014/main" id="{97645DCB-4958-443E-A0BE-78FC48AC4BA0}"/>
                </a:ext>
              </a:extLst>
            </p:cNvPr>
            <p:cNvSpPr>
              <a:spLocks noChangeArrowheads="1"/>
            </p:cNvSpPr>
            <p:nvPr/>
          </p:nvSpPr>
          <p:spPr bwMode="auto">
            <a:xfrm>
              <a:off x="144" y="2736"/>
              <a:ext cx="2544" cy="1104"/>
            </a:xfrm>
            <a:prstGeom prst="rect">
              <a:avLst/>
            </a:prstGeom>
            <a:noFill/>
            <a:ln w="57150">
              <a:solidFill>
                <a:srgbClr val="FFFFFF"/>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Times New Roman" charset="0"/>
              </a:endParaRPr>
            </a:p>
          </p:txBody>
        </p:sp>
        <p:sp>
          <p:nvSpPr>
            <p:cNvPr id="39" name="Text Box 9">
              <a:extLst>
                <a:ext uri="{FF2B5EF4-FFF2-40B4-BE49-F238E27FC236}">
                  <a16:creationId xmlns:a16="http://schemas.microsoft.com/office/drawing/2014/main" id="{059C6F66-67DC-4D9E-AE30-E17B2730C555}"/>
                </a:ext>
              </a:extLst>
            </p:cNvPr>
            <p:cNvSpPr txBox="1">
              <a:spLocks noChangeArrowheads="1"/>
            </p:cNvSpPr>
            <p:nvPr/>
          </p:nvSpPr>
          <p:spPr bwMode="auto">
            <a:xfrm>
              <a:off x="593" y="3456"/>
              <a:ext cx="1494" cy="3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Tahoma" charset="0"/>
                  <a:ea typeface="ＭＳ Ｐゴシック" charset="0"/>
                  <a:cs typeface="Times New Roman" charset="0"/>
                </a:rPr>
                <a:t>Missionary</a:t>
              </a:r>
            </a:p>
          </p:txBody>
        </p:sp>
      </p:grpSp>
      <p:sp>
        <p:nvSpPr>
          <p:cNvPr id="46" name="Text Box 17">
            <a:extLst>
              <a:ext uri="{FF2B5EF4-FFF2-40B4-BE49-F238E27FC236}">
                <a16:creationId xmlns:a16="http://schemas.microsoft.com/office/drawing/2014/main" id="{2CF49411-3041-4620-843E-FD69A438B291}"/>
              </a:ext>
            </a:extLst>
          </p:cNvPr>
          <p:cNvSpPr txBox="1">
            <a:spLocks noChangeArrowheads="1"/>
          </p:cNvSpPr>
          <p:nvPr/>
        </p:nvSpPr>
        <p:spPr bwMode="auto">
          <a:xfrm>
            <a:off x="-76200" y="2133600"/>
            <a:ext cx="990600" cy="984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Summer 35-</a:t>
            </a:r>
            <a:b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37</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Damascus</a:t>
            </a:r>
            <a:b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br>
            <a: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Antioch</a:t>
            </a:r>
          </a:p>
        </p:txBody>
      </p:sp>
      <p:grpSp>
        <p:nvGrpSpPr>
          <p:cNvPr id="51" name="Group 50">
            <a:extLst>
              <a:ext uri="{FF2B5EF4-FFF2-40B4-BE49-F238E27FC236}">
                <a16:creationId xmlns:a16="http://schemas.microsoft.com/office/drawing/2014/main" id="{56698D7D-526A-4EAB-8499-9E08FF5AA006}"/>
              </a:ext>
            </a:extLst>
          </p:cNvPr>
          <p:cNvGrpSpPr/>
          <p:nvPr/>
        </p:nvGrpSpPr>
        <p:grpSpPr>
          <a:xfrm>
            <a:off x="2286000" y="5861050"/>
            <a:ext cx="2667000" cy="369888"/>
            <a:chOff x="2286000" y="5861050"/>
            <a:chExt cx="2667000" cy="369888"/>
          </a:xfrm>
        </p:grpSpPr>
        <p:sp>
          <p:nvSpPr>
            <p:cNvPr id="48" name="Text Box 20">
              <a:extLst>
                <a:ext uri="{FF2B5EF4-FFF2-40B4-BE49-F238E27FC236}">
                  <a16:creationId xmlns:a16="http://schemas.microsoft.com/office/drawing/2014/main" id="{E51698B1-2A6F-435B-99A7-611492537B68}"/>
                </a:ext>
              </a:extLst>
            </p:cNvPr>
            <p:cNvSpPr txBox="1">
              <a:spLocks noChangeArrowheads="1"/>
            </p:cNvSpPr>
            <p:nvPr/>
          </p:nvSpPr>
          <p:spPr bwMode="auto">
            <a:xfrm>
              <a:off x="3352800" y="5907088"/>
              <a:ext cx="16002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Journeys</a:t>
              </a:r>
              <a:endPar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49" name="Text Box 9">
              <a:extLst>
                <a:ext uri="{FF2B5EF4-FFF2-40B4-BE49-F238E27FC236}">
                  <a16:creationId xmlns:a16="http://schemas.microsoft.com/office/drawing/2014/main" id="{84044576-4E09-4C83-AD3C-607EB0F4FF94}"/>
                </a:ext>
              </a:extLst>
            </p:cNvPr>
            <p:cNvSpPr txBox="1">
              <a:spLocks noChangeArrowheads="1"/>
            </p:cNvSpPr>
            <p:nvPr/>
          </p:nvSpPr>
          <p:spPr bwMode="auto">
            <a:xfrm>
              <a:off x="2286000" y="5861050"/>
              <a:ext cx="990600" cy="36988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CFFCC"/>
                  </a:solidFill>
                  <a:effectLst/>
                  <a:uLnTx/>
                  <a:uFillTx/>
                  <a:latin typeface="Arial Narrow" charset="0"/>
                  <a:ea typeface="ＭＳ Ｐゴシック" charset="0"/>
                  <a:cs typeface="Times New Roman" charset="0"/>
                </a:rPr>
                <a:t>1234</a:t>
              </a:r>
              <a:endParaRPr kumimoji="0" lang="en-US" sz="1000" b="1" i="0" u="none" strike="noStrike" kern="1200" cap="none" spc="0" normalizeH="0" baseline="0" noProof="0" dirty="0">
                <a:ln>
                  <a:noFill/>
                </a:ln>
                <a:solidFill>
                  <a:srgbClr val="CCFFCC"/>
                </a:solidFill>
                <a:effectLst/>
                <a:uLnTx/>
                <a:uFillTx/>
                <a:latin typeface="Arial Narrow" charset="0"/>
                <a:ea typeface="ＭＳ Ｐゴシック" charset="0"/>
                <a:cs typeface="Times New Roman" charset="0"/>
              </a:endParaRPr>
            </a:p>
          </p:txBody>
        </p:sp>
      </p:grpSp>
    </p:spTree>
    <p:extLst>
      <p:ext uri="{BB962C8B-B14F-4D97-AF65-F5344CB8AC3E}">
        <p14:creationId xmlns:p14="http://schemas.microsoft.com/office/powerpoint/2010/main" val="300150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9"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dissolve">
                                      <p:cBhvr>
                                        <p:cTn id="2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3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8A84952-B200-4ABA-ABE7-1481415803D0}"/>
              </a:ext>
            </a:extLst>
          </p:cNvPr>
          <p:cNvSpPr txBox="1">
            <a:spLocks noChangeArrowheads="1"/>
          </p:cNvSpPr>
          <p:nvPr/>
        </p:nvSpPr>
        <p:spPr>
          <a:xfrm>
            <a:off x="0" y="22225"/>
            <a:ext cx="9144000" cy="909638"/>
          </a:xfrm>
          <a:prstGeom prst="rect">
            <a:avLst/>
          </a:prstGeom>
          <a:effectLst>
            <a:outerShdw blurRad="63500" dist="35921" dir="2700000" algn="ctr" rotWithShape="0">
              <a:schemeClr val="tx2">
                <a:alpha val="74998"/>
              </a:schemeClr>
            </a:outerShdw>
          </a:effec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Suffering</a:t>
            </a:r>
          </a:p>
        </p:txBody>
      </p:sp>
      <p:sp>
        <p:nvSpPr>
          <p:cNvPr id="6" name="TextBox 5">
            <a:extLst>
              <a:ext uri="{FF2B5EF4-FFF2-40B4-BE49-F238E27FC236}">
                <a16:creationId xmlns:a16="http://schemas.microsoft.com/office/drawing/2014/main" id="{FF3886A9-C54C-4DBD-B38A-C15A62E26807}"/>
              </a:ext>
            </a:extLst>
          </p:cNvPr>
          <p:cNvSpPr txBox="1"/>
          <p:nvPr/>
        </p:nvSpPr>
        <p:spPr>
          <a:xfrm>
            <a:off x="521368" y="1541701"/>
            <a:ext cx="8101263" cy="181588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sng" strike="noStrike" kern="1200" cap="none" spc="0" normalizeH="0" baseline="0" noProof="0" dirty="0">
                <a:ln>
                  <a:noFill/>
                </a:ln>
                <a:solidFill>
                  <a:srgbClr val="FFFFFF"/>
                </a:solidFill>
                <a:effectLst/>
                <a:uLnTx/>
                <a:uFillTx/>
                <a:latin typeface="system-ui"/>
                <a:ea typeface="ＭＳ Ｐゴシック" charset="0"/>
              </a:rPr>
              <a:t>Colossians 1:24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30000" noProof="0" dirty="0">
                <a:ln>
                  <a:noFill/>
                </a:ln>
                <a:solidFill>
                  <a:srgbClr val="FFFFFF"/>
                </a:solidFill>
                <a:effectLst/>
                <a:uLnTx/>
                <a:uFillTx/>
                <a:latin typeface="system-ui"/>
                <a:ea typeface="ＭＳ Ｐゴシック" charset="0"/>
              </a:rPr>
              <a:t>24 </a:t>
            </a:r>
            <a:r>
              <a:rPr kumimoji="0" lang="en-US" sz="2800" b="0" i="0" u="none" strike="noStrike" kern="1200" cap="none" spc="0" normalizeH="0" baseline="0" noProof="0" dirty="0">
                <a:ln>
                  <a:noFill/>
                </a:ln>
                <a:solidFill>
                  <a:srgbClr val="FFFFFF"/>
                </a:solidFill>
                <a:effectLst/>
                <a:uLnTx/>
                <a:uFillTx/>
                <a:latin typeface="system-ui"/>
                <a:ea typeface="ＭＳ Ｐゴシック" charset="0"/>
              </a:rPr>
              <a:t>I am glad when I suffer for you in my body, for I am participating in the sufferings of Christ that continue for his body, the church.</a:t>
            </a:r>
          </a:p>
        </p:txBody>
      </p:sp>
      <p:sp>
        <p:nvSpPr>
          <p:cNvPr id="7" name="TextBox 6">
            <a:extLst>
              <a:ext uri="{FF2B5EF4-FFF2-40B4-BE49-F238E27FC236}">
                <a16:creationId xmlns:a16="http://schemas.microsoft.com/office/drawing/2014/main" id="{CCBF951C-E0A6-417C-8933-9796822C0DB4}"/>
              </a:ext>
            </a:extLst>
          </p:cNvPr>
          <p:cNvSpPr txBox="1"/>
          <p:nvPr/>
        </p:nvSpPr>
        <p:spPr>
          <a:xfrm>
            <a:off x="521368" y="3850975"/>
            <a:ext cx="8101262" cy="181588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sng" strike="noStrike" kern="1200" cap="none" spc="0" normalizeH="0" baseline="0" noProof="0" dirty="0">
                <a:ln>
                  <a:noFill/>
                </a:ln>
                <a:solidFill>
                  <a:srgbClr val="FFFFFF"/>
                </a:solidFill>
                <a:effectLst/>
                <a:uLnTx/>
                <a:uFillTx/>
                <a:latin typeface="system-ui"/>
                <a:ea typeface="ＭＳ Ｐゴシック" charset="0"/>
              </a:rPr>
              <a:t>Philippians 1:29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30000" noProof="0" dirty="0">
                <a:ln>
                  <a:noFill/>
                </a:ln>
                <a:solidFill>
                  <a:srgbClr val="FFFFFF"/>
                </a:solidFill>
                <a:effectLst/>
                <a:uLnTx/>
                <a:uFillTx/>
                <a:latin typeface="system-ui"/>
                <a:ea typeface="ＭＳ Ｐゴシック" charset="0"/>
              </a:rPr>
              <a:t>29 </a:t>
            </a:r>
            <a:r>
              <a:rPr kumimoji="0" lang="en-US" sz="2800" b="0" i="0" u="none" strike="noStrike" kern="1200" cap="none" spc="0" normalizeH="0" baseline="0" noProof="0" dirty="0">
                <a:ln>
                  <a:noFill/>
                </a:ln>
                <a:solidFill>
                  <a:srgbClr val="FFFFFF"/>
                </a:solidFill>
                <a:effectLst/>
                <a:uLnTx/>
                <a:uFillTx/>
                <a:latin typeface="system-ui"/>
                <a:ea typeface="ＭＳ Ｐゴシック" charset="0"/>
              </a:rPr>
              <a:t>For you have been given not only the privilege of trusting in Christ but also the privilege of suffering for him.</a:t>
            </a:r>
          </a:p>
        </p:txBody>
      </p:sp>
    </p:spTree>
    <p:extLst>
      <p:ext uri="{BB962C8B-B14F-4D97-AF65-F5344CB8AC3E}">
        <p14:creationId xmlns:p14="http://schemas.microsoft.com/office/powerpoint/2010/main" val="12662580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11A5E6E9-03BD-45BC-9BB6-7266CC49F88C}"/>
              </a:ext>
            </a:extLst>
          </p:cNvPr>
          <p:cNvSpPr txBox="1">
            <a:spLocks noChangeArrowheads="1"/>
          </p:cNvSpPr>
          <p:nvPr/>
        </p:nvSpPr>
        <p:spPr bwMode="auto">
          <a:xfrm>
            <a:off x="76200" y="1143000"/>
            <a:ext cx="6248400" cy="708025"/>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lIns="0" rIns="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charset="0"/>
                <a:ea typeface="Times New Roman"/>
                <a:cs typeface="Times New Roman"/>
              </a:rPr>
              <a:t>“To the remotest part of the earth” (Acts 1:8)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charset="0"/>
                <a:ea typeface="Times New Roman"/>
                <a:cs typeface="Times New Roman"/>
              </a:rPr>
              <a:t>Acts </a:t>
            </a:r>
            <a:r>
              <a:rPr kumimoji="0" lang="en-US" sz="2000" b="1" i="0" u="none" strike="noStrike" kern="1200" cap="none" spc="0" normalizeH="0" baseline="0" noProof="0" dirty="0">
                <a:ln>
                  <a:noFill/>
                </a:ln>
                <a:solidFill>
                  <a:srgbClr val="000000"/>
                </a:solidFill>
                <a:effectLst/>
                <a:uLnTx/>
                <a:uFillTx/>
                <a:latin typeface="Arial" charset="0"/>
                <a:ea typeface="Times New Roman"/>
                <a:cs typeface="Times New Roman"/>
              </a:rPr>
              <a:t>9  13       14    15  16          18           21     27     28</a:t>
            </a:r>
          </a:p>
        </p:txBody>
      </p:sp>
      <p:sp>
        <p:nvSpPr>
          <p:cNvPr id="3" name="Text Box 16">
            <a:extLst>
              <a:ext uri="{FF2B5EF4-FFF2-40B4-BE49-F238E27FC236}">
                <a16:creationId xmlns:a16="http://schemas.microsoft.com/office/drawing/2014/main" id="{A06BD07B-BB57-4695-B3CF-B7C10D72FDC6}"/>
              </a:ext>
            </a:extLst>
          </p:cNvPr>
          <p:cNvSpPr txBox="1">
            <a:spLocks noChangeArrowheads="1"/>
          </p:cNvSpPr>
          <p:nvPr/>
        </p:nvSpPr>
        <p:spPr bwMode="auto">
          <a:xfrm>
            <a:off x="1828800" y="2338388"/>
            <a:ext cx="83820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Fall 49</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The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Council</a:t>
            </a:r>
          </a:p>
        </p:txBody>
      </p:sp>
      <p:sp>
        <p:nvSpPr>
          <p:cNvPr id="4" name="Text Box 17">
            <a:extLst>
              <a:ext uri="{FF2B5EF4-FFF2-40B4-BE49-F238E27FC236}">
                <a16:creationId xmlns:a16="http://schemas.microsoft.com/office/drawing/2014/main" id="{1FE622D9-3159-4806-B7DC-2EC636C75BD9}"/>
              </a:ext>
            </a:extLst>
          </p:cNvPr>
          <p:cNvSpPr txBox="1">
            <a:spLocks noChangeArrowheads="1"/>
          </p:cNvSpPr>
          <p:nvPr/>
        </p:nvSpPr>
        <p:spPr bwMode="auto">
          <a:xfrm>
            <a:off x="4724400" y="2133600"/>
            <a:ext cx="685800"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May 57-</a:t>
            </a:r>
            <a:br>
              <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Aug 59</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Trials</a:t>
            </a:r>
            <a:endParaRPr kumimoji="0" lang="en-US"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5" name="Line 19">
            <a:extLst>
              <a:ext uri="{FF2B5EF4-FFF2-40B4-BE49-F238E27FC236}">
                <a16:creationId xmlns:a16="http://schemas.microsoft.com/office/drawing/2014/main" id="{6C95369E-81AA-4EEA-AED7-A9F4ADF0943D}"/>
              </a:ext>
            </a:extLst>
          </p:cNvPr>
          <p:cNvSpPr>
            <a:spLocks noChangeShapeType="1"/>
          </p:cNvSpPr>
          <p:nvPr/>
        </p:nvSpPr>
        <p:spPr bwMode="auto">
          <a:xfrm>
            <a:off x="0" y="2590800"/>
            <a:ext cx="9067800" cy="0"/>
          </a:xfrm>
          <a:prstGeom prst="line">
            <a:avLst/>
          </a:prstGeom>
          <a:noFill/>
          <a:ln w="76200">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Times New Roman"/>
            </a:endParaRPr>
          </a:p>
        </p:txBody>
      </p:sp>
      <p:sp>
        <p:nvSpPr>
          <p:cNvPr id="6" name="Text Box 20">
            <a:extLst>
              <a:ext uri="{FF2B5EF4-FFF2-40B4-BE49-F238E27FC236}">
                <a16:creationId xmlns:a16="http://schemas.microsoft.com/office/drawing/2014/main" id="{DBD08AA5-C1A3-4CE1-9E27-5DA5CBC2F7B0}"/>
              </a:ext>
            </a:extLst>
          </p:cNvPr>
          <p:cNvSpPr txBox="1">
            <a:spLocks noChangeArrowheads="1"/>
          </p:cNvSpPr>
          <p:nvPr/>
        </p:nvSpPr>
        <p:spPr bwMode="auto">
          <a:xfrm>
            <a:off x="8296275" y="2324100"/>
            <a:ext cx="847725"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Spring 68</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Expansion</a:t>
            </a:r>
            <a: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 of Church</a:t>
            </a:r>
          </a:p>
        </p:txBody>
      </p:sp>
      <p:sp>
        <p:nvSpPr>
          <p:cNvPr id="7" name="Text Box 21">
            <a:extLst>
              <a:ext uri="{FF2B5EF4-FFF2-40B4-BE49-F238E27FC236}">
                <a16:creationId xmlns:a16="http://schemas.microsoft.com/office/drawing/2014/main" id="{946F9B6B-1278-4910-8965-87016BDBC817}"/>
              </a:ext>
            </a:extLst>
          </p:cNvPr>
          <p:cNvSpPr txBox="1">
            <a:spLocks noChangeArrowheads="1"/>
          </p:cNvSpPr>
          <p:nvPr/>
        </p:nvSpPr>
        <p:spPr bwMode="auto">
          <a:xfrm>
            <a:off x="0" y="3276600"/>
            <a:ext cx="91440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35           48          49          50          52  53          57        60             62              67           68     95</a:t>
            </a:r>
          </a:p>
        </p:txBody>
      </p:sp>
      <p:sp>
        <p:nvSpPr>
          <p:cNvPr id="8" name="Text Box 7">
            <a:extLst>
              <a:ext uri="{FF2B5EF4-FFF2-40B4-BE49-F238E27FC236}">
                <a16:creationId xmlns:a16="http://schemas.microsoft.com/office/drawing/2014/main" id="{863E75D1-7DAA-4D9D-AAF4-16E5FEA45B1D}"/>
              </a:ext>
            </a:extLst>
          </p:cNvPr>
          <p:cNvSpPr txBox="1">
            <a:spLocks noChangeArrowheads="1"/>
          </p:cNvSpPr>
          <p:nvPr/>
        </p:nvSpPr>
        <p:spPr bwMode="auto">
          <a:xfrm>
            <a:off x="914400" y="1981200"/>
            <a:ext cx="990600" cy="135413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Apr 48-</a:t>
            </a:r>
            <a:br>
              <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Sep 49</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1</a:t>
            </a:r>
            <a:br>
              <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Galatia</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9" name="Text Box 9">
            <a:extLst>
              <a:ext uri="{FF2B5EF4-FFF2-40B4-BE49-F238E27FC236}">
                <a16:creationId xmlns:a16="http://schemas.microsoft.com/office/drawing/2014/main" id="{B2FACFD9-2E3D-45CD-8FA8-D96B142FF0B5}"/>
              </a:ext>
            </a:extLst>
          </p:cNvPr>
          <p:cNvSpPr txBox="1">
            <a:spLocks noChangeArrowheads="1"/>
          </p:cNvSpPr>
          <p:nvPr/>
        </p:nvSpPr>
        <p:spPr bwMode="auto">
          <a:xfrm>
            <a:off x="3743325" y="1981200"/>
            <a:ext cx="990600" cy="135413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Spr 53-</a:t>
            </a:r>
            <a:b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May 57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3</a:t>
            </a:r>
            <a:b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Asia</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10" name="Text Box 10">
            <a:extLst>
              <a:ext uri="{FF2B5EF4-FFF2-40B4-BE49-F238E27FC236}">
                <a16:creationId xmlns:a16="http://schemas.microsoft.com/office/drawing/2014/main" id="{7456D65D-50B9-4F5F-AA40-42DF6B5BEB61}"/>
              </a:ext>
            </a:extLst>
          </p:cNvPr>
          <p:cNvSpPr txBox="1">
            <a:spLocks noChangeArrowheads="1"/>
          </p:cNvSpPr>
          <p:nvPr/>
        </p:nvSpPr>
        <p:spPr bwMode="auto">
          <a:xfrm>
            <a:off x="5334000" y="1981200"/>
            <a:ext cx="990600" cy="1354138"/>
          </a:xfrm>
          <a:prstGeom prst="rect">
            <a:avLst/>
          </a:prstGeom>
          <a:solidFill>
            <a:schemeClr val="accent4"/>
          </a:solidFill>
          <a:ln w="12700">
            <a:solidFill>
              <a:srgbClr val="FFFFFF"/>
            </a:solidFill>
            <a:miter lim="800000"/>
            <a:headEnd/>
            <a:tailEnd/>
          </a:ln>
          <a:effectLst/>
        </p:spPr>
        <p:txBody>
          <a:bodyPr lIns="0" tIns="0" rIns="45720"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Feb 60-</a:t>
            </a:r>
            <a:b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Mar 62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1</a:t>
            </a:r>
            <a:br>
              <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br>
            <a:r>
              <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Rome</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11" name="Text Box 11">
            <a:extLst>
              <a:ext uri="{FF2B5EF4-FFF2-40B4-BE49-F238E27FC236}">
                <a16:creationId xmlns:a16="http://schemas.microsoft.com/office/drawing/2014/main" id="{48C1223D-71AF-4E2F-A080-C572A120D9EB}"/>
              </a:ext>
            </a:extLst>
          </p:cNvPr>
          <p:cNvSpPr txBox="1">
            <a:spLocks noChangeArrowheads="1"/>
          </p:cNvSpPr>
          <p:nvPr/>
        </p:nvSpPr>
        <p:spPr bwMode="auto">
          <a:xfrm>
            <a:off x="7315200" y="1981200"/>
            <a:ext cx="990600" cy="1354138"/>
          </a:xfrm>
          <a:prstGeom prst="rect">
            <a:avLst/>
          </a:prstGeom>
          <a:solidFill>
            <a:schemeClr val="accent4"/>
          </a:solidFill>
          <a:ln w="12700">
            <a:solidFill>
              <a:srgbClr val="FFFFFF"/>
            </a:solidFill>
            <a:miter lim="800000"/>
            <a:headEnd/>
            <a:tailEnd/>
          </a:ln>
          <a:effectLst/>
        </p:spPr>
        <p:txBody>
          <a:bodyPr lIns="0" tIns="0" rIns="45720"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Aut 67-</a:t>
            </a:r>
            <a:b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Spr 68</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2</a:t>
            </a:r>
            <a:br>
              <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br>
            <a:r>
              <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Rome</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13" name="Text Box 9">
            <a:extLst>
              <a:ext uri="{FF2B5EF4-FFF2-40B4-BE49-F238E27FC236}">
                <a16:creationId xmlns:a16="http://schemas.microsoft.com/office/drawing/2014/main" id="{E3982784-34C7-44C5-BD3B-D9F8B23A9CD7}"/>
              </a:ext>
            </a:extLst>
          </p:cNvPr>
          <p:cNvSpPr txBox="1">
            <a:spLocks noChangeArrowheads="1"/>
          </p:cNvSpPr>
          <p:nvPr/>
        </p:nvSpPr>
        <p:spPr bwMode="auto">
          <a:xfrm>
            <a:off x="6324600" y="1981200"/>
            <a:ext cx="990600" cy="135413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Spr 62-</a:t>
            </a:r>
            <a:b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Fall 67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4</a:t>
            </a:r>
            <a:b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Spain</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14" name="Title 33">
            <a:extLst>
              <a:ext uri="{FF2B5EF4-FFF2-40B4-BE49-F238E27FC236}">
                <a16:creationId xmlns:a16="http://schemas.microsoft.com/office/drawing/2014/main" id="{E7C9BEC3-C510-46A0-A2E5-EBD20FB7CB7A}"/>
              </a:ext>
            </a:extLst>
          </p:cNvPr>
          <p:cNvSpPr txBox="1">
            <a:spLocks/>
          </p:cNvSpPr>
          <p:nvPr/>
        </p:nvSpPr>
        <p:spPr>
          <a:xfrm>
            <a:off x="152400" y="206514"/>
            <a:ext cx="7772400" cy="707886"/>
          </a:xfrm>
          <a:prstGeom prst="rect">
            <a:avLst/>
          </a:prstGeo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p:spPr>
        <p:txBody>
          <a:bodyPr>
            <a:spAutoFit/>
          </a:bodyPr>
          <a:lstStyle>
            <a:lvl1pPr algn="ctr" rtl="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1pPr>
            <a:lvl2pPr marL="37931725" indent="-37474525" algn="ctr" rtl="0" eaLnBrk="0" fontAlgn="base" hangingPunct="0">
              <a:spcBef>
                <a:spcPct val="0"/>
              </a:spcBef>
              <a:spcAft>
                <a:spcPct val="0"/>
              </a:spcAft>
              <a:defRPr sz="2400">
                <a:solidFill>
                  <a:schemeClr val="tx1"/>
                </a:solidFill>
                <a:latin typeface="Times New Roman" charset="0"/>
                <a:ea typeface="ＭＳ Ｐゴシック" charset="0"/>
                <a:cs typeface="ＭＳ Ｐゴシック" pitchFamily="-108" charset="-128"/>
              </a:defRPr>
            </a:lvl2pPr>
            <a:lvl3pPr algn="ctr" rtl="0" eaLnBrk="0" fontAlgn="base" hangingPunct="0">
              <a:spcBef>
                <a:spcPct val="0"/>
              </a:spcBef>
              <a:spcAft>
                <a:spcPct val="0"/>
              </a:spcAft>
              <a:defRPr sz="2400">
                <a:solidFill>
                  <a:schemeClr val="tx1"/>
                </a:solidFill>
                <a:latin typeface="Times New Roman" charset="0"/>
                <a:ea typeface="ＭＳ Ｐゴシック" charset="0"/>
                <a:cs typeface="ＭＳ Ｐゴシック" pitchFamily="-108" charset="-128"/>
              </a:defRPr>
            </a:lvl3pPr>
            <a:lvl4pPr algn="ctr" rtl="0" eaLnBrk="0" fontAlgn="base" hangingPunct="0">
              <a:spcBef>
                <a:spcPct val="0"/>
              </a:spcBef>
              <a:spcAft>
                <a:spcPct val="0"/>
              </a:spcAft>
              <a:defRPr sz="2400">
                <a:solidFill>
                  <a:schemeClr val="tx1"/>
                </a:solidFill>
                <a:latin typeface="Times New Roman" charset="0"/>
                <a:ea typeface="ＭＳ Ｐゴシック" charset="0"/>
                <a:cs typeface="ＭＳ Ｐゴシック" pitchFamily="-108" charset="-128"/>
              </a:defRPr>
            </a:lvl4pPr>
            <a:lvl5pPr algn="ctr" rtl="0" eaLnBrk="0" fontAlgn="base" hangingPunct="0">
              <a:spcBef>
                <a:spcPct val="0"/>
              </a:spcBef>
              <a:spcAft>
                <a:spcPct val="0"/>
              </a:spcAft>
              <a:defRPr sz="2400">
                <a:solidFill>
                  <a:schemeClr val="tx1"/>
                </a:solidFill>
                <a:latin typeface="Times New Roman" charset="0"/>
                <a:ea typeface="ＭＳ Ｐゴシック" charset="0"/>
                <a:cs typeface="ＭＳ Ｐゴシック" pitchFamily="-108" charset="-128"/>
              </a:defRPr>
            </a:lvl5pPr>
            <a:lvl6pPr marL="457200" algn="ctr" rtl="0" eaLnBrk="0" fontAlgn="base" hangingPunct="0">
              <a:spcBef>
                <a:spcPct val="0"/>
              </a:spcBef>
              <a:spcAft>
                <a:spcPct val="0"/>
              </a:spcAft>
              <a:defRPr sz="2400">
                <a:solidFill>
                  <a:schemeClr val="tx1"/>
                </a:solidFill>
                <a:latin typeface="Times New Roman" charset="0"/>
                <a:ea typeface="ＭＳ Ｐゴシック" charset="0"/>
              </a:defRPr>
            </a:lvl6pPr>
            <a:lvl7pPr marL="914400" algn="ctr" rtl="0" eaLnBrk="0" fontAlgn="base" hangingPunct="0">
              <a:spcBef>
                <a:spcPct val="0"/>
              </a:spcBef>
              <a:spcAft>
                <a:spcPct val="0"/>
              </a:spcAft>
              <a:defRPr sz="2400">
                <a:solidFill>
                  <a:schemeClr val="tx1"/>
                </a:solidFill>
                <a:latin typeface="Times New Roman" charset="0"/>
                <a:ea typeface="ＭＳ Ｐゴシック" charset="0"/>
              </a:defRPr>
            </a:lvl7pPr>
            <a:lvl8pPr marL="1371600" algn="ctr" rtl="0" eaLnBrk="0" fontAlgn="base" hangingPunct="0">
              <a:spcBef>
                <a:spcPct val="0"/>
              </a:spcBef>
              <a:spcAft>
                <a:spcPct val="0"/>
              </a:spcAft>
              <a:defRPr sz="2400">
                <a:solidFill>
                  <a:schemeClr val="tx1"/>
                </a:solidFill>
                <a:latin typeface="Times New Roman" charset="0"/>
                <a:ea typeface="ＭＳ Ｐゴシック" charset="0"/>
              </a:defRPr>
            </a:lvl8pPr>
            <a:lvl9pPr marL="1828800" algn="ctr" rtl="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Times New Roman" charset="0"/>
              </a:rPr>
              <a:t>NT Overview (Paul</a:t>
            </a:r>
            <a:r>
              <a:rPr kumimoji="0" lang="fr-FR" altLang="ja-JP" sz="40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Times New Roman" charset="0"/>
              </a:rPr>
              <a:t>'</a:t>
            </a:r>
            <a:r>
              <a:rPr kumimoji="0" lang="en-US" altLang="ja-JP" sz="40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Times New Roman" charset="0"/>
              </a:rPr>
              <a:t>s Letters)</a:t>
            </a:r>
            <a:endParaRPr kumimoji="0" lang="en-US" sz="4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Times New Roman" charset="0"/>
            </a:endParaRPr>
          </a:p>
        </p:txBody>
      </p:sp>
      <p:sp>
        <p:nvSpPr>
          <p:cNvPr id="15" name="Text Box 19">
            <a:extLst>
              <a:ext uri="{FF2B5EF4-FFF2-40B4-BE49-F238E27FC236}">
                <a16:creationId xmlns:a16="http://schemas.microsoft.com/office/drawing/2014/main" id="{947DF622-EC38-4DE2-83EE-CCFAA7F862D8}"/>
              </a:ext>
            </a:extLst>
          </p:cNvPr>
          <p:cNvSpPr txBox="1">
            <a:spLocks noChangeArrowheads="1"/>
          </p:cNvSpPr>
          <p:nvPr/>
        </p:nvSpPr>
        <p:spPr bwMode="auto">
          <a:xfrm>
            <a:off x="990600"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Gal</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16" name="Text Box 20">
            <a:extLst>
              <a:ext uri="{FF2B5EF4-FFF2-40B4-BE49-F238E27FC236}">
                <a16:creationId xmlns:a16="http://schemas.microsoft.com/office/drawing/2014/main" id="{C45E6CFE-694C-45DF-9A3E-FB55B6A66D4F}"/>
              </a:ext>
            </a:extLst>
          </p:cNvPr>
          <p:cNvSpPr txBox="1">
            <a:spLocks noChangeArrowheads="1"/>
          </p:cNvSpPr>
          <p:nvPr/>
        </p:nvSpPr>
        <p:spPr bwMode="auto">
          <a:xfrm>
            <a:off x="2713038" y="41148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1 Thess</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17" name="Text Box 21">
            <a:extLst>
              <a:ext uri="{FF2B5EF4-FFF2-40B4-BE49-F238E27FC236}">
                <a16:creationId xmlns:a16="http://schemas.microsoft.com/office/drawing/2014/main" id="{98AE5A19-A3C5-431E-90D8-8E9073FF6A81}"/>
              </a:ext>
            </a:extLst>
          </p:cNvPr>
          <p:cNvSpPr txBox="1">
            <a:spLocks noChangeArrowheads="1"/>
          </p:cNvSpPr>
          <p:nvPr/>
        </p:nvSpPr>
        <p:spPr bwMode="auto">
          <a:xfrm>
            <a:off x="2713038" y="45720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2 Thess</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18" name="Text Box 22">
            <a:extLst>
              <a:ext uri="{FF2B5EF4-FFF2-40B4-BE49-F238E27FC236}">
                <a16:creationId xmlns:a16="http://schemas.microsoft.com/office/drawing/2014/main" id="{9EE14CA1-29E6-4E4F-AC32-0C139476AC83}"/>
              </a:ext>
            </a:extLst>
          </p:cNvPr>
          <p:cNvSpPr txBox="1">
            <a:spLocks noChangeArrowheads="1"/>
          </p:cNvSpPr>
          <p:nvPr/>
        </p:nvSpPr>
        <p:spPr bwMode="auto">
          <a:xfrm>
            <a:off x="3810000"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1 Cor</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19" name="Text Box 23">
            <a:extLst>
              <a:ext uri="{FF2B5EF4-FFF2-40B4-BE49-F238E27FC236}">
                <a16:creationId xmlns:a16="http://schemas.microsoft.com/office/drawing/2014/main" id="{94EE7A52-801D-4D7D-A2B1-69B52D88827A}"/>
              </a:ext>
            </a:extLst>
          </p:cNvPr>
          <p:cNvSpPr txBox="1">
            <a:spLocks noChangeArrowheads="1"/>
          </p:cNvSpPr>
          <p:nvPr/>
        </p:nvSpPr>
        <p:spPr bwMode="auto">
          <a:xfrm>
            <a:off x="3810000" y="45720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2 Cor</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0" name="Text Box 24">
            <a:extLst>
              <a:ext uri="{FF2B5EF4-FFF2-40B4-BE49-F238E27FC236}">
                <a16:creationId xmlns:a16="http://schemas.microsoft.com/office/drawing/2014/main" id="{5CDFC2CD-7D56-4FB8-8486-3240B11E2C8B}"/>
              </a:ext>
            </a:extLst>
          </p:cNvPr>
          <p:cNvSpPr txBox="1">
            <a:spLocks noChangeArrowheads="1"/>
          </p:cNvSpPr>
          <p:nvPr/>
        </p:nvSpPr>
        <p:spPr bwMode="auto">
          <a:xfrm>
            <a:off x="3810000" y="50292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Romans</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1" name="Text Box 25">
            <a:extLst>
              <a:ext uri="{FF2B5EF4-FFF2-40B4-BE49-F238E27FC236}">
                <a16:creationId xmlns:a16="http://schemas.microsoft.com/office/drawing/2014/main" id="{3A15687F-7E4E-46D9-A62F-6EB664DE65B1}"/>
              </a:ext>
            </a:extLst>
          </p:cNvPr>
          <p:cNvSpPr txBox="1">
            <a:spLocks noChangeArrowheads="1"/>
          </p:cNvSpPr>
          <p:nvPr/>
        </p:nvSpPr>
        <p:spPr bwMode="auto">
          <a:xfrm>
            <a:off x="5486400"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Eph</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2" name="Text Box 26">
            <a:extLst>
              <a:ext uri="{FF2B5EF4-FFF2-40B4-BE49-F238E27FC236}">
                <a16:creationId xmlns:a16="http://schemas.microsoft.com/office/drawing/2014/main" id="{DEECAACD-E6FD-46ED-8773-675DCFBCCD4D}"/>
              </a:ext>
            </a:extLst>
          </p:cNvPr>
          <p:cNvSpPr txBox="1">
            <a:spLocks noChangeArrowheads="1"/>
          </p:cNvSpPr>
          <p:nvPr/>
        </p:nvSpPr>
        <p:spPr bwMode="auto">
          <a:xfrm>
            <a:off x="5486400" y="45720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Col</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3" name="Text Box 27">
            <a:extLst>
              <a:ext uri="{FF2B5EF4-FFF2-40B4-BE49-F238E27FC236}">
                <a16:creationId xmlns:a16="http://schemas.microsoft.com/office/drawing/2014/main" id="{48850DBA-6098-461C-BB56-9C9EA80D619B}"/>
              </a:ext>
            </a:extLst>
          </p:cNvPr>
          <p:cNvSpPr txBox="1">
            <a:spLocks noChangeArrowheads="1"/>
          </p:cNvSpPr>
          <p:nvPr/>
        </p:nvSpPr>
        <p:spPr bwMode="auto">
          <a:xfrm>
            <a:off x="5486400" y="50292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Philem</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4" name="Text Box 28">
            <a:extLst>
              <a:ext uri="{FF2B5EF4-FFF2-40B4-BE49-F238E27FC236}">
                <a16:creationId xmlns:a16="http://schemas.microsoft.com/office/drawing/2014/main" id="{B8CB0B5D-082D-4EDC-A01F-9BE93E30B558}"/>
              </a:ext>
            </a:extLst>
          </p:cNvPr>
          <p:cNvSpPr txBox="1">
            <a:spLocks noChangeArrowheads="1"/>
          </p:cNvSpPr>
          <p:nvPr/>
        </p:nvSpPr>
        <p:spPr bwMode="auto">
          <a:xfrm>
            <a:off x="5486400" y="54864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Phil</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5" name="Text Box 29">
            <a:extLst>
              <a:ext uri="{FF2B5EF4-FFF2-40B4-BE49-F238E27FC236}">
                <a16:creationId xmlns:a16="http://schemas.microsoft.com/office/drawing/2014/main" id="{B9E5C1C6-9287-4196-8DF5-54B5F5F9DD4D}"/>
              </a:ext>
            </a:extLst>
          </p:cNvPr>
          <p:cNvSpPr txBox="1">
            <a:spLocks noChangeArrowheads="1"/>
          </p:cNvSpPr>
          <p:nvPr/>
        </p:nvSpPr>
        <p:spPr bwMode="auto">
          <a:xfrm>
            <a:off x="6599238" y="41148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1 Tim</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6" name="Text Box 30">
            <a:extLst>
              <a:ext uri="{FF2B5EF4-FFF2-40B4-BE49-F238E27FC236}">
                <a16:creationId xmlns:a16="http://schemas.microsoft.com/office/drawing/2014/main" id="{8C806813-E70A-4344-9BC6-5F99DF1C50DC}"/>
              </a:ext>
            </a:extLst>
          </p:cNvPr>
          <p:cNvSpPr txBox="1">
            <a:spLocks noChangeArrowheads="1"/>
          </p:cNvSpPr>
          <p:nvPr/>
        </p:nvSpPr>
        <p:spPr bwMode="auto">
          <a:xfrm>
            <a:off x="6599238" y="45720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Titus</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7" name="Text Box 31">
            <a:extLst>
              <a:ext uri="{FF2B5EF4-FFF2-40B4-BE49-F238E27FC236}">
                <a16:creationId xmlns:a16="http://schemas.microsoft.com/office/drawing/2014/main" id="{CB74AD88-5068-46E4-A09C-4685391BF379}"/>
              </a:ext>
            </a:extLst>
          </p:cNvPr>
          <p:cNvSpPr txBox="1">
            <a:spLocks noChangeArrowheads="1"/>
          </p:cNvSpPr>
          <p:nvPr/>
        </p:nvSpPr>
        <p:spPr bwMode="auto">
          <a:xfrm>
            <a:off x="7543800"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2 Tim</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34" name="Text Box 19">
            <a:extLst>
              <a:ext uri="{FF2B5EF4-FFF2-40B4-BE49-F238E27FC236}">
                <a16:creationId xmlns:a16="http://schemas.microsoft.com/office/drawing/2014/main" id="{2FE4A5FC-5518-444A-83A7-26C053BBFCA9}"/>
              </a:ext>
            </a:extLst>
          </p:cNvPr>
          <p:cNvSpPr txBox="1">
            <a:spLocks noChangeArrowheads="1"/>
          </p:cNvSpPr>
          <p:nvPr/>
        </p:nvSpPr>
        <p:spPr bwMode="auto">
          <a:xfrm>
            <a:off x="152400" y="5954713"/>
            <a:ext cx="1800225" cy="368300"/>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Pauline Epistles</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36" name="Text Box 7">
            <a:extLst>
              <a:ext uri="{FF2B5EF4-FFF2-40B4-BE49-F238E27FC236}">
                <a16:creationId xmlns:a16="http://schemas.microsoft.com/office/drawing/2014/main" id="{17938FCE-5759-45FE-A4A1-C6B306E62DCD}"/>
              </a:ext>
            </a:extLst>
          </p:cNvPr>
          <p:cNvSpPr txBox="1">
            <a:spLocks noChangeArrowheads="1"/>
          </p:cNvSpPr>
          <p:nvPr/>
        </p:nvSpPr>
        <p:spPr bwMode="auto">
          <a:xfrm>
            <a:off x="2667000" y="1981200"/>
            <a:ext cx="990600" cy="132238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Apr 50-</a:t>
            </a:r>
            <a:b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Sep 52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2</a:t>
            </a:r>
            <a:b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Aegean</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9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grpSp>
        <p:nvGrpSpPr>
          <p:cNvPr id="37" name="Group 7">
            <a:extLst>
              <a:ext uri="{FF2B5EF4-FFF2-40B4-BE49-F238E27FC236}">
                <a16:creationId xmlns:a16="http://schemas.microsoft.com/office/drawing/2014/main" id="{D403F76E-767C-4CCA-A3F9-B1EF03D83610}"/>
              </a:ext>
            </a:extLst>
          </p:cNvPr>
          <p:cNvGrpSpPr>
            <a:grpSpLocks/>
          </p:cNvGrpSpPr>
          <p:nvPr/>
        </p:nvGrpSpPr>
        <p:grpSpPr bwMode="auto">
          <a:xfrm>
            <a:off x="838200" y="4038600"/>
            <a:ext cx="3886200" cy="1452563"/>
            <a:chOff x="144" y="2736"/>
            <a:chExt cx="2544" cy="1104"/>
          </a:xfrm>
        </p:grpSpPr>
        <p:sp>
          <p:nvSpPr>
            <p:cNvPr id="38" name="Rectangle 8">
              <a:extLst>
                <a:ext uri="{FF2B5EF4-FFF2-40B4-BE49-F238E27FC236}">
                  <a16:creationId xmlns:a16="http://schemas.microsoft.com/office/drawing/2014/main" id="{97645DCB-4958-443E-A0BE-78FC48AC4BA0}"/>
                </a:ext>
              </a:extLst>
            </p:cNvPr>
            <p:cNvSpPr>
              <a:spLocks noChangeArrowheads="1"/>
            </p:cNvSpPr>
            <p:nvPr/>
          </p:nvSpPr>
          <p:spPr bwMode="auto">
            <a:xfrm>
              <a:off x="144" y="2736"/>
              <a:ext cx="2544" cy="1104"/>
            </a:xfrm>
            <a:prstGeom prst="rect">
              <a:avLst/>
            </a:prstGeom>
            <a:noFill/>
            <a:ln w="57150">
              <a:solidFill>
                <a:srgbClr val="FFFFFF"/>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Times New Roman" charset="0"/>
              </a:endParaRPr>
            </a:p>
          </p:txBody>
        </p:sp>
        <p:sp>
          <p:nvSpPr>
            <p:cNvPr id="39" name="Text Box 9">
              <a:extLst>
                <a:ext uri="{FF2B5EF4-FFF2-40B4-BE49-F238E27FC236}">
                  <a16:creationId xmlns:a16="http://schemas.microsoft.com/office/drawing/2014/main" id="{059C6F66-67DC-4D9E-AE30-E17B2730C555}"/>
                </a:ext>
              </a:extLst>
            </p:cNvPr>
            <p:cNvSpPr txBox="1">
              <a:spLocks noChangeArrowheads="1"/>
            </p:cNvSpPr>
            <p:nvPr/>
          </p:nvSpPr>
          <p:spPr bwMode="auto">
            <a:xfrm>
              <a:off x="593" y="3456"/>
              <a:ext cx="1494" cy="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Tahoma" charset="0"/>
                  <a:ea typeface="ＭＳ Ｐゴシック" charset="0"/>
                  <a:cs typeface="Times New Roman" charset="0"/>
                </a:rPr>
                <a:t>Missionary</a:t>
              </a:r>
            </a:p>
          </p:txBody>
        </p:sp>
      </p:grpSp>
      <p:grpSp>
        <p:nvGrpSpPr>
          <p:cNvPr id="40" name="Group 10">
            <a:extLst>
              <a:ext uri="{FF2B5EF4-FFF2-40B4-BE49-F238E27FC236}">
                <a16:creationId xmlns:a16="http://schemas.microsoft.com/office/drawing/2014/main" id="{427372E4-3412-4ABB-B475-AE8C192BCB0A}"/>
              </a:ext>
            </a:extLst>
          </p:cNvPr>
          <p:cNvGrpSpPr>
            <a:grpSpLocks/>
          </p:cNvGrpSpPr>
          <p:nvPr/>
        </p:nvGrpSpPr>
        <p:grpSpPr bwMode="auto">
          <a:xfrm>
            <a:off x="5181600" y="4038600"/>
            <a:ext cx="1371600" cy="2401888"/>
            <a:chOff x="3024" y="2736"/>
            <a:chExt cx="724" cy="1392"/>
          </a:xfrm>
        </p:grpSpPr>
        <p:sp>
          <p:nvSpPr>
            <p:cNvPr id="41" name="Rectangle 11">
              <a:extLst>
                <a:ext uri="{FF2B5EF4-FFF2-40B4-BE49-F238E27FC236}">
                  <a16:creationId xmlns:a16="http://schemas.microsoft.com/office/drawing/2014/main" id="{38BD8030-DA9F-4D5F-87EE-ED3F6E55BC86}"/>
                </a:ext>
              </a:extLst>
            </p:cNvPr>
            <p:cNvSpPr>
              <a:spLocks noChangeArrowheads="1"/>
            </p:cNvSpPr>
            <p:nvPr/>
          </p:nvSpPr>
          <p:spPr bwMode="auto">
            <a:xfrm>
              <a:off x="3028" y="2736"/>
              <a:ext cx="672" cy="1392"/>
            </a:xfrm>
            <a:prstGeom prst="rect">
              <a:avLst/>
            </a:prstGeom>
            <a:noFill/>
            <a:ln w="57150">
              <a:solidFill>
                <a:srgbClr val="FF99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Times New Roman" charset="0"/>
              </a:endParaRPr>
            </a:p>
          </p:txBody>
        </p:sp>
        <p:sp>
          <p:nvSpPr>
            <p:cNvPr id="42" name="Text Box 12">
              <a:extLst>
                <a:ext uri="{FF2B5EF4-FFF2-40B4-BE49-F238E27FC236}">
                  <a16:creationId xmlns:a16="http://schemas.microsoft.com/office/drawing/2014/main" id="{C6ACCAE2-C07E-4560-8EE0-870D4082A81F}"/>
                </a:ext>
              </a:extLst>
            </p:cNvPr>
            <p:cNvSpPr txBox="1">
              <a:spLocks noChangeArrowheads="1"/>
            </p:cNvSpPr>
            <p:nvPr/>
          </p:nvSpPr>
          <p:spPr bwMode="auto">
            <a:xfrm>
              <a:off x="3024" y="3859"/>
              <a:ext cx="724" cy="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9900"/>
                  </a:solidFill>
                  <a:effectLst/>
                  <a:uLnTx/>
                  <a:uFillTx/>
                  <a:latin typeface="Tahoma" charset="0"/>
                  <a:ea typeface="ＭＳ Ｐゴシック" charset="0"/>
                  <a:cs typeface="Times New Roman" charset="0"/>
                </a:rPr>
                <a:t>Prison</a:t>
              </a:r>
            </a:p>
          </p:txBody>
        </p:sp>
      </p:grpSp>
      <p:grpSp>
        <p:nvGrpSpPr>
          <p:cNvPr id="43" name="Group 13">
            <a:extLst>
              <a:ext uri="{FF2B5EF4-FFF2-40B4-BE49-F238E27FC236}">
                <a16:creationId xmlns:a16="http://schemas.microsoft.com/office/drawing/2014/main" id="{4EFD45DE-6B91-4708-AB08-37EF3CB8F1CE}"/>
              </a:ext>
            </a:extLst>
          </p:cNvPr>
          <p:cNvGrpSpPr>
            <a:grpSpLocks/>
          </p:cNvGrpSpPr>
          <p:nvPr/>
        </p:nvGrpSpPr>
        <p:grpSpPr bwMode="auto">
          <a:xfrm>
            <a:off x="6553200" y="4038600"/>
            <a:ext cx="1981200" cy="1368425"/>
            <a:chOff x="3744" y="2736"/>
            <a:chExt cx="1248" cy="720"/>
          </a:xfrm>
        </p:grpSpPr>
        <p:sp>
          <p:nvSpPr>
            <p:cNvPr id="44" name="Rectangle 14">
              <a:extLst>
                <a:ext uri="{FF2B5EF4-FFF2-40B4-BE49-F238E27FC236}">
                  <a16:creationId xmlns:a16="http://schemas.microsoft.com/office/drawing/2014/main" id="{5366B590-F3C5-42B3-A0D3-D096A1E1F2B6}"/>
                </a:ext>
              </a:extLst>
            </p:cNvPr>
            <p:cNvSpPr>
              <a:spLocks noChangeArrowheads="1"/>
            </p:cNvSpPr>
            <p:nvPr/>
          </p:nvSpPr>
          <p:spPr bwMode="auto">
            <a:xfrm>
              <a:off x="3744" y="2736"/>
              <a:ext cx="1248" cy="720"/>
            </a:xfrm>
            <a:prstGeom prst="rect">
              <a:avLst/>
            </a:prstGeom>
            <a:noFill/>
            <a:ln w="57150">
              <a:solidFill>
                <a:srgbClr val="FFFF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Times New Roman" charset="0"/>
              </a:endParaRPr>
            </a:p>
          </p:txBody>
        </p:sp>
        <p:sp>
          <p:nvSpPr>
            <p:cNvPr id="45" name="Text Box 15">
              <a:extLst>
                <a:ext uri="{FF2B5EF4-FFF2-40B4-BE49-F238E27FC236}">
                  <a16:creationId xmlns:a16="http://schemas.microsoft.com/office/drawing/2014/main" id="{EC8202D4-A5AB-4513-B2FD-C6C4305667FF}"/>
                </a:ext>
              </a:extLst>
            </p:cNvPr>
            <p:cNvSpPr txBox="1">
              <a:spLocks noChangeArrowheads="1"/>
            </p:cNvSpPr>
            <p:nvPr/>
          </p:nvSpPr>
          <p:spPr bwMode="auto">
            <a:xfrm>
              <a:off x="3888" y="3173"/>
              <a:ext cx="1104"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charset="0"/>
                  <a:ea typeface="ＭＳ Ｐゴシック" charset="0"/>
                  <a:cs typeface="Times New Roman" charset="0"/>
                </a:rPr>
                <a:t>Pastoral</a:t>
              </a:r>
            </a:p>
          </p:txBody>
        </p:sp>
      </p:grpSp>
      <p:sp>
        <p:nvSpPr>
          <p:cNvPr id="46" name="Text Box 17">
            <a:extLst>
              <a:ext uri="{FF2B5EF4-FFF2-40B4-BE49-F238E27FC236}">
                <a16:creationId xmlns:a16="http://schemas.microsoft.com/office/drawing/2014/main" id="{2CF49411-3041-4620-843E-FD69A438B291}"/>
              </a:ext>
            </a:extLst>
          </p:cNvPr>
          <p:cNvSpPr txBox="1">
            <a:spLocks noChangeArrowheads="1"/>
          </p:cNvSpPr>
          <p:nvPr/>
        </p:nvSpPr>
        <p:spPr bwMode="auto">
          <a:xfrm>
            <a:off x="-76200" y="2133600"/>
            <a:ext cx="990600"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Summer 35-</a:t>
            </a:r>
            <a:b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37</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Damascus</a:t>
            </a:r>
            <a:b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br>
            <a: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Antioch</a:t>
            </a:r>
          </a:p>
        </p:txBody>
      </p:sp>
      <p:sp>
        <p:nvSpPr>
          <p:cNvPr id="47" name="Text Box 10">
            <a:extLst>
              <a:ext uri="{FF2B5EF4-FFF2-40B4-BE49-F238E27FC236}">
                <a16:creationId xmlns:a16="http://schemas.microsoft.com/office/drawing/2014/main" id="{A8C34E78-5815-45CE-A3A0-621232C3531E}"/>
              </a:ext>
            </a:extLst>
          </p:cNvPr>
          <p:cNvSpPr txBox="1">
            <a:spLocks noChangeArrowheads="1"/>
          </p:cNvSpPr>
          <p:nvPr/>
        </p:nvSpPr>
        <p:spPr bwMode="auto">
          <a:xfrm>
            <a:off x="2286000" y="6324600"/>
            <a:ext cx="990600" cy="369888"/>
          </a:xfrm>
          <a:prstGeom prst="rect">
            <a:avLst/>
          </a:prstGeom>
          <a:solidFill>
            <a:schemeClr val="accent4"/>
          </a:solidFill>
          <a:ln w="12700">
            <a:solidFill>
              <a:srgbClr val="FFFFFF"/>
            </a:solidFill>
            <a:miter lim="800000"/>
            <a:headEnd/>
            <a:tailEnd/>
          </a:ln>
          <a:effectLst/>
        </p:spPr>
        <p:txBody>
          <a:bodyPr lIns="0" tIns="0" rIns="45720"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Rome</a:t>
            </a:r>
            <a:endParaRPr kumimoji="0" lang="en-US" sz="10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grpSp>
        <p:nvGrpSpPr>
          <p:cNvPr id="51" name="Group 50">
            <a:extLst>
              <a:ext uri="{FF2B5EF4-FFF2-40B4-BE49-F238E27FC236}">
                <a16:creationId xmlns:a16="http://schemas.microsoft.com/office/drawing/2014/main" id="{56698D7D-526A-4EAB-8499-9E08FF5AA006}"/>
              </a:ext>
            </a:extLst>
          </p:cNvPr>
          <p:cNvGrpSpPr/>
          <p:nvPr/>
        </p:nvGrpSpPr>
        <p:grpSpPr>
          <a:xfrm>
            <a:off x="2286000" y="5861050"/>
            <a:ext cx="2667000" cy="369888"/>
            <a:chOff x="2286000" y="5861050"/>
            <a:chExt cx="2667000" cy="369888"/>
          </a:xfrm>
        </p:grpSpPr>
        <p:sp>
          <p:nvSpPr>
            <p:cNvPr id="48" name="Text Box 20">
              <a:extLst>
                <a:ext uri="{FF2B5EF4-FFF2-40B4-BE49-F238E27FC236}">
                  <a16:creationId xmlns:a16="http://schemas.microsoft.com/office/drawing/2014/main" id="{E51698B1-2A6F-435B-99A7-611492537B68}"/>
                </a:ext>
              </a:extLst>
            </p:cNvPr>
            <p:cNvSpPr txBox="1">
              <a:spLocks noChangeArrowheads="1"/>
            </p:cNvSpPr>
            <p:nvPr/>
          </p:nvSpPr>
          <p:spPr bwMode="auto">
            <a:xfrm>
              <a:off x="3352800" y="5907088"/>
              <a:ext cx="16002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Journeys</a:t>
              </a:r>
              <a:endPar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49" name="Text Box 9">
              <a:extLst>
                <a:ext uri="{FF2B5EF4-FFF2-40B4-BE49-F238E27FC236}">
                  <a16:creationId xmlns:a16="http://schemas.microsoft.com/office/drawing/2014/main" id="{84044576-4E09-4C83-AD3C-607EB0F4FF94}"/>
                </a:ext>
              </a:extLst>
            </p:cNvPr>
            <p:cNvSpPr txBox="1">
              <a:spLocks noChangeArrowheads="1"/>
            </p:cNvSpPr>
            <p:nvPr/>
          </p:nvSpPr>
          <p:spPr bwMode="auto">
            <a:xfrm>
              <a:off x="2286000" y="5861050"/>
              <a:ext cx="990600" cy="36988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CFFCC"/>
                  </a:solidFill>
                  <a:effectLst/>
                  <a:uLnTx/>
                  <a:uFillTx/>
                  <a:latin typeface="Arial Narrow" charset="0"/>
                  <a:ea typeface="ＭＳ Ｐゴシック" charset="0"/>
                  <a:cs typeface="Times New Roman" charset="0"/>
                </a:rPr>
                <a:t>1234</a:t>
              </a:r>
              <a:endParaRPr kumimoji="0" lang="en-US" sz="1000" b="1" i="0" u="none" strike="noStrike" kern="1200" cap="none" spc="0" normalizeH="0" baseline="0" noProof="0" dirty="0">
                <a:ln>
                  <a:noFill/>
                </a:ln>
                <a:solidFill>
                  <a:srgbClr val="CCFFCC"/>
                </a:solidFill>
                <a:effectLst/>
                <a:uLnTx/>
                <a:uFillTx/>
                <a:latin typeface="Arial Narrow" charset="0"/>
                <a:ea typeface="ＭＳ Ｐゴシック" charset="0"/>
                <a:cs typeface="Times New Roman" charset="0"/>
              </a:endParaRPr>
            </a:p>
          </p:txBody>
        </p:sp>
      </p:grpSp>
      <p:sp>
        <p:nvSpPr>
          <p:cNvPr id="50" name="Text Box 20">
            <a:extLst>
              <a:ext uri="{FF2B5EF4-FFF2-40B4-BE49-F238E27FC236}">
                <a16:creationId xmlns:a16="http://schemas.microsoft.com/office/drawing/2014/main" id="{79A216B7-21B3-4930-99BD-9D8945EBB8B4}"/>
              </a:ext>
            </a:extLst>
          </p:cNvPr>
          <p:cNvSpPr txBox="1">
            <a:spLocks noChangeArrowheads="1"/>
          </p:cNvSpPr>
          <p:nvPr/>
        </p:nvSpPr>
        <p:spPr bwMode="auto">
          <a:xfrm>
            <a:off x="3352800" y="6370638"/>
            <a:ext cx="16002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Imprisonments</a:t>
            </a:r>
            <a:endPar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Tree>
    <p:extLst>
      <p:ext uri="{BB962C8B-B14F-4D97-AF65-F5344CB8AC3E}">
        <p14:creationId xmlns:p14="http://schemas.microsoft.com/office/powerpoint/2010/main" val="290913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9"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dissolve">
                                      <p:cBhvr>
                                        <p:cTn id="25" dur="500"/>
                                        <p:tgtEl>
                                          <p:spTgt spid="4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childTnLst>
                                </p:cTn>
                              </p:par>
                              <p:par>
                                <p:cTn id="40" presetID="9" presetClass="entr" presetSubtype="0" fill="hold"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dissolve">
                                      <p:cBhvr>
                                        <p:cTn id="4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21" grpId="0" animBg="1"/>
      <p:bldP spid="22" grpId="0" animBg="1"/>
      <p:bldP spid="23" grpId="0" animBg="1"/>
      <p:bldP spid="24" grpId="0" animBg="1"/>
      <p:bldP spid="25" grpId="0" animBg="1"/>
      <p:bldP spid="26" grpId="0" animBg="1"/>
      <p:bldP spid="27" grpId="0" animBg="1"/>
      <p:bldP spid="47" grpId="0" animBg="1"/>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8A84952-B200-4ABA-ABE7-1481415803D0}"/>
              </a:ext>
            </a:extLst>
          </p:cNvPr>
          <p:cNvSpPr txBox="1">
            <a:spLocks noChangeArrowheads="1"/>
          </p:cNvSpPr>
          <p:nvPr/>
        </p:nvSpPr>
        <p:spPr>
          <a:xfrm>
            <a:off x="0" y="22225"/>
            <a:ext cx="9144000" cy="909638"/>
          </a:xfrm>
          <a:prstGeom prst="rect">
            <a:avLst/>
          </a:prstGeom>
          <a:effectLst>
            <a:outerShdw blurRad="63500" dist="35921" dir="2700000" algn="ctr" rotWithShape="0">
              <a:schemeClr val="tx2">
                <a:alpha val="74998"/>
              </a:schemeClr>
            </a:outerShdw>
          </a:effec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Assurance</a:t>
            </a:r>
          </a:p>
        </p:txBody>
      </p:sp>
      <p:sp>
        <p:nvSpPr>
          <p:cNvPr id="5" name="TextBox 4">
            <a:extLst>
              <a:ext uri="{FF2B5EF4-FFF2-40B4-BE49-F238E27FC236}">
                <a16:creationId xmlns:a16="http://schemas.microsoft.com/office/drawing/2014/main" id="{AF33679D-32B0-441F-A253-6EE59B2E49F2}"/>
              </a:ext>
            </a:extLst>
          </p:cNvPr>
          <p:cNvSpPr txBox="1"/>
          <p:nvPr/>
        </p:nvSpPr>
        <p:spPr>
          <a:xfrm>
            <a:off x="633663" y="1500624"/>
            <a:ext cx="8101263" cy="181588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sng" strike="noStrike" kern="1200" cap="none" spc="0" normalizeH="0" baseline="0" noProof="0" dirty="0">
                <a:ln>
                  <a:noFill/>
                </a:ln>
                <a:solidFill>
                  <a:srgbClr val="FFFFFF"/>
                </a:solidFill>
                <a:effectLst/>
                <a:uLnTx/>
                <a:uFillTx/>
                <a:latin typeface="system-ui"/>
                <a:ea typeface="ＭＳ Ｐゴシック" charset="0"/>
              </a:rPr>
              <a:t>Romans 8:28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30000" noProof="0" dirty="0">
                <a:ln>
                  <a:noFill/>
                </a:ln>
                <a:solidFill>
                  <a:srgbClr val="FFFFFF"/>
                </a:solidFill>
                <a:effectLst/>
                <a:uLnTx/>
                <a:uFillTx/>
                <a:latin typeface="system-ui"/>
                <a:ea typeface="ＭＳ Ｐゴシック" charset="0"/>
              </a:rPr>
              <a:t>28 </a:t>
            </a:r>
            <a:r>
              <a:rPr kumimoji="0" lang="en-US" sz="2800" b="0" i="0" u="none" strike="noStrike" kern="1200" cap="none" spc="0" normalizeH="0" baseline="0" noProof="0" dirty="0">
                <a:ln>
                  <a:noFill/>
                </a:ln>
                <a:solidFill>
                  <a:srgbClr val="FFFFFF"/>
                </a:solidFill>
                <a:effectLst/>
                <a:uLnTx/>
                <a:uFillTx/>
                <a:latin typeface="system-ui"/>
                <a:ea typeface="ＭＳ Ｐゴシック" charset="0"/>
              </a:rPr>
              <a:t>And we know that God causes everything to work together for the good of those who love God and are called according to his purpose for them.</a:t>
            </a:r>
          </a:p>
        </p:txBody>
      </p:sp>
    </p:spTree>
    <p:extLst>
      <p:ext uri="{BB962C8B-B14F-4D97-AF65-F5344CB8AC3E}">
        <p14:creationId xmlns:p14="http://schemas.microsoft.com/office/powerpoint/2010/main" val="3486576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3" name="Shape 26">
            <a:extLst>
              <a:ext uri="{FF2B5EF4-FFF2-40B4-BE49-F238E27FC236}">
                <a16:creationId xmlns:a16="http://schemas.microsoft.com/office/drawing/2014/main" id="{B567C375-1A7D-47A5-AD5F-3D3CBF75B2CE}"/>
              </a:ext>
            </a:extLst>
          </p:cNvPr>
          <p:cNvSpPr txBox="1"/>
          <p:nvPr/>
        </p:nvSpPr>
        <p:spPr>
          <a:xfrm>
            <a:off x="0" y="2172168"/>
            <a:ext cx="9144000" cy="591506"/>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US" sz="4400" b="1" i="0" u="none" strike="noStrike" kern="0" cap="none" spc="0" normalizeH="0" baseline="0" noProof="0" dirty="0">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rPr>
              <a:t>Blessed Assurance</a:t>
            </a:r>
          </a:p>
          <a:p>
            <a:pPr marL="0" marR="0" lvl="0" indent="0" algn="ctr" defTabSz="914400" rtl="0" eaLnBrk="1" fontAlgn="auto" latinLnBrk="0" hangingPunct="1">
              <a:lnSpc>
                <a:spcPct val="100000"/>
              </a:lnSpc>
              <a:spcBef>
                <a:spcPts val="0"/>
              </a:spcBef>
              <a:spcAft>
                <a:spcPts val="0"/>
              </a:spcAft>
              <a:buClr>
                <a:srgbClr val="FFFFFF"/>
              </a:buClr>
              <a:buSzPct val="25000"/>
              <a:buFont typeface="Arial"/>
              <a:buNone/>
              <a:tabLst/>
              <a:defRPr/>
            </a:pPr>
            <a:endParaRPr kumimoji="0" lang="en-US" sz="2000" b="1" i="0" u="none" strike="noStrike" kern="0" cap="none" spc="0" normalizeH="0" baseline="0" noProof="0" dirty="0">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endParaRPr>
          </a:p>
        </p:txBody>
      </p:sp>
      <p:sp>
        <p:nvSpPr>
          <p:cNvPr id="4" name="Shape 27">
            <a:extLst>
              <a:ext uri="{FF2B5EF4-FFF2-40B4-BE49-F238E27FC236}">
                <a16:creationId xmlns:a16="http://schemas.microsoft.com/office/drawing/2014/main" id="{852EBB23-D3D6-49B3-90F1-C5806CB60F89}"/>
              </a:ext>
            </a:extLst>
          </p:cNvPr>
          <p:cNvSpPr/>
          <p:nvPr/>
        </p:nvSpPr>
        <p:spPr>
          <a:xfrm>
            <a:off x="61415" y="5702961"/>
            <a:ext cx="8830101" cy="1015661"/>
          </a:xfrm>
          <a:prstGeom prst="rect">
            <a:avLst/>
          </a:prstGeom>
          <a:noFill/>
          <a:ln>
            <a:noFill/>
          </a:ln>
        </p:spPr>
        <p:txBody>
          <a:bodyPr lIns="91425" tIns="45700" rIns="91425" bIns="45700" anchor="t" anchorCtr="0">
            <a:noAutofit/>
          </a:bodyPr>
          <a:lstStyle/>
          <a:p>
            <a:pPr lvl="1" algn="r">
              <a:buClr>
                <a:srgbClr val="FFFFFF"/>
              </a:buClr>
              <a:buSzPct val="25000"/>
              <a:defRPr/>
            </a:pPr>
            <a:r>
              <a:rPr kumimoji="0" lang="en-US" sz="2000" b="1" i="0" u="none" strike="noStrike" kern="0" cap="none" spc="0" normalizeH="0" baseline="0" noProof="0" dirty="0">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rPr>
              <a:t>CCLI Song #</a:t>
            </a:r>
            <a:r>
              <a:rPr kumimoji="0" lang="is-IS" sz="2000" b="1" i="0" u="none" strike="noStrike" kern="0" cap="none" spc="0" normalizeH="0" baseline="0" noProof="0" dirty="0">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rPr>
              <a:t>22324</a:t>
            </a:r>
            <a:endParaRPr kumimoji="0" lang="en-US" sz="2000" b="1" i="0" u="none" strike="noStrike" kern="0" cap="none" spc="0" normalizeH="0" baseline="0" noProof="0" dirty="0">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endParaRPr>
          </a:p>
          <a:p>
            <a:pPr lvl="1" algn="r">
              <a:buClr>
                <a:srgbClr val="FFFFFF"/>
              </a:buClr>
              <a:buSzPct val="25000"/>
              <a:defRPr/>
            </a:pPr>
            <a:r>
              <a:rPr lang="en-US" sz="2000" b="1" kern="0" dirty="0">
                <a:solidFill>
                  <a:srgbClr val="FFFFFF"/>
                </a:solidFill>
                <a:effectLst>
                  <a:glow rad="190500">
                    <a:srgbClr val="000000">
                      <a:alpha val="75000"/>
                    </a:srgbClr>
                  </a:glow>
                  <a:outerShdw blurRad="38100" dist="38100" dir="2700000" algn="tl">
                    <a:srgbClr val="000000">
                      <a:alpha val="43137"/>
                    </a:srgbClr>
                  </a:outerShdw>
                </a:effectLst>
                <a:latin typeface="Arial"/>
                <a:ea typeface="Arial"/>
                <a:cs typeface="Arial"/>
                <a:sym typeface="Arial"/>
                <a:rtl val="0"/>
              </a:rPr>
              <a:t>© Words and Music: Public Domain</a:t>
            </a:r>
          </a:p>
          <a:p>
            <a:pPr lvl="1" algn="r">
              <a:buClr>
                <a:srgbClr val="FFFFFF"/>
              </a:buClr>
              <a:buSzPct val="25000"/>
              <a:defRPr/>
            </a:pPr>
            <a:r>
              <a:rPr lang="en-US" sz="2000" b="1" kern="0" dirty="0">
                <a:solidFill>
                  <a:srgbClr val="FFFFFF"/>
                </a:solidFill>
                <a:effectLst>
                  <a:glow rad="190500">
                    <a:srgbClr val="000000">
                      <a:alpha val="75000"/>
                    </a:srgbClr>
                  </a:glow>
                  <a:outerShdw blurRad="38100" dist="38100" dir="2700000" algn="tl">
                    <a:srgbClr val="000000">
                      <a:alpha val="43137"/>
                    </a:srgbClr>
                  </a:outerShdw>
                </a:effectLst>
                <a:latin typeface="Arial"/>
                <a:ea typeface="Arial"/>
                <a:cs typeface="Arial"/>
                <a:sym typeface="Arial"/>
                <a:rtl val="0"/>
              </a:rPr>
              <a:t>CIC </a:t>
            </a:r>
            <a:r>
              <a:rPr kumimoji="0" lang="en-US" sz="2000" b="1" i="0" u="none" strike="noStrike" kern="0" cap="none" spc="0" normalizeH="0" baseline="0" noProof="0" dirty="0">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rPr>
              <a:t>CCLI License # 277507</a:t>
            </a:r>
          </a:p>
        </p:txBody>
      </p:sp>
      <p:sp>
        <p:nvSpPr>
          <p:cNvPr id="6" name="Shape 26">
            <a:extLst>
              <a:ext uri="{FF2B5EF4-FFF2-40B4-BE49-F238E27FC236}">
                <a16:creationId xmlns:a16="http://schemas.microsoft.com/office/drawing/2014/main" id="{CED9FC15-2222-445E-B0D5-0E6C54D7B855}"/>
              </a:ext>
            </a:extLst>
          </p:cNvPr>
          <p:cNvSpPr txBox="1"/>
          <p:nvPr/>
        </p:nvSpPr>
        <p:spPr>
          <a:xfrm>
            <a:off x="61415" y="3085144"/>
            <a:ext cx="8830101" cy="591506"/>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Pct val="25000"/>
              <a:buFontTx/>
              <a:buNone/>
              <a:tabLst/>
              <a:defRPr/>
            </a:pPr>
            <a:r>
              <a:rPr kumimoji="0" lang="en-US" sz="2800" b="1" u="none" strike="noStrike" kern="0" cap="none" spc="0" normalizeH="0" baseline="0" noProof="0" dirty="0">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rPr>
              <a:t>Fanny Jane Crosby | Phoebe Palmer Knapp</a:t>
            </a:r>
          </a:p>
          <a:p>
            <a:pPr marL="0" marR="0" lvl="0" indent="0" algn="ctr" defTabSz="914400" rtl="0" eaLnBrk="1" fontAlgn="auto" latinLnBrk="0" hangingPunct="1">
              <a:lnSpc>
                <a:spcPct val="100000"/>
              </a:lnSpc>
              <a:spcBef>
                <a:spcPts val="0"/>
              </a:spcBef>
              <a:spcAft>
                <a:spcPts val="0"/>
              </a:spcAft>
              <a:buClr>
                <a:srgbClr val="FFFFFF"/>
              </a:buClr>
              <a:buSzPct val="25000"/>
              <a:buFontTx/>
              <a:buNone/>
              <a:tabLst/>
              <a:defRPr/>
            </a:pPr>
            <a:endParaRPr lang="en-US" sz="2800" b="1" kern="0" dirty="0">
              <a:solidFill>
                <a:srgbClr val="FFFFFF"/>
              </a:solidFill>
              <a:effectLst>
                <a:glow rad="190500">
                  <a:srgbClr val="000000">
                    <a:alpha val="75000"/>
                  </a:srgbClr>
                </a:glow>
                <a:outerShdw blurRad="38100" dist="38100" dir="2700000" algn="tl">
                  <a:srgbClr val="000000">
                    <a:alpha val="43137"/>
                  </a:srgbClr>
                </a:outerShdw>
              </a:effectLst>
              <a:latin typeface="Arial"/>
              <a:ea typeface="Arial"/>
              <a:cs typeface="Arial"/>
              <a:sym typeface="Arial"/>
              <a:rtl val="0"/>
            </a:endParaRPr>
          </a:p>
          <a:p>
            <a:pPr marL="0" marR="0" lvl="0" indent="0" algn="ctr" defTabSz="914400" rtl="0" eaLnBrk="1" fontAlgn="auto" latinLnBrk="0" hangingPunct="1">
              <a:lnSpc>
                <a:spcPct val="100000"/>
              </a:lnSpc>
              <a:spcBef>
                <a:spcPts val="0"/>
              </a:spcBef>
              <a:spcAft>
                <a:spcPts val="0"/>
              </a:spcAft>
              <a:buClr>
                <a:srgbClr val="FFFFFF"/>
              </a:buClr>
              <a:buSzPct val="25000"/>
              <a:buFontTx/>
              <a:buNone/>
              <a:tabLst/>
              <a:defRPr/>
            </a:pPr>
            <a:r>
              <a:rPr kumimoji="0" lang="en-US" sz="2800" b="1" u="none" strike="noStrike" kern="0" cap="none" spc="0" normalizeH="0" baseline="0" noProof="0" dirty="0">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rPr>
              <a:t>Performed by:  Momo Kithan</a:t>
            </a:r>
          </a:p>
        </p:txBody>
      </p:sp>
      <p:pic>
        <p:nvPicPr>
          <p:cNvPr id="5" name="Blessed Assurance">
            <a:hlinkClick r:id="" action="ppaction://media"/>
            <a:extLst>
              <a:ext uri="{FF2B5EF4-FFF2-40B4-BE49-F238E27FC236}">
                <a16:creationId xmlns:a16="http://schemas.microsoft.com/office/drawing/2014/main" id="{2BFF65AB-CBB6-43AF-9372-8EA3CB5391C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48381" y="5967110"/>
            <a:ext cx="487362" cy="487362"/>
          </a:xfrm>
          <a:prstGeom prst="rect">
            <a:avLst/>
          </a:prstGeom>
        </p:spPr>
      </p:pic>
    </p:spTree>
    <p:extLst>
      <p:ext uri="{BB962C8B-B14F-4D97-AF65-F5344CB8AC3E}">
        <p14:creationId xmlns:p14="http://schemas.microsoft.com/office/powerpoint/2010/main" val="3194975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4">
                <p:cTn id="7" fill="hold" display="0">
                  <p:stCondLst>
                    <p:cond delay="indefinite"/>
                  </p:stCondLst>
                  <p:endCondLst>
                    <p:cond evt="onStopAudio" delay="0">
                      <p:tgtEl>
                        <p:sldTgt/>
                      </p:tgtEl>
                    </p:cond>
                  </p:endCondLst>
                </p:cTn>
                <p:tgtEl>
                  <p:spTgt spid="5"/>
                </p:tgtEl>
              </p:cMediaNode>
            </p:audi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2" name="Google Shape;97;p2">
            <a:extLst>
              <a:ext uri="{FF2B5EF4-FFF2-40B4-BE49-F238E27FC236}">
                <a16:creationId xmlns:a16="http://schemas.microsoft.com/office/drawing/2014/main" id="{2C951966-435D-4BCC-8D79-C1F1F685EB98}"/>
              </a:ext>
            </a:extLst>
          </p:cNvPr>
          <p:cNvSpPr txBox="1"/>
          <p:nvPr/>
        </p:nvSpPr>
        <p:spPr>
          <a:xfrm>
            <a:off x="0" y="947578"/>
            <a:ext cx="9144000" cy="4939773"/>
          </a:xfrm>
          <a:prstGeom prst="rect">
            <a:avLst/>
          </a:prstGeom>
          <a:noFill/>
          <a:ln>
            <a:noFill/>
          </a:ln>
          <a:effectLst>
            <a:outerShdw dist="35921" dir="2700000" algn="ctr" rotWithShape="0">
              <a:srgbClr val="808080"/>
            </a:outerShdw>
          </a:effectLst>
        </p:spPr>
        <p:txBody>
          <a:bodyPr spcFirstLastPara="1" wrap="square" lIns="91425" tIns="45700" rIns="91425" bIns="45700" anchor="t" anchorCtr="0">
            <a:spAutoFit/>
          </a:bodyPr>
          <a:lstStyle/>
          <a:p>
            <a:pPr marR="0" lvl="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5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Blessed assurance Jesus is mine</a:t>
            </a:r>
          </a:p>
          <a:p>
            <a:pPr marR="0" lvl="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5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O what a foretaste of glory divine</a:t>
            </a:r>
          </a:p>
          <a:p>
            <a:pPr marR="0" lvl="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5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Heir of salvation purchase of God</a:t>
            </a:r>
          </a:p>
          <a:p>
            <a:pPr marR="0" lvl="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5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Born of His Spirit washed in His blood</a:t>
            </a:r>
          </a:p>
          <a:p>
            <a:pPr marR="0" lvl="0" algn="ctr" defTabSz="914400" rtl="0" eaLnBrk="1" fontAlgn="auto" latinLnBrk="0" hangingPunct="1">
              <a:lnSpc>
                <a:spcPct val="100000"/>
              </a:lnSpc>
              <a:spcBef>
                <a:spcPts val="0"/>
              </a:spcBef>
              <a:spcAft>
                <a:spcPts val="0"/>
              </a:spcAft>
              <a:buClr>
                <a:srgbClr val="FFFFFF"/>
              </a:buClr>
              <a:buSzPts val="3600"/>
              <a:buFont typeface="Arial"/>
              <a:buNone/>
              <a:tabLst/>
              <a:defRPr/>
            </a:pPr>
            <a:endParaRPr kumimoji="0" lang="en-US" sz="35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endParaRPr>
          </a:p>
          <a:p>
            <a:pPr marR="0" lvl="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5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This is my story this is my song</a:t>
            </a:r>
          </a:p>
          <a:p>
            <a:pPr marR="0" lvl="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5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Praising my Savior all the day long</a:t>
            </a:r>
          </a:p>
          <a:p>
            <a:pPr marR="0" lvl="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5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This is my story this is my song</a:t>
            </a:r>
          </a:p>
          <a:p>
            <a:pPr marR="0" lvl="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5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Praising my Savior all the day long</a:t>
            </a:r>
          </a:p>
        </p:txBody>
      </p:sp>
      <p:sp>
        <p:nvSpPr>
          <p:cNvPr id="5" name="Google Shape;97;p2">
            <a:extLst>
              <a:ext uri="{FF2B5EF4-FFF2-40B4-BE49-F238E27FC236}">
                <a16:creationId xmlns:a16="http://schemas.microsoft.com/office/drawing/2014/main" id="{39936382-82A3-405C-9C0B-E5B88E158DB2}"/>
              </a:ext>
            </a:extLst>
          </p:cNvPr>
          <p:cNvSpPr txBox="1"/>
          <p:nvPr/>
        </p:nvSpPr>
        <p:spPr>
          <a:xfrm>
            <a:off x="0" y="6343211"/>
            <a:ext cx="1885950" cy="461624"/>
          </a:xfrm>
          <a:prstGeom prst="rect">
            <a:avLst/>
          </a:prstGeom>
          <a:noFill/>
          <a:ln>
            <a:noFill/>
          </a:ln>
          <a:effectLst>
            <a:outerShdw dist="35921" dir="2700000" algn="ctr" rotWithShape="0">
              <a:srgbClr val="808080"/>
            </a:outerShdw>
          </a:effectLst>
        </p:spPr>
        <p:txBody>
          <a:bodyPr spcFirstLastPara="1" wrap="square" lIns="91425" tIns="45700" rIns="91425" bIns="45700" anchor="t" anchorCtr="0">
            <a:spAutoFit/>
          </a:bodyPr>
          <a:lstStyle/>
          <a:p>
            <a:pPr marL="758825" marR="0" lvl="0" indent="-758825"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24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V1</a:t>
            </a:r>
            <a:endParaRPr kumimoji="0" sz="105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975435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2" name="Google Shape;97;p2">
            <a:extLst>
              <a:ext uri="{FF2B5EF4-FFF2-40B4-BE49-F238E27FC236}">
                <a16:creationId xmlns:a16="http://schemas.microsoft.com/office/drawing/2014/main" id="{2C951966-435D-4BCC-8D79-C1F1F685EB98}"/>
              </a:ext>
            </a:extLst>
          </p:cNvPr>
          <p:cNvSpPr txBox="1"/>
          <p:nvPr/>
        </p:nvSpPr>
        <p:spPr>
          <a:xfrm>
            <a:off x="0" y="947578"/>
            <a:ext cx="9144000" cy="4939773"/>
          </a:xfrm>
          <a:prstGeom prst="rect">
            <a:avLst/>
          </a:prstGeom>
          <a:noFill/>
          <a:ln>
            <a:noFill/>
          </a:ln>
          <a:effectLst>
            <a:outerShdw dist="35921" dir="2700000" algn="ctr" rotWithShape="0">
              <a:srgbClr val="808080"/>
            </a:outerShdw>
          </a:effectLst>
        </p:spPr>
        <p:txBody>
          <a:bodyPr spcFirstLastPara="1" wrap="square" lIns="91425" tIns="45700" rIns="91425" bIns="45700" anchor="t" anchorCtr="0">
            <a:spAutoFit/>
          </a:bodyPr>
          <a:lstStyle/>
          <a:p>
            <a:pPr marR="0" lvl="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5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Perfect submission perfect delight</a:t>
            </a:r>
          </a:p>
          <a:p>
            <a:pPr marR="0" lvl="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5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Visions of rapture now burst on my sight</a:t>
            </a:r>
          </a:p>
          <a:p>
            <a:pPr marR="0" lvl="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5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Angels descending bring from above</a:t>
            </a:r>
          </a:p>
          <a:p>
            <a:pPr marR="0" lvl="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5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Echoes of mercy whispers of love</a:t>
            </a:r>
          </a:p>
          <a:p>
            <a:pPr marR="0" lvl="0" algn="ctr" defTabSz="914400" rtl="0" eaLnBrk="1" fontAlgn="auto" latinLnBrk="0" hangingPunct="1">
              <a:lnSpc>
                <a:spcPct val="100000"/>
              </a:lnSpc>
              <a:spcBef>
                <a:spcPts val="0"/>
              </a:spcBef>
              <a:spcAft>
                <a:spcPts val="0"/>
              </a:spcAft>
              <a:buClr>
                <a:srgbClr val="FFFFFF"/>
              </a:buClr>
              <a:buSzPts val="3600"/>
              <a:buFont typeface="Arial"/>
              <a:buNone/>
              <a:tabLst/>
              <a:defRPr/>
            </a:pPr>
            <a:endParaRPr kumimoji="0" lang="en-US" sz="35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endParaRPr>
          </a:p>
          <a:p>
            <a:pPr marR="0" lvl="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5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This is my story this is my song</a:t>
            </a:r>
          </a:p>
          <a:p>
            <a:pPr marR="0" lvl="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5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Praising my Savior all the day long</a:t>
            </a:r>
          </a:p>
          <a:p>
            <a:pPr marR="0" lvl="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5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This is my story this is my song</a:t>
            </a:r>
          </a:p>
          <a:p>
            <a:pPr marR="0" lvl="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5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Praising my Savior all the day long</a:t>
            </a:r>
          </a:p>
        </p:txBody>
      </p:sp>
      <p:sp>
        <p:nvSpPr>
          <p:cNvPr id="5" name="Google Shape;97;p2">
            <a:extLst>
              <a:ext uri="{FF2B5EF4-FFF2-40B4-BE49-F238E27FC236}">
                <a16:creationId xmlns:a16="http://schemas.microsoft.com/office/drawing/2014/main" id="{39936382-82A3-405C-9C0B-E5B88E158DB2}"/>
              </a:ext>
            </a:extLst>
          </p:cNvPr>
          <p:cNvSpPr txBox="1"/>
          <p:nvPr/>
        </p:nvSpPr>
        <p:spPr>
          <a:xfrm>
            <a:off x="0" y="6343211"/>
            <a:ext cx="1885950" cy="461624"/>
          </a:xfrm>
          <a:prstGeom prst="rect">
            <a:avLst/>
          </a:prstGeom>
          <a:noFill/>
          <a:ln>
            <a:noFill/>
          </a:ln>
          <a:effectLst>
            <a:outerShdw dist="35921" dir="2700000" algn="ctr" rotWithShape="0">
              <a:srgbClr val="808080"/>
            </a:outerShdw>
          </a:effectLst>
        </p:spPr>
        <p:txBody>
          <a:bodyPr spcFirstLastPara="1" wrap="square" lIns="91425" tIns="45700" rIns="91425" bIns="45700" anchor="t" anchorCtr="0">
            <a:spAutoFit/>
          </a:bodyPr>
          <a:lstStyle/>
          <a:p>
            <a:pPr marL="758825" marR="0" lvl="0" indent="-758825"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24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V2</a:t>
            </a:r>
            <a:endParaRPr kumimoji="0" sz="105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943063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2" name="Google Shape;97;p2">
            <a:extLst>
              <a:ext uri="{FF2B5EF4-FFF2-40B4-BE49-F238E27FC236}">
                <a16:creationId xmlns:a16="http://schemas.microsoft.com/office/drawing/2014/main" id="{2C951966-435D-4BCC-8D79-C1F1F685EB98}"/>
              </a:ext>
            </a:extLst>
          </p:cNvPr>
          <p:cNvSpPr txBox="1"/>
          <p:nvPr/>
        </p:nvSpPr>
        <p:spPr>
          <a:xfrm>
            <a:off x="0" y="947578"/>
            <a:ext cx="9144000" cy="4939773"/>
          </a:xfrm>
          <a:prstGeom prst="rect">
            <a:avLst/>
          </a:prstGeom>
          <a:noFill/>
          <a:ln>
            <a:noFill/>
          </a:ln>
          <a:effectLst>
            <a:outerShdw dist="35921" dir="2700000" algn="ctr" rotWithShape="0">
              <a:srgbClr val="808080"/>
            </a:outerShdw>
          </a:effectLst>
        </p:spPr>
        <p:txBody>
          <a:bodyPr spcFirstLastPara="1" wrap="square" lIns="91425" tIns="45700" rIns="91425" bIns="45700" anchor="t" anchorCtr="0">
            <a:spAutoFit/>
          </a:bodyPr>
          <a:lstStyle/>
          <a:p>
            <a:pPr marR="0" lvl="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5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Perfect submission all is at rest</a:t>
            </a:r>
          </a:p>
          <a:p>
            <a:pPr marR="0" lvl="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5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I in my Savior am happy and blest</a:t>
            </a:r>
          </a:p>
          <a:p>
            <a:pPr marR="0" lvl="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5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Watching and waiting looking above</a:t>
            </a:r>
          </a:p>
          <a:p>
            <a:pPr marR="0" lvl="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5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Filled with His goodness lost in His love</a:t>
            </a:r>
          </a:p>
          <a:p>
            <a:pPr marR="0" lvl="0" algn="ctr" defTabSz="914400" rtl="0" eaLnBrk="1" fontAlgn="auto" latinLnBrk="0" hangingPunct="1">
              <a:lnSpc>
                <a:spcPct val="100000"/>
              </a:lnSpc>
              <a:spcBef>
                <a:spcPts val="0"/>
              </a:spcBef>
              <a:spcAft>
                <a:spcPts val="0"/>
              </a:spcAft>
              <a:buClr>
                <a:srgbClr val="FFFFFF"/>
              </a:buClr>
              <a:buSzPts val="3600"/>
              <a:buFont typeface="Arial"/>
              <a:buNone/>
              <a:tabLst/>
              <a:defRPr/>
            </a:pPr>
            <a:endParaRPr kumimoji="0" lang="en-US" sz="35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endParaRPr>
          </a:p>
          <a:p>
            <a:pPr marR="0" lvl="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5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This is my story this is my song</a:t>
            </a:r>
          </a:p>
          <a:p>
            <a:pPr marR="0" lvl="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5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Praising my Savior all the day long</a:t>
            </a:r>
          </a:p>
          <a:p>
            <a:pPr marR="0" lvl="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5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This is my story this is my song</a:t>
            </a:r>
          </a:p>
          <a:p>
            <a:pPr marR="0" lvl="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5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Praising my Savior all the day long</a:t>
            </a:r>
          </a:p>
        </p:txBody>
      </p:sp>
      <p:sp>
        <p:nvSpPr>
          <p:cNvPr id="5" name="Google Shape;97;p2">
            <a:extLst>
              <a:ext uri="{FF2B5EF4-FFF2-40B4-BE49-F238E27FC236}">
                <a16:creationId xmlns:a16="http://schemas.microsoft.com/office/drawing/2014/main" id="{39936382-82A3-405C-9C0B-E5B88E158DB2}"/>
              </a:ext>
            </a:extLst>
          </p:cNvPr>
          <p:cNvSpPr txBox="1"/>
          <p:nvPr/>
        </p:nvSpPr>
        <p:spPr>
          <a:xfrm>
            <a:off x="0" y="6343211"/>
            <a:ext cx="1885950" cy="461624"/>
          </a:xfrm>
          <a:prstGeom prst="rect">
            <a:avLst/>
          </a:prstGeom>
          <a:noFill/>
          <a:ln>
            <a:noFill/>
          </a:ln>
          <a:effectLst>
            <a:outerShdw dist="35921" dir="2700000" algn="ctr" rotWithShape="0">
              <a:srgbClr val="808080"/>
            </a:outerShdw>
          </a:effectLst>
        </p:spPr>
        <p:txBody>
          <a:bodyPr spcFirstLastPara="1" wrap="square" lIns="91425" tIns="45700" rIns="91425" bIns="45700" anchor="t" anchorCtr="0">
            <a:spAutoFit/>
          </a:bodyPr>
          <a:lstStyle/>
          <a:p>
            <a:pPr marL="758825" marR="0" lvl="0" indent="-758825"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2400" b="1" i="0" u="none" strike="noStrike" kern="1200" cap="none" spc="0" normalizeH="0" baseline="0" noProof="0" dirty="0">
                <a:ln>
                  <a:noFill/>
                </a:ln>
                <a:solidFill>
                  <a:srgbClr val="FFFFFF"/>
                </a:solidFill>
                <a:effectLst>
                  <a:glow rad="190500">
                    <a:srgbClr val="000000">
                      <a:alpha val="75000"/>
                    </a:srgbClr>
                  </a:glow>
                  <a:outerShdw blurRad="50800" dist="38100" dir="2700000" algn="tl" rotWithShape="0">
                    <a:srgbClr val="000000">
                      <a:alpha val="43000"/>
                    </a:srgbClr>
                  </a:outerShdw>
                </a:effectLst>
                <a:uLnTx/>
                <a:uFillTx/>
                <a:latin typeface="Arial"/>
                <a:ea typeface="ＭＳ Ｐゴシック"/>
                <a:cs typeface="Arial"/>
                <a:sym typeface="Arial"/>
              </a:rPr>
              <a:t>V3 (final)</a:t>
            </a:r>
            <a:endParaRPr kumimoji="0" sz="105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2280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97;p2">
            <a:extLst>
              <a:ext uri="{FF2B5EF4-FFF2-40B4-BE49-F238E27FC236}">
                <a16:creationId xmlns:a16="http://schemas.microsoft.com/office/drawing/2014/main" id="{491A4056-D0F9-4034-B6F5-2D82274549ED}"/>
              </a:ext>
            </a:extLst>
          </p:cNvPr>
          <p:cNvSpPr txBox="1"/>
          <p:nvPr/>
        </p:nvSpPr>
        <p:spPr>
          <a:xfrm>
            <a:off x="0" y="6088599"/>
            <a:ext cx="9144000" cy="769401"/>
          </a:xfrm>
          <a:prstGeom prst="rect">
            <a:avLst/>
          </a:prstGeom>
          <a:solidFill>
            <a:srgbClr val="544C41">
              <a:alpha val="54000"/>
            </a:srgbClr>
          </a:solidFill>
          <a:ln>
            <a:noFill/>
          </a:ln>
          <a:effectLst>
            <a:outerShdw dist="35921" dir="2700000" algn="ctr" rotWithShape="0">
              <a:srgbClr val="808080"/>
            </a:outerShdw>
          </a:effectLst>
        </p:spPr>
        <p:txBody>
          <a:bodyPr spcFirstLastPara="1" wrap="square" lIns="91425" tIns="45700" rIns="91425" bIns="45700" anchor="t" anchorCtr="0">
            <a:spAutoFit/>
          </a:bodyPr>
          <a:lstStyle/>
          <a:p>
            <a:pPr marL="758825" marR="0" lvl="0" indent="-758825"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4400" b="1" i="0" u="none" strike="noStrike" kern="1200" cap="none" spc="0" normalizeH="0" baseline="0" noProof="0" dirty="0">
                <a:ln>
                  <a:noFill/>
                </a:ln>
                <a:solidFill>
                  <a:srgbClr val="FFFFFF"/>
                </a:solidFill>
                <a:effectLst>
                  <a:glow rad="190500">
                    <a:srgbClr val="000000">
                      <a:alpha val="75000"/>
                    </a:srgbClr>
                  </a:glow>
                </a:effectLst>
                <a:uLnTx/>
                <a:uFillTx/>
                <a:ea typeface="ＭＳ Ｐゴシック"/>
                <a:cs typeface="Calibri" panose="020F0502020204030204" pitchFamily="34" charset="0"/>
                <a:sym typeface="Arial"/>
              </a:rPr>
              <a:t>Matthew 6:7-13 (NLT)</a:t>
            </a:r>
            <a:endParaRPr kumimoji="0" lang="en-US" sz="2800" b="1" i="1" u="none" strike="noStrike" kern="1200" cap="none" spc="0" normalizeH="0" baseline="0" noProof="0" dirty="0">
              <a:ln>
                <a:noFill/>
              </a:ln>
              <a:solidFill>
                <a:srgbClr val="FFFFFF"/>
              </a:solidFill>
              <a:effectLst>
                <a:glow rad="190500">
                  <a:srgbClr val="000000">
                    <a:alpha val="75000"/>
                  </a:srgbClr>
                </a:glow>
              </a:effectLst>
              <a:uLnTx/>
              <a:uFillTx/>
              <a:ea typeface="ＭＳ Ｐゴシック"/>
              <a:cs typeface="Calibri" panose="020F0502020204030204" pitchFamily="34" charset="0"/>
              <a:sym typeface="Arial"/>
            </a:endParaRPr>
          </a:p>
        </p:txBody>
      </p:sp>
      <p:sp>
        <p:nvSpPr>
          <p:cNvPr id="9" name="Google Shape;97;p2">
            <a:extLst>
              <a:ext uri="{FF2B5EF4-FFF2-40B4-BE49-F238E27FC236}">
                <a16:creationId xmlns:a16="http://schemas.microsoft.com/office/drawing/2014/main" id="{783E1693-3568-4635-BC59-10D9A1CD9A2E}"/>
              </a:ext>
            </a:extLst>
          </p:cNvPr>
          <p:cNvSpPr txBox="1"/>
          <p:nvPr/>
        </p:nvSpPr>
        <p:spPr>
          <a:xfrm>
            <a:off x="209550" y="338118"/>
            <a:ext cx="8724900" cy="2917746"/>
          </a:xfrm>
          <a:prstGeom prst="rect">
            <a:avLst/>
          </a:prstGeom>
          <a:noFill/>
          <a:ln>
            <a:noFill/>
          </a:ln>
          <a:effectLst>
            <a:outerShdw dist="35921" dir="2700000" algn="ctr" rotWithShape="0">
              <a:srgbClr val="808080"/>
            </a:outerShdw>
          </a:effectLst>
        </p:spPr>
        <p:txBody>
          <a:bodyPr spcFirstLastPara="1" wrap="square" lIns="91425" tIns="45700" rIns="91425" bIns="45700" anchor="t" anchorCtr="0">
            <a:spAutoFit/>
          </a:bodyPr>
          <a:lstStyle/>
          <a:p>
            <a:pPr marR="0" lvl="0" defTabSz="914400" rtl="0" eaLnBrk="1" fontAlgn="auto" latinLnBrk="0" hangingPunct="1">
              <a:lnSpc>
                <a:spcPct val="108000"/>
              </a:lnSpc>
              <a:spcBef>
                <a:spcPts val="0"/>
              </a:spcBef>
              <a:spcAft>
                <a:spcPts val="0"/>
              </a:spcAft>
              <a:buClr>
                <a:srgbClr val="FFFFFF"/>
              </a:buClr>
              <a:buSzPts val="3600"/>
              <a:buFont typeface="Arial"/>
              <a:buNone/>
              <a:tabLst/>
              <a:defRPr/>
            </a:pPr>
            <a:r>
              <a:rPr kumimoji="0" lang="en-US" sz="3400" b="1" i="0" u="none" strike="noStrike" kern="1200" cap="none" normalizeH="0" baseline="0" noProof="0" dirty="0">
                <a:ln>
                  <a:noFill/>
                </a:ln>
                <a:solidFill>
                  <a:srgbClr val="FFFFFF"/>
                </a:solidFill>
                <a:effectLst>
                  <a:glow rad="190500">
                    <a:srgbClr val="000000">
                      <a:alpha val="75000"/>
                    </a:srgbClr>
                  </a:glow>
                </a:effectLst>
                <a:uLnTx/>
                <a:uFillTx/>
                <a:latin typeface="Arial"/>
                <a:ea typeface="ＭＳ Ｐゴシック"/>
                <a:cs typeface="Arial"/>
                <a:sym typeface="Arial"/>
              </a:rPr>
              <a:t>Our Father in heaven,</a:t>
            </a:r>
          </a:p>
          <a:p>
            <a:pPr marR="0" lvl="0" defTabSz="914400" rtl="0" eaLnBrk="1" fontAlgn="auto" latinLnBrk="0" hangingPunct="1">
              <a:lnSpc>
                <a:spcPct val="108000"/>
              </a:lnSpc>
              <a:spcBef>
                <a:spcPts val="0"/>
              </a:spcBef>
              <a:spcAft>
                <a:spcPts val="0"/>
              </a:spcAft>
              <a:buClr>
                <a:srgbClr val="FFFFFF"/>
              </a:buClr>
              <a:buSzPts val="3600"/>
              <a:buFont typeface="Arial"/>
              <a:buNone/>
              <a:tabLst/>
              <a:defRPr/>
            </a:pPr>
            <a:r>
              <a:rPr kumimoji="0" lang="en-US" sz="3400" b="1" i="0" u="none" strike="noStrike" kern="1200" cap="none" normalizeH="0" baseline="0" noProof="0" dirty="0">
                <a:ln>
                  <a:noFill/>
                </a:ln>
                <a:solidFill>
                  <a:srgbClr val="FFFFFF"/>
                </a:solidFill>
                <a:effectLst>
                  <a:glow rad="190500">
                    <a:srgbClr val="000000">
                      <a:alpha val="75000"/>
                    </a:srgbClr>
                  </a:glow>
                </a:effectLst>
                <a:uLnTx/>
                <a:uFillTx/>
                <a:latin typeface="Arial"/>
                <a:ea typeface="ＭＳ Ｐゴシック"/>
                <a:cs typeface="Arial"/>
                <a:sym typeface="Arial"/>
              </a:rPr>
              <a:t>    may your name be kept holy.</a:t>
            </a:r>
          </a:p>
          <a:p>
            <a:pPr marR="0" lvl="0" defTabSz="914400" rtl="0" eaLnBrk="1" fontAlgn="auto" latinLnBrk="0" hangingPunct="1">
              <a:lnSpc>
                <a:spcPct val="108000"/>
              </a:lnSpc>
              <a:spcBef>
                <a:spcPts val="0"/>
              </a:spcBef>
              <a:spcAft>
                <a:spcPts val="0"/>
              </a:spcAft>
              <a:buClr>
                <a:srgbClr val="FFFFFF"/>
              </a:buClr>
              <a:buSzPts val="3600"/>
              <a:buFont typeface="Arial"/>
              <a:buNone/>
              <a:tabLst/>
              <a:defRPr/>
            </a:pPr>
            <a:r>
              <a:rPr kumimoji="0" lang="en-US" sz="3400" b="1" i="0" u="none" strike="noStrike" kern="1200" cap="none" normalizeH="0" baseline="30000" noProof="0" dirty="0">
                <a:ln>
                  <a:noFill/>
                </a:ln>
                <a:solidFill>
                  <a:srgbClr val="FFFFFF"/>
                </a:solidFill>
                <a:effectLst>
                  <a:glow rad="190500">
                    <a:srgbClr val="000000">
                      <a:alpha val="75000"/>
                    </a:srgbClr>
                  </a:glow>
                </a:effectLst>
                <a:uLnTx/>
                <a:uFillTx/>
                <a:latin typeface="Arial"/>
                <a:ea typeface="ＭＳ Ｐゴシック"/>
                <a:cs typeface="Arial"/>
                <a:sym typeface="Arial"/>
              </a:rPr>
              <a:t>10</a:t>
            </a:r>
            <a:r>
              <a:rPr kumimoji="0" lang="en-US" sz="3400" b="1" i="0" u="none" strike="noStrike" kern="1200" cap="none" normalizeH="0" baseline="0" noProof="0" dirty="0">
                <a:ln>
                  <a:noFill/>
                </a:ln>
                <a:solidFill>
                  <a:srgbClr val="FFFFFF"/>
                </a:solidFill>
                <a:effectLst>
                  <a:glow rad="190500">
                    <a:srgbClr val="000000">
                      <a:alpha val="75000"/>
                    </a:srgbClr>
                  </a:glow>
                </a:effectLst>
                <a:uLnTx/>
                <a:uFillTx/>
                <a:latin typeface="Arial"/>
                <a:ea typeface="ＭＳ Ｐゴシック"/>
                <a:cs typeface="Arial"/>
                <a:sym typeface="Arial"/>
              </a:rPr>
              <a:t> May your Kingdom come soon.</a:t>
            </a:r>
          </a:p>
          <a:p>
            <a:pPr marR="0" lvl="0" defTabSz="914400" rtl="0" eaLnBrk="1" fontAlgn="auto" latinLnBrk="0" hangingPunct="1">
              <a:lnSpc>
                <a:spcPct val="108000"/>
              </a:lnSpc>
              <a:spcBef>
                <a:spcPts val="0"/>
              </a:spcBef>
              <a:spcAft>
                <a:spcPts val="0"/>
              </a:spcAft>
              <a:buClr>
                <a:srgbClr val="FFFFFF"/>
              </a:buClr>
              <a:buSzPts val="3600"/>
              <a:buFont typeface="Arial"/>
              <a:buNone/>
              <a:tabLst/>
              <a:defRPr/>
            </a:pPr>
            <a:r>
              <a:rPr kumimoji="0" lang="en-US" sz="3400" b="1" i="0" u="none" strike="noStrike" kern="1200" cap="none" normalizeH="0" baseline="0" noProof="0" dirty="0">
                <a:ln>
                  <a:noFill/>
                </a:ln>
                <a:solidFill>
                  <a:srgbClr val="FFFFFF"/>
                </a:solidFill>
                <a:effectLst>
                  <a:glow rad="190500">
                    <a:srgbClr val="000000">
                      <a:alpha val="75000"/>
                    </a:srgbClr>
                  </a:glow>
                </a:effectLst>
                <a:uLnTx/>
                <a:uFillTx/>
                <a:latin typeface="Arial"/>
                <a:ea typeface="ＭＳ Ｐゴシック"/>
                <a:cs typeface="Arial"/>
                <a:sym typeface="Arial"/>
              </a:rPr>
              <a:t>May your will be done on earth,</a:t>
            </a:r>
          </a:p>
          <a:p>
            <a:pPr marR="0" lvl="0" defTabSz="914400" rtl="0" eaLnBrk="1" fontAlgn="auto" latinLnBrk="0" hangingPunct="1">
              <a:lnSpc>
                <a:spcPct val="108000"/>
              </a:lnSpc>
              <a:spcBef>
                <a:spcPts val="0"/>
              </a:spcBef>
              <a:spcAft>
                <a:spcPts val="0"/>
              </a:spcAft>
              <a:buClr>
                <a:srgbClr val="FFFFFF"/>
              </a:buClr>
              <a:buSzPts val="3600"/>
              <a:buFont typeface="Arial"/>
              <a:buNone/>
              <a:tabLst/>
              <a:defRPr/>
            </a:pPr>
            <a:r>
              <a:rPr kumimoji="0" lang="en-US" sz="3400" b="1" i="0" u="none" strike="noStrike" kern="1200" cap="none" normalizeH="0" baseline="0" noProof="0" dirty="0">
                <a:ln>
                  <a:noFill/>
                </a:ln>
                <a:solidFill>
                  <a:srgbClr val="FFFFFF"/>
                </a:solidFill>
                <a:effectLst>
                  <a:glow rad="190500">
                    <a:srgbClr val="000000">
                      <a:alpha val="75000"/>
                    </a:srgbClr>
                  </a:glow>
                </a:effectLst>
                <a:uLnTx/>
                <a:uFillTx/>
                <a:latin typeface="Arial"/>
                <a:ea typeface="ＭＳ Ｐゴシック"/>
                <a:cs typeface="Arial"/>
                <a:sym typeface="Arial"/>
              </a:rPr>
              <a:t>    as it is in heaven.</a:t>
            </a:r>
          </a:p>
        </p:txBody>
      </p:sp>
    </p:spTree>
    <p:extLst>
      <p:ext uri="{BB962C8B-B14F-4D97-AF65-F5344CB8AC3E}">
        <p14:creationId xmlns:p14="http://schemas.microsoft.com/office/powerpoint/2010/main" val="1680009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97;p2">
            <a:extLst>
              <a:ext uri="{FF2B5EF4-FFF2-40B4-BE49-F238E27FC236}">
                <a16:creationId xmlns:a16="http://schemas.microsoft.com/office/drawing/2014/main" id="{491A4056-D0F9-4034-B6F5-2D82274549ED}"/>
              </a:ext>
            </a:extLst>
          </p:cNvPr>
          <p:cNvSpPr txBox="1"/>
          <p:nvPr/>
        </p:nvSpPr>
        <p:spPr>
          <a:xfrm>
            <a:off x="0" y="6088599"/>
            <a:ext cx="9144000" cy="769401"/>
          </a:xfrm>
          <a:prstGeom prst="rect">
            <a:avLst/>
          </a:prstGeom>
          <a:solidFill>
            <a:srgbClr val="544C41">
              <a:alpha val="54000"/>
            </a:srgbClr>
          </a:solidFill>
          <a:ln>
            <a:noFill/>
          </a:ln>
          <a:effectLst>
            <a:outerShdw dist="35921" dir="2700000" algn="ctr" rotWithShape="0">
              <a:srgbClr val="808080"/>
            </a:outerShdw>
          </a:effectLst>
        </p:spPr>
        <p:txBody>
          <a:bodyPr spcFirstLastPara="1" wrap="square" lIns="91425" tIns="45700" rIns="91425" bIns="45700" anchor="t" anchorCtr="0">
            <a:spAutoFit/>
          </a:bodyPr>
          <a:lstStyle/>
          <a:p>
            <a:pPr marL="758825" marR="0" lvl="0" indent="-758825"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4400" b="1" i="0" u="none" strike="noStrike" kern="1200" cap="none" spc="0" normalizeH="0" baseline="0" noProof="0" dirty="0">
                <a:ln>
                  <a:noFill/>
                </a:ln>
                <a:solidFill>
                  <a:srgbClr val="FFFFFF"/>
                </a:solidFill>
                <a:effectLst>
                  <a:glow rad="190500">
                    <a:srgbClr val="000000">
                      <a:alpha val="75000"/>
                    </a:srgbClr>
                  </a:glow>
                </a:effectLst>
                <a:uLnTx/>
                <a:uFillTx/>
                <a:ea typeface="ＭＳ Ｐゴシック"/>
                <a:cs typeface="Calibri" panose="020F0502020204030204" pitchFamily="34" charset="0"/>
                <a:sym typeface="Arial"/>
              </a:rPr>
              <a:t>Matthew 6:7-13 (NLT)</a:t>
            </a:r>
            <a:endParaRPr kumimoji="0" lang="en-US" sz="2800" b="1" i="1" u="none" strike="noStrike" kern="1200" cap="none" spc="0" normalizeH="0" baseline="0" noProof="0" dirty="0">
              <a:ln>
                <a:noFill/>
              </a:ln>
              <a:solidFill>
                <a:srgbClr val="FFFFFF"/>
              </a:solidFill>
              <a:effectLst>
                <a:glow rad="190500">
                  <a:srgbClr val="000000">
                    <a:alpha val="75000"/>
                  </a:srgbClr>
                </a:glow>
              </a:effectLst>
              <a:uLnTx/>
              <a:uFillTx/>
              <a:ea typeface="ＭＳ Ｐゴシック"/>
              <a:cs typeface="Calibri" panose="020F0502020204030204" pitchFamily="34" charset="0"/>
              <a:sym typeface="Arial"/>
            </a:endParaRPr>
          </a:p>
        </p:txBody>
      </p:sp>
      <p:sp>
        <p:nvSpPr>
          <p:cNvPr id="9" name="Google Shape;97;p2">
            <a:extLst>
              <a:ext uri="{FF2B5EF4-FFF2-40B4-BE49-F238E27FC236}">
                <a16:creationId xmlns:a16="http://schemas.microsoft.com/office/drawing/2014/main" id="{783E1693-3568-4635-BC59-10D9A1CD9A2E}"/>
              </a:ext>
            </a:extLst>
          </p:cNvPr>
          <p:cNvSpPr txBox="1"/>
          <p:nvPr/>
        </p:nvSpPr>
        <p:spPr>
          <a:xfrm>
            <a:off x="209550" y="338118"/>
            <a:ext cx="8724900" cy="3482836"/>
          </a:xfrm>
          <a:prstGeom prst="rect">
            <a:avLst/>
          </a:prstGeom>
          <a:noFill/>
          <a:ln>
            <a:noFill/>
          </a:ln>
          <a:effectLst>
            <a:outerShdw dist="35921" dir="2700000" algn="ctr" rotWithShape="0">
              <a:srgbClr val="808080"/>
            </a:outerShdw>
          </a:effectLst>
        </p:spPr>
        <p:txBody>
          <a:bodyPr spcFirstLastPara="1" wrap="square" lIns="91425" tIns="45700" rIns="91425" bIns="45700" anchor="t" anchorCtr="0">
            <a:spAutoFit/>
          </a:bodyPr>
          <a:lstStyle/>
          <a:p>
            <a:pPr marR="0" lvl="0" defTabSz="914400" rtl="0" eaLnBrk="1" fontAlgn="auto" latinLnBrk="0" hangingPunct="1">
              <a:lnSpc>
                <a:spcPct val="108000"/>
              </a:lnSpc>
              <a:spcBef>
                <a:spcPts val="0"/>
              </a:spcBef>
              <a:spcAft>
                <a:spcPts val="0"/>
              </a:spcAft>
              <a:buClr>
                <a:srgbClr val="FFFFFF"/>
              </a:buClr>
              <a:buSzPts val="3600"/>
              <a:buFont typeface="Arial"/>
              <a:buNone/>
              <a:tabLst/>
              <a:defRPr/>
            </a:pPr>
            <a:r>
              <a:rPr kumimoji="0" lang="en-US" sz="3400" b="1" i="0" u="none" strike="noStrike" kern="1200" cap="none" normalizeH="0" baseline="30000" noProof="0" dirty="0">
                <a:ln>
                  <a:noFill/>
                </a:ln>
                <a:solidFill>
                  <a:srgbClr val="FFFFFF"/>
                </a:solidFill>
                <a:effectLst>
                  <a:glow rad="190500">
                    <a:srgbClr val="000000">
                      <a:alpha val="75000"/>
                    </a:srgbClr>
                  </a:glow>
                </a:effectLst>
                <a:uLnTx/>
                <a:uFillTx/>
                <a:latin typeface="Arial"/>
                <a:ea typeface="ＭＳ Ｐゴシック"/>
                <a:cs typeface="Arial"/>
                <a:sym typeface="Arial"/>
              </a:rPr>
              <a:t>11</a:t>
            </a:r>
            <a:r>
              <a:rPr kumimoji="0" lang="en-US" sz="3400" b="1" i="0" u="none" strike="noStrike" kern="1200" cap="none" normalizeH="0" baseline="0" noProof="0" dirty="0">
                <a:ln>
                  <a:noFill/>
                </a:ln>
                <a:solidFill>
                  <a:srgbClr val="FFFFFF"/>
                </a:solidFill>
                <a:effectLst>
                  <a:glow rad="190500">
                    <a:srgbClr val="000000">
                      <a:alpha val="75000"/>
                    </a:srgbClr>
                  </a:glow>
                </a:effectLst>
                <a:uLnTx/>
                <a:uFillTx/>
                <a:latin typeface="Arial"/>
                <a:ea typeface="ＭＳ Ｐゴシック"/>
                <a:cs typeface="Arial"/>
                <a:sym typeface="Arial"/>
              </a:rPr>
              <a:t> Give us today the food we need,</a:t>
            </a:r>
          </a:p>
          <a:p>
            <a:pPr marR="0" lvl="0" defTabSz="914400" rtl="0" eaLnBrk="1" fontAlgn="auto" latinLnBrk="0" hangingPunct="1">
              <a:lnSpc>
                <a:spcPct val="108000"/>
              </a:lnSpc>
              <a:spcBef>
                <a:spcPts val="0"/>
              </a:spcBef>
              <a:spcAft>
                <a:spcPts val="0"/>
              </a:spcAft>
              <a:buClr>
                <a:srgbClr val="FFFFFF"/>
              </a:buClr>
              <a:buSzPts val="3600"/>
              <a:buFont typeface="Arial"/>
              <a:buNone/>
              <a:tabLst/>
              <a:defRPr/>
            </a:pPr>
            <a:r>
              <a:rPr kumimoji="0" lang="en-US" sz="3400" b="1" i="0" u="none" strike="noStrike" kern="1200" cap="none" normalizeH="0" baseline="30000" noProof="0" dirty="0">
                <a:ln>
                  <a:noFill/>
                </a:ln>
                <a:solidFill>
                  <a:srgbClr val="FFFFFF"/>
                </a:solidFill>
                <a:effectLst>
                  <a:glow rad="190500">
                    <a:srgbClr val="000000">
                      <a:alpha val="75000"/>
                    </a:srgbClr>
                  </a:glow>
                </a:effectLst>
                <a:uLnTx/>
                <a:uFillTx/>
                <a:latin typeface="Arial"/>
                <a:ea typeface="ＭＳ Ｐゴシック"/>
                <a:cs typeface="Arial"/>
                <a:sym typeface="Arial"/>
              </a:rPr>
              <a:t>12</a:t>
            </a:r>
            <a:r>
              <a:rPr kumimoji="0" lang="en-US" sz="3400" b="1" i="0" u="none" strike="noStrike" kern="1200" cap="none" normalizeH="0" baseline="0" noProof="0" dirty="0">
                <a:ln>
                  <a:noFill/>
                </a:ln>
                <a:solidFill>
                  <a:srgbClr val="FFFFFF"/>
                </a:solidFill>
                <a:effectLst>
                  <a:glow rad="190500">
                    <a:srgbClr val="000000">
                      <a:alpha val="75000"/>
                    </a:srgbClr>
                  </a:glow>
                </a:effectLst>
                <a:uLnTx/>
                <a:uFillTx/>
                <a:latin typeface="Arial"/>
                <a:ea typeface="ＭＳ Ｐゴシック"/>
                <a:cs typeface="Arial"/>
                <a:sym typeface="Arial"/>
              </a:rPr>
              <a:t> and forgive us our sins,</a:t>
            </a:r>
          </a:p>
          <a:p>
            <a:pPr marR="0" lvl="0" defTabSz="914400" rtl="0" eaLnBrk="1" fontAlgn="auto" latinLnBrk="0" hangingPunct="1">
              <a:lnSpc>
                <a:spcPct val="108000"/>
              </a:lnSpc>
              <a:spcBef>
                <a:spcPts val="0"/>
              </a:spcBef>
              <a:spcAft>
                <a:spcPts val="0"/>
              </a:spcAft>
              <a:buClr>
                <a:srgbClr val="FFFFFF"/>
              </a:buClr>
              <a:buSzPts val="3600"/>
              <a:buFont typeface="Arial"/>
              <a:buNone/>
              <a:tabLst/>
              <a:defRPr/>
            </a:pPr>
            <a:r>
              <a:rPr kumimoji="0" lang="en-US" sz="3400" b="1" i="0" u="none" strike="noStrike" kern="1200" cap="none" normalizeH="0" baseline="0" noProof="0" dirty="0">
                <a:ln>
                  <a:noFill/>
                </a:ln>
                <a:solidFill>
                  <a:srgbClr val="FFFFFF"/>
                </a:solidFill>
                <a:effectLst>
                  <a:glow rad="190500">
                    <a:srgbClr val="000000">
                      <a:alpha val="75000"/>
                    </a:srgbClr>
                  </a:glow>
                </a:effectLst>
                <a:uLnTx/>
                <a:uFillTx/>
                <a:latin typeface="Arial"/>
                <a:ea typeface="ＭＳ Ｐゴシック"/>
                <a:cs typeface="Arial"/>
                <a:sym typeface="Arial"/>
              </a:rPr>
              <a:t>    as we have forgiven those who sin against us.</a:t>
            </a:r>
          </a:p>
          <a:p>
            <a:pPr marR="0" lvl="0" defTabSz="914400" rtl="0" eaLnBrk="1" fontAlgn="auto" latinLnBrk="0" hangingPunct="1">
              <a:lnSpc>
                <a:spcPct val="108000"/>
              </a:lnSpc>
              <a:spcBef>
                <a:spcPts val="0"/>
              </a:spcBef>
              <a:spcAft>
                <a:spcPts val="0"/>
              </a:spcAft>
              <a:buClr>
                <a:srgbClr val="FFFFFF"/>
              </a:buClr>
              <a:buSzPts val="3600"/>
              <a:buFont typeface="Arial"/>
              <a:buNone/>
              <a:tabLst/>
              <a:defRPr/>
            </a:pPr>
            <a:r>
              <a:rPr kumimoji="0" lang="en-US" sz="3400" b="1" i="0" u="none" strike="noStrike" kern="1200" cap="none" normalizeH="0" baseline="30000" noProof="0" dirty="0">
                <a:ln>
                  <a:noFill/>
                </a:ln>
                <a:solidFill>
                  <a:srgbClr val="FFFFFF"/>
                </a:solidFill>
                <a:effectLst>
                  <a:glow rad="190500">
                    <a:srgbClr val="000000">
                      <a:alpha val="75000"/>
                    </a:srgbClr>
                  </a:glow>
                </a:effectLst>
                <a:uLnTx/>
                <a:uFillTx/>
                <a:latin typeface="Arial"/>
                <a:ea typeface="ＭＳ Ｐゴシック"/>
                <a:cs typeface="Arial"/>
                <a:sym typeface="Arial"/>
              </a:rPr>
              <a:t>13</a:t>
            </a:r>
            <a:r>
              <a:rPr kumimoji="0" lang="en-US" sz="3400" b="1" i="0" u="none" strike="noStrike" kern="1200" cap="none" normalizeH="0" baseline="0" noProof="0" dirty="0">
                <a:ln>
                  <a:noFill/>
                </a:ln>
                <a:solidFill>
                  <a:srgbClr val="FFFFFF"/>
                </a:solidFill>
                <a:effectLst>
                  <a:glow rad="190500">
                    <a:srgbClr val="000000">
                      <a:alpha val="75000"/>
                    </a:srgbClr>
                  </a:glow>
                </a:effectLst>
                <a:uLnTx/>
                <a:uFillTx/>
                <a:latin typeface="Arial"/>
                <a:ea typeface="ＭＳ Ｐゴシック"/>
                <a:cs typeface="Arial"/>
                <a:sym typeface="Arial"/>
              </a:rPr>
              <a:t> And don’t let us yield to temptation,</a:t>
            </a:r>
          </a:p>
          <a:p>
            <a:pPr marR="0" lvl="0" defTabSz="914400" rtl="0" eaLnBrk="1" fontAlgn="auto" latinLnBrk="0" hangingPunct="1">
              <a:lnSpc>
                <a:spcPct val="108000"/>
              </a:lnSpc>
              <a:spcBef>
                <a:spcPts val="0"/>
              </a:spcBef>
              <a:spcAft>
                <a:spcPts val="0"/>
              </a:spcAft>
              <a:buClr>
                <a:srgbClr val="FFFFFF"/>
              </a:buClr>
              <a:buSzPts val="3600"/>
              <a:buFont typeface="Arial"/>
              <a:buNone/>
              <a:tabLst/>
              <a:defRPr/>
            </a:pPr>
            <a:r>
              <a:rPr kumimoji="0" lang="en-US" sz="3400" b="1" i="0" u="none" strike="noStrike" kern="1200" cap="none" normalizeH="0" baseline="0" noProof="0" dirty="0">
                <a:ln>
                  <a:noFill/>
                </a:ln>
                <a:solidFill>
                  <a:srgbClr val="FFFFFF"/>
                </a:solidFill>
                <a:effectLst>
                  <a:glow rad="190500">
                    <a:srgbClr val="000000">
                      <a:alpha val="75000"/>
                    </a:srgbClr>
                  </a:glow>
                </a:effectLst>
                <a:uLnTx/>
                <a:uFillTx/>
                <a:latin typeface="Arial"/>
                <a:ea typeface="ＭＳ Ｐゴシック"/>
                <a:cs typeface="Arial"/>
                <a:sym typeface="Arial"/>
              </a:rPr>
              <a:t>    but rescue us from the evil one.</a:t>
            </a:r>
          </a:p>
        </p:txBody>
      </p:sp>
    </p:spTree>
    <p:extLst>
      <p:ext uri="{BB962C8B-B14F-4D97-AF65-F5344CB8AC3E}">
        <p14:creationId xmlns:p14="http://schemas.microsoft.com/office/powerpoint/2010/main" val="491522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3" name="Shape 26">
            <a:extLst>
              <a:ext uri="{FF2B5EF4-FFF2-40B4-BE49-F238E27FC236}">
                <a16:creationId xmlns:a16="http://schemas.microsoft.com/office/drawing/2014/main" id="{B567C375-1A7D-47A5-AD5F-3D3CBF75B2CE}"/>
              </a:ext>
            </a:extLst>
          </p:cNvPr>
          <p:cNvSpPr txBox="1"/>
          <p:nvPr/>
        </p:nvSpPr>
        <p:spPr>
          <a:xfrm>
            <a:off x="0" y="718507"/>
            <a:ext cx="9144000" cy="591506"/>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US" sz="4400" b="1" i="0" u="none" strike="noStrike" kern="0" cap="none" spc="0" normalizeH="0" baseline="0" noProof="0" dirty="0">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rPr>
              <a:t>He Leadeth Me</a:t>
            </a:r>
            <a:endParaRPr kumimoji="0" lang="en-US" sz="2000" b="1" i="0" u="none" strike="noStrike" kern="0" cap="none" spc="0" normalizeH="0" baseline="0" noProof="0" dirty="0">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endParaRPr>
          </a:p>
        </p:txBody>
      </p:sp>
      <p:sp>
        <p:nvSpPr>
          <p:cNvPr id="4" name="Shape 27">
            <a:extLst>
              <a:ext uri="{FF2B5EF4-FFF2-40B4-BE49-F238E27FC236}">
                <a16:creationId xmlns:a16="http://schemas.microsoft.com/office/drawing/2014/main" id="{852EBB23-D3D6-49B3-90F1-C5806CB60F89}"/>
              </a:ext>
            </a:extLst>
          </p:cNvPr>
          <p:cNvSpPr/>
          <p:nvPr/>
        </p:nvSpPr>
        <p:spPr>
          <a:xfrm>
            <a:off x="61415" y="5702961"/>
            <a:ext cx="8830101" cy="1015661"/>
          </a:xfrm>
          <a:prstGeom prst="rect">
            <a:avLst/>
          </a:prstGeom>
          <a:noFill/>
          <a:ln>
            <a:noFill/>
          </a:ln>
        </p:spPr>
        <p:txBody>
          <a:bodyPr lIns="91425" tIns="45700" rIns="91425" bIns="45700" anchor="t" anchorCtr="0">
            <a:noAutofit/>
          </a:bodyPr>
          <a:lstStyle/>
          <a:p>
            <a:pPr lvl="1" algn="r">
              <a:buClr>
                <a:srgbClr val="FFFFFF"/>
              </a:buClr>
              <a:buSzPct val="25000"/>
              <a:defRPr/>
            </a:pPr>
            <a:r>
              <a:rPr kumimoji="0" lang="en-US" sz="2000" b="1" i="0" u="none" strike="noStrike" kern="0" cap="none" spc="0" normalizeH="0" baseline="0" noProof="0" dirty="0">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rPr>
              <a:t>CCLI Song #</a:t>
            </a:r>
            <a:r>
              <a:rPr kumimoji="0" lang="is-IS" sz="2000" b="1" i="0" u="none" strike="noStrike" kern="0" cap="none" spc="0" normalizeH="0" baseline="0" noProof="0" dirty="0">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rPr>
              <a:t>3272301</a:t>
            </a:r>
            <a:endParaRPr kumimoji="0" lang="en-US" sz="2000" b="1" i="0" u="none" strike="noStrike" kern="0" cap="none" spc="0" normalizeH="0" baseline="0" noProof="0" dirty="0">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endParaRPr>
          </a:p>
          <a:p>
            <a:pPr lvl="1" algn="r">
              <a:buClr>
                <a:srgbClr val="FFFFFF"/>
              </a:buClr>
              <a:buSzPct val="25000"/>
              <a:defRPr/>
            </a:pPr>
            <a:r>
              <a:rPr kumimoji="0" lang="en-US" sz="2000" b="1" i="0" u="none" strike="noStrike" kern="0" cap="none" spc="0" normalizeH="0" baseline="0" noProof="0" dirty="0">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rPr>
              <a:t>© </a:t>
            </a:r>
            <a:r>
              <a:rPr lang="en-US" sz="2000" b="1" kern="0" dirty="0">
                <a:solidFill>
                  <a:srgbClr val="FFFFFF"/>
                </a:solidFill>
                <a:effectLst>
                  <a:glow rad="190500">
                    <a:srgbClr val="000000">
                      <a:alpha val="75000"/>
                    </a:srgbClr>
                  </a:glow>
                  <a:outerShdw blurRad="38100" dist="38100" dir="2700000" algn="tl">
                    <a:srgbClr val="000000">
                      <a:alpha val="43137"/>
                    </a:srgbClr>
                  </a:outerShdw>
                </a:effectLst>
                <a:latin typeface="Arial"/>
                <a:ea typeface="Arial"/>
                <a:cs typeface="Arial"/>
                <a:sym typeface="Arial"/>
                <a:rtl val="0"/>
              </a:rPr>
              <a:t>Words and Music: Public Domain</a:t>
            </a:r>
            <a:endParaRPr kumimoji="0" lang="en-US" sz="2000" b="1" i="0" u="none" strike="noStrike" kern="0" cap="none" spc="0" normalizeH="0" baseline="0" noProof="0" dirty="0">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endParaRPr>
          </a:p>
          <a:p>
            <a:pPr lvl="1" algn="r">
              <a:buClr>
                <a:srgbClr val="FFFFFF"/>
              </a:buClr>
              <a:buSzPct val="25000"/>
              <a:defRPr/>
            </a:pPr>
            <a:r>
              <a:rPr kumimoji="0" lang="en-US" sz="2000" b="1" i="0" u="none" strike="noStrike" kern="0" cap="none" spc="0" normalizeH="0" baseline="0" noProof="0" dirty="0">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rPr>
              <a:t>CIC CCLI License # 277507</a:t>
            </a:r>
          </a:p>
        </p:txBody>
      </p:sp>
      <p:sp>
        <p:nvSpPr>
          <p:cNvPr id="6" name="Shape 26">
            <a:extLst>
              <a:ext uri="{FF2B5EF4-FFF2-40B4-BE49-F238E27FC236}">
                <a16:creationId xmlns:a16="http://schemas.microsoft.com/office/drawing/2014/main" id="{CED9FC15-2222-445E-B0D5-0E6C54D7B855}"/>
              </a:ext>
            </a:extLst>
          </p:cNvPr>
          <p:cNvSpPr txBox="1"/>
          <p:nvPr/>
        </p:nvSpPr>
        <p:spPr>
          <a:xfrm>
            <a:off x="61415" y="1631482"/>
            <a:ext cx="9144000" cy="591507"/>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Pct val="25000"/>
              <a:buFontTx/>
              <a:buNone/>
              <a:tabLst/>
              <a:defRPr/>
            </a:pPr>
            <a:r>
              <a:rPr lang="en-US" sz="2800" b="1" kern="0" dirty="0">
                <a:solidFill>
                  <a:srgbClr val="FFFFFF"/>
                </a:solidFill>
                <a:effectLst>
                  <a:glow rad="190500">
                    <a:srgbClr val="000000">
                      <a:alpha val="75000"/>
                    </a:srgbClr>
                  </a:glow>
                  <a:outerShdw blurRad="38100" dist="38100" dir="2700000" algn="tl">
                    <a:srgbClr val="000000">
                      <a:alpha val="43137"/>
                    </a:srgbClr>
                  </a:outerShdw>
                </a:effectLst>
                <a:latin typeface="Arial"/>
                <a:ea typeface="Arial"/>
                <a:cs typeface="Arial"/>
                <a:sym typeface="Arial"/>
                <a:rtl val="0"/>
              </a:rPr>
              <a:t>Joseph Henry Gilmore | Ken Barker | William Batchelder Bradbury | Word Music Group</a:t>
            </a:r>
          </a:p>
        </p:txBody>
      </p:sp>
      <p:sp>
        <p:nvSpPr>
          <p:cNvPr id="8" name="Shape 26">
            <a:extLst>
              <a:ext uri="{FF2B5EF4-FFF2-40B4-BE49-F238E27FC236}">
                <a16:creationId xmlns:a16="http://schemas.microsoft.com/office/drawing/2014/main" id="{0AD29BB0-863B-475D-B1E4-6F0A240CCF46}"/>
              </a:ext>
            </a:extLst>
          </p:cNvPr>
          <p:cNvSpPr txBox="1"/>
          <p:nvPr/>
        </p:nvSpPr>
        <p:spPr>
          <a:xfrm>
            <a:off x="1006785" y="3095397"/>
            <a:ext cx="7130430" cy="591506"/>
          </a:xfrm>
          <a:prstGeom prst="rect">
            <a:avLst/>
          </a:prstGeom>
          <a:noFill/>
          <a:ln>
            <a:noFill/>
          </a:ln>
        </p:spPr>
        <p:txBody>
          <a:bodyPr lIns="91425" tIns="45700" rIns="91425" bIns="45700" anchor="t" anchorCtr="0">
            <a:noAutofit/>
          </a:bodyPr>
          <a:lstStyle/>
          <a:p>
            <a:pPr algn="ctr">
              <a:buClr>
                <a:srgbClr val="FFFFFF"/>
              </a:buClr>
              <a:buSzPct val="25000"/>
              <a:defRPr/>
            </a:pPr>
            <a:r>
              <a:rPr kumimoji="0" lang="en-US" sz="2800" b="1" u="none" strike="noStrike" kern="0" cap="none" spc="0" normalizeH="0" baseline="0" noProof="0" dirty="0">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rPr>
              <a:t>Performed </a:t>
            </a:r>
            <a:r>
              <a:rPr kumimoji="0" lang="en-US" sz="2800" b="1" u="none" strike="noStrike" kern="0" cap="none" spc="0" normalizeH="0" baseline="0" noProof="0" dirty="0" err="1">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rPr>
              <a:t>by:Sovereign</a:t>
            </a:r>
            <a:r>
              <a:rPr kumimoji="0" lang="en-US" sz="2800" b="1" u="none" strike="noStrike" kern="0" cap="none" spc="0" normalizeH="0" baseline="0" noProof="0" dirty="0">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rPr>
              <a:t> Grace Music, </a:t>
            </a:r>
          </a:p>
          <a:p>
            <a:pPr marL="0" marR="0" lvl="0" indent="0" algn="ctr" defTabSz="914400" rtl="0" eaLnBrk="1" fontAlgn="auto" latinLnBrk="0" hangingPunct="1">
              <a:lnSpc>
                <a:spcPct val="100000"/>
              </a:lnSpc>
              <a:spcBef>
                <a:spcPts val="0"/>
              </a:spcBef>
              <a:spcAft>
                <a:spcPts val="0"/>
              </a:spcAft>
              <a:buClr>
                <a:srgbClr val="FFFFFF"/>
              </a:buClr>
              <a:buSzPct val="25000"/>
              <a:buFontTx/>
              <a:buNone/>
              <a:tabLst/>
              <a:defRPr/>
            </a:pPr>
            <a:r>
              <a:rPr lang="en-US" sz="2800" b="1" kern="0" dirty="0">
                <a:solidFill>
                  <a:srgbClr val="FFFFFF"/>
                </a:solidFill>
                <a:effectLst>
                  <a:glow rad="190500">
                    <a:srgbClr val="000000">
                      <a:alpha val="75000"/>
                    </a:srgbClr>
                  </a:glow>
                  <a:outerShdw blurRad="38100" dist="38100" dir="2700000" algn="tl">
                    <a:srgbClr val="000000">
                      <a:alpha val="43137"/>
                    </a:srgbClr>
                  </a:outerShdw>
                </a:effectLst>
                <a:latin typeface="Arial"/>
                <a:ea typeface="Arial"/>
                <a:cs typeface="Arial"/>
                <a:sym typeface="Arial"/>
                <a:rtl val="0"/>
              </a:rPr>
              <a:t>All rights reserved. </a:t>
            </a:r>
          </a:p>
          <a:p>
            <a:pPr marL="0" marR="0" lvl="0" indent="0" algn="ctr" defTabSz="914400" rtl="0" eaLnBrk="1" fontAlgn="auto" latinLnBrk="0" hangingPunct="1">
              <a:lnSpc>
                <a:spcPct val="100000"/>
              </a:lnSpc>
              <a:spcBef>
                <a:spcPts val="0"/>
              </a:spcBef>
              <a:spcAft>
                <a:spcPts val="0"/>
              </a:spcAft>
              <a:buClr>
                <a:srgbClr val="FFFFFF"/>
              </a:buClr>
              <a:buSzPct val="25000"/>
              <a:buFontTx/>
              <a:buNone/>
              <a:tabLst/>
              <a:defRPr/>
            </a:pPr>
            <a:r>
              <a:rPr lang="en-US" sz="2800" b="1" kern="0" dirty="0">
                <a:solidFill>
                  <a:srgbClr val="FFFFFF"/>
                </a:solidFill>
                <a:effectLst>
                  <a:glow rad="190500">
                    <a:srgbClr val="000000">
                      <a:alpha val="75000"/>
                    </a:srgbClr>
                  </a:glow>
                  <a:outerShdw blurRad="38100" dist="38100" dir="2700000" algn="tl">
                    <a:srgbClr val="000000">
                      <a:alpha val="43137"/>
                    </a:srgbClr>
                  </a:outerShdw>
                </a:effectLst>
                <a:latin typeface="Arial"/>
                <a:ea typeface="Arial"/>
                <a:cs typeface="Arial"/>
                <a:sym typeface="Arial"/>
                <a:rtl val="0"/>
              </a:rPr>
              <a:t>Used by permission. www.SovereignGraceMusic.org </a:t>
            </a:r>
          </a:p>
        </p:txBody>
      </p:sp>
    </p:spTree>
    <p:extLst>
      <p:ext uri="{BB962C8B-B14F-4D97-AF65-F5344CB8AC3E}">
        <p14:creationId xmlns:p14="http://schemas.microsoft.com/office/powerpoint/2010/main" val="4130831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3" name="Online Media 2" title="He Leadeth Me • T4G Live IV [Official Lyric Video]">
            <a:hlinkClick r:id="" action="ppaction://media"/>
            <a:extLst>
              <a:ext uri="{FF2B5EF4-FFF2-40B4-BE49-F238E27FC236}">
                <a16:creationId xmlns:a16="http://schemas.microsoft.com/office/drawing/2014/main" id="{05976487-B509-4F61-98FC-295249F468C4}"/>
              </a:ext>
            </a:extLst>
          </p:cNvPr>
          <p:cNvPicPr>
            <a:picLocks noRot="1" noChangeAspect="1"/>
          </p:cNvPicPr>
          <p:nvPr>
            <a:videoFile r:link="rId1"/>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39262189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426674BF-D73E-4F74-9FE1-ADF6A3FED76C}"/>
              </a:ext>
            </a:extLst>
          </p:cNvPr>
          <p:cNvSpPr/>
          <p:nvPr/>
        </p:nvSpPr>
        <p:spPr>
          <a:xfrm>
            <a:off x="2902857" y="3429000"/>
            <a:ext cx="3338286" cy="41002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defRPr/>
            </a:pPr>
            <a:r>
              <a:rPr lang="en-GB" sz="5400" b="1" kern="0" dirty="0">
                <a:solidFill>
                  <a:prstClr val="white"/>
                </a:solidFill>
                <a:effectLst>
                  <a:glow rad="127000">
                    <a:srgbClr val="000000"/>
                  </a:glow>
                </a:effectLst>
                <a:latin typeface="Arial" charset="0"/>
                <a:ea typeface="ＭＳ Ｐゴシック" charset="0"/>
              </a:rPr>
              <a:t>Message</a:t>
            </a:r>
          </a:p>
        </p:txBody>
      </p:sp>
      <p:sp>
        <p:nvSpPr>
          <p:cNvPr id="8" name="Rectangle 7">
            <a:extLst>
              <a:ext uri="{FF2B5EF4-FFF2-40B4-BE49-F238E27FC236}">
                <a16:creationId xmlns:a16="http://schemas.microsoft.com/office/drawing/2014/main" id="{04895D2B-ADC7-4A23-85B5-A7ED5363ECF2}"/>
              </a:ext>
            </a:extLst>
          </p:cNvPr>
          <p:cNvSpPr/>
          <p:nvPr/>
        </p:nvSpPr>
        <p:spPr>
          <a:xfrm>
            <a:off x="304800" y="5864107"/>
            <a:ext cx="1685134" cy="707886"/>
          </a:xfrm>
          <a:prstGeom prst="rect">
            <a:avLst/>
          </a:prstGeom>
        </p:spPr>
        <p:txBody>
          <a:bodyPr wrap="square">
            <a:spAutoFit/>
          </a:bodyPr>
          <a:lstStyle/>
          <a:p>
            <a:pPr algn="ctr" defTabSz="457177">
              <a:defRPr/>
            </a:pPr>
            <a:r>
              <a:rPr lang="en-GB" sz="4000" b="1" kern="0" dirty="0">
                <a:solidFill>
                  <a:prstClr val="white"/>
                </a:solidFill>
                <a:effectLst>
                  <a:glow rad="127000">
                    <a:srgbClr val="000000"/>
                  </a:glow>
                </a:effectLst>
                <a:latin typeface="Arial" charset="0"/>
                <a:ea typeface="ＭＳ Ｐゴシック" charset="0"/>
              </a:rPr>
              <a:t>Matt</a:t>
            </a:r>
          </a:p>
        </p:txBody>
      </p:sp>
    </p:spTree>
    <p:extLst>
      <p:ext uri="{BB962C8B-B14F-4D97-AF65-F5344CB8AC3E}">
        <p14:creationId xmlns:p14="http://schemas.microsoft.com/office/powerpoint/2010/main" val="368260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11199</TotalTime>
  <Words>4885</Words>
  <Application>Microsoft Office PowerPoint</Application>
  <PresentationFormat>On-screen Show (4:3)</PresentationFormat>
  <Paragraphs>593</Paragraphs>
  <Slides>47</Slides>
  <Notes>45</Notes>
  <HiddenSlides>0</HiddenSlides>
  <MMClips>3</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47</vt:i4>
      </vt:variant>
    </vt:vector>
  </HeadingPairs>
  <TitlesOfParts>
    <vt:vector size="61" baseType="lpstr">
      <vt:lpstr>26</vt:lpstr>
      <vt:lpstr>Arial</vt:lpstr>
      <vt:lpstr>Arial Black</vt:lpstr>
      <vt:lpstr>Arial Narrow</vt:lpstr>
      <vt:lpstr>BONES</vt:lpstr>
      <vt:lpstr>Calibri</vt:lpstr>
      <vt:lpstr>Comic Sans MS</vt:lpstr>
      <vt:lpstr>system-ui</vt:lpstr>
      <vt:lpstr>Tahoma</vt:lpstr>
      <vt:lpstr>Times New Roman</vt:lpstr>
      <vt:lpstr>Tw Cen MT</vt:lpstr>
      <vt:lpstr>Tw Cen MT Condensed Extra Bold</vt:lpstr>
      <vt:lpstr>Custom Design</vt:lpstr>
      <vt:lpstr>49_Blank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Verse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c:creator>
  <cp:lastModifiedBy>Matt</cp:lastModifiedBy>
  <cp:revision>614</cp:revision>
  <dcterms:created xsi:type="dcterms:W3CDTF">2020-06-19T09:09:30Z</dcterms:created>
  <dcterms:modified xsi:type="dcterms:W3CDTF">2021-06-19T15:32:53Z</dcterms:modified>
</cp:coreProperties>
</file>