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0" r:id="rId2"/>
  </p:sldMasterIdLst>
  <p:notesMasterIdLst>
    <p:notesMasterId r:id="rId39"/>
  </p:notesMasterIdLst>
  <p:handoutMasterIdLst>
    <p:handoutMasterId r:id="rId40"/>
  </p:handoutMasterIdLst>
  <p:sldIdLst>
    <p:sldId id="4467" r:id="rId3"/>
    <p:sldId id="4468" r:id="rId4"/>
    <p:sldId id="4510" r:id="rId5"/>
    <p:sldId id="4511" r:id="rId6"/>
    <p:sldId id="4512" r:id="rId7"/>
    <p:sldId id="4513" r:id="rId8"/>
    <p:sldId id="4515" r:id="rId9"/>
    <p:sldId id="4514" r:id="rId10"/>
    <p:sldId id="3910" r:id="rId11"/>
    <p:sldId id="4409" r:id="rId12"/>
    <p:sldId id="4508" r:id="rId13"/>
    <p:sldId id="4504" r:id="rId14"/>
    <p:sldId id="4505" r:id="rId15"/>
    <p:sldId id="4516" r:id="rId16"/>
    <p:sldId id="4517" r:id="rId17"/>
    <p:sldId id="4172" r:id="rId18"/>
    <p:sldId id="1185" r:id="rId19"/>
    <p:sldId id="1190" r:id="rId20"/>
    <p:sldId id="1191" r:id="rId21"/>
    <p:sldId id="1192" r:id="rId22"/>
    <p:sldId id="1193" r:id="rId23"/>
    <p:sldId id="1194" r:id="rId24"/>
    <p:sldId id="1195" r:id="rId25"/>
    <p:sldId id="1196" r:id="rId26"/>
    <p:sldId id="1197" r:id="rId27"/>
    <p:sldId id="1198" r:id="rId28"/>
    <p:sldId id="1199" r:id="rId29"/>
    <p:sldId id="1200" r:id="rId30"/>
    <p:sldId id="1201" r:id="rId31"/>
    <p:sldId id="1202" r:id="rId32"/>
    <p:sldId id="1203" r:id="rId33"/>
    <p:sldId id="4506" r:id="rId34"/>
    <p:sldId id="4507" r:id="rId35"/>
    <p:sldId id="4521" r:id="rId36"/>
    <p:sldId id="4522" r:id="rId37"/>
    <p:sldId id="452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8469A2-5090-403E-A589-18DDF8106C5C}">
          <p14:sldIdLst>
            <p14:sldId id="4467"/>
            <p14:sldId id="4468"/>
            <p14:sldId id="4510"/>
            <p14:sldId id="4511"/>
            <p14:sldId id="4512"/>
            <p14:sldId id="4513"/>
            <p14:sldId id="4515"/>
            <p14:sldId id="4514"/>
          </p14:sldIdLst>
        </p14:section>
        <p14:section name="Service" id="{2AA2B6A4-B253-4A39-9162-E4E04CF64E63}">
          <p14:sldIdLst>
            <p14:sldId id="3910"/>
            <p14:sldId id="4409"/>
            <p14:sldId id="4508"/>
            <p14:sldId id="4504"/>
            <p14:sldId id="4505"/>
            <p14:sldId id="4516"/>
            <p14:sldId id="4517"/>
            <p14:sldId id="4172"/>
            <p14:sldId id="1185"/>
            <p14:sldId id="1190"/>
            <p14:sldId id="1191"/>
            <p14:sldId id="1192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4506"/>
            <p14:sldId id="4507"/>
            <p14:sldId id="4521"/>
            <p14:sldId id="4522"/>
            <p14:sldId id="45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" initials="m" lastIdx="1" clrIdx="0">
    <p:extLst>
      <p:ext uri="{19B8F6BF-5375-455C-9EA6-DF929625EA0E}">
        <p15:presenceInfo xmlns:p15="http://schemas.microsoft.com/office/powerpoint/2012/main" userId="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F25"/>
    <a:srgbClr val="DC4718"/>
    <a:srgbClr val="AB3611"/>
    <a:srgbClr val="E14517"/>
    <a:srgbClr val="944428"/>
    <a:srgbClr val="8E774D"/>
    <a:srgbClr val="D9C971"/>
    <a:srgbClr val="DFD687"/>
    <a:srgbClr val="D4C97A"/>
    <a:srgbClr val="6E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7" autoAdjust="0"/>
    <p:restoredTop sz="88092" autoAdjust="0"/>
  </p:normalViewPr>
  <p:slideViewPr>
    <p:cSldViewPr snapToGrid="0">
      <p:cViewPr varScale="1">
        <p:scale>
          <a:sx n="41" d="100"/>
          <a:sy n="41" d="100"/>
        </p:scale>
        <p:origin x="60" y="7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9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564EF-C62E-4AE9-9D30-311F964A1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DD580-BD40-4D2A-8D5D-C1210B2137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92C-FA0B-49FC-81AE-9BC1FC4172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EAF8-FDAC-4D11-AB31-49B76D5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362D8-EA4A-44B1-AF1F-D31D11AFCEF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C19-8BC9-4B03-9D9D-04B6C6BA0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12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5DC19-8BC9-4B03-9D9D-04B6C6BA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9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66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5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65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59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10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60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5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537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89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76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026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26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956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546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876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081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37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80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88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19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28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12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556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5DC19-8BC9-4B03-9D9D-04B6C6BA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8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6B6D3-324C-4659-8702-DB4B941A9E4D}"/>
              </a:ext>
            </a:extLst>
          </p:cNvPr>
          <p:cNvSpPr txBox="1"/>
          <p:nvPr userDrawn="1"/>
        </p:nvSpPr>
        <p:spPr>
          <a:xfrm>
            <a:off x="-2029" y="5477337"/>
            <a:ext cx="9144000" cy="1384995"/>
          </a:xfrm>
          <a:prstGeom prst="rect">
            <a:avLst/>
          </a:prstGeom>
          <a:solidFill>
            <a:srgbClr val="AB36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B21F88-CA4B-4C66-A4FD-130EF73BF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54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9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tx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575764-19B9-4A16-86A3-16ED7E7BF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F7DDF8-09C2-4723-96FE-407777431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F082E-B760-4670-BDA6-C62CE7CAF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99A56-358A-47D6-8F77-BAC45A22C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4"/>
            <a:ext cx="9144000" cy="6850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3D510-E373-4D22-9004-F977C0A36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880015"/>
              </a:clrFrom>
              <a:clrTo>
                <a:srgbClr val="88001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1050"/>
            <a:ext cx="9144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3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D9B4C-D131-474B-B551-323A8C99C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82E34-215F-4053-A0E5-B6C124A49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4"/>
            <a:ext cx="9144000" cy="68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28FC1-F2B5-4DB1-920A-27D2EC828F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5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27" r:id="rId3"/>
    <p:sldLayoutId id="2147483721" r:id="rId4"/>
    <p:sldLayoutId id="2147483726" r:id="rId5"/>
    <p:sldLayoutId id="2147483723" r:id="rId6"/>
    <p:sldLayoutId id="2147483729" r:id="rId7"/>
    <p:sldLayoutId id="2147483728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>
            <a:extLst>
              <a:ext uri="{FF2B5EF4-FFF2-40B4-BE49-F238E27FC236}">
                <a16:creationId xmlns:a16="http://schemas.microsoft.com/office/drawing/2014/main" id="{B567C375-1A7D-47A5-AD5F-3D3CBF75B2CE}"/>
              </a:ext>
            </a:extLst>
          </p:cNvPr>
          <p:cNvSpPr txBox="1"/>
          <p:nvPr/>
        </p:nvSpPr>
        <p:spPr>
          <a:xfrm>
            <a:off x="0" y="2172168"/>
            <a:ext cx="9144000" cy="591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Is He Worthy?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27">
            <a:extLst>
              <a:ext uri="{FF2B5EF4-FFF2-40B4-BE49-F238E27FC236}">
                <a16:creationId xmlns:a16="http://schemas.microsoft.com/office/drawing/2014/main" id="{852EBB23-D3D6-49B3-90F1-C5806CB60F89}"/>
              </a:ext>
            </a:extLst>
          </p:cNvPr>
          <p:cNvSpPr/>
          <p:nvPr/>
        </p:nvSpPr>
        <p:spPr>
          <a:xfrm>
            <a:off x="61415" y="5702961"/>
            <a:ext cx="8830101" cy="101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CCLI Song #</a:t>
            </a:r>
            <a:r>
              <a:rPr kumimoji="0" lang="is-I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7108951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© 2018 Capitol CMG Genesis </a:t>
            </a:r>
          </a:p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CIC CCLI License # 277507</a:t>
            </a:r>
          </a:p>
        </p:txBody>
      </p:sp>
      <p:sp>
        <p:nvSpPr>
          <p:cNvPr id="6" name="Shape 26">
            <a:extLst>
              <a:ext uri="{FF2B5EF4-FFF2-40B4-BE49-F238E27FC236}">
                <a16:creationId xmlns:a16="http://schemas.microsoft.com/office/drawing/2014/main" id="{CED9FC15-2222-445E-B0D5-0E6C54D7B855}"/>
              </a:ext>
            </a:extLst>
          </p:cNvPr>
          <p:cNvSpPr txBox="1"/>
          <p:nvPr/>
        </p:nvSpPr>
        <p:spPr>
          <a:xfrm>
            <a:off x="61415" y="3085144"/>
            <a:ext cx="9144000" cy="591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Andrew Peterson | Ben Shive</a:t>
            </a:r>
          </a:p>
        </p:txBody>
      </p:sp>
    </p:spTree>
    <p:extLst>
      <p:ext uri="{BB962C8B-B14F-4D97-AF65-F5344CB8AC3E}">
        <p14:creationId xmlns:p14="http://schemas.microsoft.com/office/powerpoint/2010/main" val="18947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491A4056-D0F9-4034-B6F5-2D82274549ED}"/>
              </a:ext>
            </a:extLst>
          </p:cNvPr>
          <p:cNvSpPr txBox="1"/>
          <p:nvPr/>
        </p:nvSpPr>
        <p:spPr>
          <a:xfrm>
            <a:off x="0" y="6088599"/>
            <a:ext cx="9144000" cy="769401"/>
          </a:xfrm>
          <a:prstGeom prst="rect">
            <a:avLst/>
          </a:prstGeom>
          <a:solidFill>
            <a:srgbClr val="544C41">
              <a:alpha val="54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ea typeface="ＭＳ Ｐゴシック"/>
                <a:cs typeface="Calibri" panose="020F0502020204030204" pitchFamily="34" charset="0"/>
                <a:sym typeface="Arial"/>
              </a:rPr>
              <a:t>Psalm 28:6-9 (ESV)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</a:effectLst>
              <a:uLnTx/>
              <a:uFillTx/>
              <a:ea typeface="ＭＳ Ｐゴシック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97;p2">
            <a:extLst>
              <a:ext uri="{FF2B5EF4-FFF2-40B4-BE49-F238E27FC236}">
                <a16:creationId xmlns:a16="http://schemas.microsoft.com/office/drawing/2014/main" id="{783E1693-3568-4635-BC59-10D9A1CD9A2E}"/>
              </a:ext>
            </a:extLst>
          </p:cNvPr>
          <p:cNvSpPr txBox="1"/>
          <p:nvPr/>
        </p:nvSpPr>
        <p:spPr>
          <a:xfrm>
            <a:off x="209550" y="338118"/>
            <a:ext cx="8724900" cy="40479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6</a:t>
            </a: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Blessed be the Lord!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   For he has heard the voice of my pleas for mercy.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7</a:t>
            </a: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The Lord is my strength and my shield;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   </a:t>
            </a:r>
            <a:r>
              <a:rPr kumimoji="0" lang="en-US" sz="3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in him my heart trusts, and I am helped</a:t>
            </a: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;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my heart exults,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   and with my song I give thanks to him.</a:t>
            </a:r>
          </a:p>
        </p:txBody>
      </p:sp>
    </p:spTree>
    <p:extLst>
      <p:ext uri="{BB962C8B-B14F-4D97-AF65-F5344CB8AC3E}">
        <p14:creationId xmlns:p14="http://schemas.microsoft.com/office/powerpoint/2010/main" val="14659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491A4056-D0F9-4034-B6F5-2D82274549ED}"/>
              </a:ext>
            </a:extLst>
          </p:cNvPr>
          <p:cNvSpPr txBox="1"/>
          <p:nvPr/>
        </p:nvSpPr>
        <p:spPr>
          <a:xfrm>
            <a:off x="0" y="6088599"/>
            <a:ext cx="9144000" cy="769401"/>
          </a:xfrm>
          <a:prstGeom prst="rect">
            <a:avLst/>
          </a:prstGeom>
          <a:solidFill>
            <a:srgbClr val="544C41">
              <a:alpha val="54000"/>
            </a:srgbClr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ea typeface="ＭＳ Ｐゴシック"/>
                <a:cs typeface="Calibri" panose="020F0502020204030204" pitchFamily="34" charset="0"/>
                <a:sym typeface="Arial"/>
              </a:rPr>
              <a:t>Psalm 28:6-9 (ESV)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</a:effectLst>
              <a:uLnTx/>
              <a:uFillTx/>
              <a:ea typeface="ＭＳ Ｐゴシック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97;p2">
            <a:extLst>
              <a:ext uri="{FF2B5EF4-FFF2-40B4-BE49-F238E27FC236}">
                <a16:creationId xmlns:a16="http://schemas.microsoft.com/office/drawing/2014/main" id="{783E1693-3568-4635-BC59-10D9A1CD9A2E}"/>
              </a:ext>
            </a:extLst>
          </p:cNvPr>
          <p:cNvSpPr txBox="1"/>
          <p:nvPr/>
        </p:nvSpPr>
        <p:spPr>
          <a:xfrm>
            <a:off x="209550" y="338118"/>
            <a:ext cx="8724900" cy="34828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8</a:t>
            </a: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The Lord is the strength of his people;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   he is the saving refuge of his anointed.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9</a:t>
            </a: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Oh, save your people and bless your heritage!</a:t>
            </a:r>
          </a:p>
          <a:p>
            <a:pPr marR="0" lvl="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   Be their shepherd and carry them forever.</a:t>
            </a:r>
          </a:p>
        </p:txBody>
      </p:sp>
    </p:spTree>
    <p:extLst>
      <p:ext uri="{BB962C8B-B14F-4D97-AF65-F5344CB8AC3E}">
        <p14:creationId xmlns:p14="http://schemas.microsoft.com/office/powerpoint/2010/main" val="15970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>
            <a:extLst>
              <a:ext uri="{FF2B5EF4-FFF2-40B4-BE49-F238E27FC236}">
                <a16:creationId xmlns:a16="http://schemas.microsoft.com/office/drawing/2014/main" id="{B567C375-1A7D-47A5-AD5F-3D3CBF75B2CE}"/>
              </a:ext>
            </a:extLst>
          </p:cNvPr>
          <p:cNvSpPr txBox="1"/>
          <p:nvPr/>
        </p:nvSpPr>
        <p:spPr>
          <a:xfrm>
            <a:off x="0" y="2172168"/>
            <a:ext cx="9144000" cy="591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The Perfect Wisdom</a:t>
            </a:r>
          </a:p>
        </p:txBody>
      </p:sp>
      <p:sp>
        <p:nvSpPr>
          <p:cNvPr id="4" name="Shape 27">
            <a:extLst>
              <a:ext uri="{FF2B5EF4-FFF2-40B4-BE49-F238E27FC236}">
                <a16:creationId xmlns:a16="http://schemas.microsoft.com/office/drawing/2014/main" id="{852EBB23-D3D6-49B3-90F1-C5806CB60F89}"/>
              </a:ext>
            </a:extLst>
          </p:cNvPr>
          <p:cNvSpPr/>
          <p:nvPr/>
        </p:nvSpPr>
        <p:spPr>
          <a:xfrm>
            <a:off x="61415" y="5702961"/>
            <a:ext cx="8830101" cy="101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CCLI Song #</a:t>
            </a:r>
            <a:r>
              <a:rPr kumimoji="0" lang="is-I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5933569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© 2011 Thankyou Music</a:t>
            </a:r>
          </a:p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CIC CCLI License # 277507</a:t>
            </a:r>
          </a:p>
        </p:txBody>
      </p:sp>
      <p:sp>
        <p:nvSpPr>
          <p:cNvPr id="6" name="Shape 26">
            <a:extLst>
              <a:ext uri="{FF2B5EF4-FFF2-40B4-BE49-F238E27FC236}">
                <a16:creationId xmlns:a16="http://schemas.microsoft.com/office/drawing/2014/main" id="{CED9FC15-2222-445E-B0D5-0E6C54D7B855}"/>
              </a:ext>
            </a:extLst>
          </p:cNvPr>
          <p:cNvSpPr txBox="1"/>
          <p:nvPr/>
        </p:nvSpPr>
        <p:spPr>
          <a:xfrm>
            <a:off x="61415" y="3085144"/>
            <a:ext cx="9144000" cy="591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Keith Getty | Stuart Townend</a:t>
            </a:r>
          </a:p>
        </p:txBody>
      </p:sp>
      <p:pic>
        <p:nvPicPr>
          <p:cNvPr id="2" name="02 The Perfect Wisdom">
            <a:hlinkClick r:id="" action="ppaction://media"/>
            <a:extLst>
              <a:ext uri="{FF2B5EF4-FFF2-40B4-BE49-F238E27FC236}">
                <a16:creationId xmlns:a16="http://schemas.microsoft.com/office/drawing/2014/main" id="{670E17B8-6C94-47C2-832D-A60DDFE0A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963" y="626391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4011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The perfect wisdom of our God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Revealed in all the universe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All things created by His hand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held together at His command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knows the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myst'ries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of the seas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The secrets of the stars are His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guides the planets on their way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turns the earth through another day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F18E8E16-1D3D-4B66-AD5F-494FDE0CBD94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V1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9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4011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The matchless wisdom of His ways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That mark the path of righteousness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His word a lamp unto my feet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His Spirit teaching and guiding me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O the mystery of the cross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That God should suffer for the lost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So that the fool might shame the wise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all the glory might go to Christ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F18E8E16-1D3D-4B66-AD5F-494FDE0CBD94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V2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7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4011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O grant me wisdom from above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To pray for peace and cling to love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teach me humbly to receive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The sun and rain of Your sovereignty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Each strand of sorrow has a place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Within this tapestry of grace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So through the trials I choose to say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Your perfect will in Your perfect way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F18E8E16-1D3D-4B66-AD5F-494FDE0CBD94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V3 (final)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6674BF-D73E-4F74-9FE1-ADF6A3FED76C}"/>
              </a:ext>
            </a:extLst>
          </p:cNvPr>
          <p:cNvSpPr/>
          <p:nvPr/>
        </p:nvSpPr>
        <p:spPr>
          <a:xfrm>
            <a:off x="2902857" y="3429000"/>
            <a:ext cx="3338286" cy="4100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kern="0" dirty="0">
                <a:solidFill>
                  <a:prstClr val="white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</a:rPr>
              <a:t>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95D2B-ADC7-4A23-85B5-A7ED5363ECF2}"/>
              </a:ext>
            </a:extLst>
          </p:cNvPr>
          <p:cNvSpPr/>
          <p:nvPr/>
        </p:nvSpPr>
        <p:spPr>
          <a:xfrm>
            <a:off x="304800" y="5864107"/>
            <a:ext cx="1685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GB" sz="4000" b="1" kern="0" dirty="0">
                <a:solidFill>
                  <a:prstClr val="white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</a:rPr>
              <a:t>Jim</a:t>
            </a:r>
          </a:p>
        </p:txBody>
      </p:sp>
    </p:spTree>
    <p:extLst>
      <p:ext uri="{BB962C8B-B14F-4D97-AF65-F5344CB8AC3E}">
        <p14:creationId xmlns:p14="http://schemas.microsoft.com/office/powerpoint/2010/main" val="36826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530138"/>
            <a:ext cx="5742070" cy="758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God leading us?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30E9A1-D389-4BDA-9451-B9E9A9E2D5A5}"/>
              </a:ext>
            </a:extLst>
          </p:cNvPr>
          <p:cNvSpPr txBox="1"/>
          <p:nvPr/>
        </p:nvSpPr>
        <p:spPr bwMode="auto">
          <a:xfrm>
            <a:off x="372980" y="1187116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faithfulness of God is the only certain thing in the world today. We need not fear the result of trusting Him.”</a:t>
            </a: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Stam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am Baby Safe”: Remembering John and Betty Stam | From the Vault">
            <a:extLst>
              <a:ext uri="{FF2B5EF4-FFF2-40B4-BE49-F238E27FC236}">
                <a16:creationId xmlns:a16="http://schemas.microsoft.com/office/drawing/2014/main" id="{738205D3-137F-4FA0-A97B-B452A2A34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0042" b="1"/>
          <a:stretch/>
        </p:blipFill>
        <p:spPr bwMode="auto">
          <a:xfrm>
            <a:off x="4961021" y="1199149"/>
            <a:ext cx="3810000" cy="4114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82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150803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our Joy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5447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 you feel the world is broken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We do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 you feel the shadows deepen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We do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But do you know that all the dark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Won't stop the light from getting through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We do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 you wish that you could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see it all made new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We do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V1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01 Is He Worthy">
            <a:hlinkClick r:id="" action="ppaction://media"/>
            <a:extLst>
              <a:ext uri="{FF2B5EF4-FFF2-40B4-BE49-F238E27FC236}">
                <a16:creationId xmlns:a16="http://schemas.microsoft.com/office/drawing/2014/main" id="{B6184E8C-3C63-45F5-98E5-7D54BB489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896" y="593883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8158C-64A1-438F-8AB4-DB743B21815F}"/>
              </a:ext>
            </a:extLst>
          </p:cNvPr>
          <p:cNvSpPr txBox="1"/>
          <p:nvPr/>
        </p:nvSpPr>
        <p:spPr>
          <a:xfrm>
            <a:off x="1010652" y="1022549"/>
            <a:ext cx="7122695" cy="232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2:42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devoted themselves to the apostles’ teaching and the fellowship, to the breaking of bread and the prayers.”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30C6-A857-4C18-9D85-25AB156A4B2E}"/>
              </a:ext>
            </a:extLst>
          </p:cNvPr>
          <p:cNvSpPr txBox="1"/>
          <p:nvPr/>
        </p:nvSpPr>
        <p:spPr>
          <a:xfrm>
            <a:off x="625642" y="4413224"/>
            <a:ext cx="1636296" cy="5587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B674C-CD3C-44B0-A68E-ECA8FDFB0238}"/>
              </a:ext>
            </a:extLst>
          </p:cNvPr>
          <p:cNvSpPr txBox="1"/>
          <p:nvPr/>
        </p:nvSpPr>
        <p:spPr>
          <a:xfrm>
            <a:off x="2743204" y="4420845"/>
            <a:ext cx="3332746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Fellowship/Care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55136-73BA-4826-ADB9-61D5EF91BFE3}"/>
              </a:ext>
            </a:extLst>
          </p:cNvPr>
          <p:cNvSpPr txBox="1"/>
          <p:nvPr/>
        </p:nvSpPr>
        <p:spPr>
          <a:xfrm>
            <a:off x="6569243" y="4429303"/>
            <a:ext cx="1780674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150803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our Joy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C975D-775A-4EA2-80EF-D5FBDF58C94E}"/>
              </a:ext>
            </a:extLst>
          </p:cNvPr>
          <p:cNvSpPr txBox="1"/>
          <p:nvPr/>
        </p:nvSpPr>
        <p:spPr>
          <a:xfrm>
            <a:off x="1708984" y="4073224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Reaffirm our Foundation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09F109-5AE3-4272-83F3-4F76F6612EC2}"/>
              </a:ext>
            </a:extLst>
          </p:cNvPr>
          <p:cNvSpPr txBox="1"/>
          <p:nvPr/>
        </p:nvSpPr>
        <p:spPr>
          <a:xfrm>
            <a:off x="469230" y="1358119"/>
            <a:ext cx="8169442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Peter 1:13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I intend always to remind you of these qualities, though you know them and are established in the truth that you have.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 think it right, as long as I am in this body, to stir you up by way of reminder”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9A937-46D0-4C9B-99D7-FC118DCD6939}"/>
              </a:ext>
            </a:extLst>
          </p:cNvPr>
          <p:cNvSpPr txBox="1"/>
          <p:nvPr/>
        </p:nvSpPr>
        <p:spPr>
          <a:xfrm>
            <a:off x="469230" y="4801440"/>
            <a:ext cx="4102770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 gospel theology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706BC-2EBD-43A1-9428-00BB830CD91E}"/>
              </a:ext>
            </a:extLst>
          </p:cNvPr>
          <p:cNvSpPr txBox="1"/>
          <p:nvPr/>
        </p:nvSpPr>
        <p:spPr>
          <a:xfrm>
            <a:off x="4668258" y="4811083"/>
            <a:ext cx="4102770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D066BAB-39E2-4DF8-A956-6099F96F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034"/>
            <a:ext cx="9144000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7C000DA0-7CF2-4534-B9F7-50FF3C05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3066F-01B8-4537-944B-E9EBBFE01A7A}"/>
              </a:ext>
            </a:extLst>
          </p:cNvPr>
          <p:cNvSpPr txBox="1"/>
          <p:nvPr/>
        </p:nvSpPr>
        <p:spPr>
          <a:xfrm>
            <a:off x="2286000" y="1591252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Passionate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1A71A-1561-4CEC-A1B5-33333A32B68E}"/>
              </a:ext>
            </a:extLst>
          </p:cNvPr>
          <p:cNvSpPr txBox="1"/>
          <p:nvPr/>
        </p:nvSpPr>
        <p:spPr>
          <a:xfrm>
            <a:off x="2281986" y="2104596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International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B048B-EE45-4240-B7D8-B3EF3417FDA6}"/>
              </a:ext>
            </a:extLst>
          </p:cNvPr>
          <p:cNvSpPr txBox="1"/>
          <p:nvPr/>
        </p:nvSpPr>
        <p:spPr>
          <a:xfrm>
            <a:off x="2281987" y="2621955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Expository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150803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our Joy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C975D-775A-4EA2-80EF-D5FBDF58C94E}"/>
              </a:ext>
            </a:extLst>
          </p:cNvPr>
          <p:cNvSpPr txBox="1"/>
          <p:nvPr/>
        </p:nvSpPr>
        <p:spPr>
          <a:xfrm>
            <a:off x="1708984" y="4073224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Reaffirm our Foundation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10365-D515-4D1F-8F3F-EEB40E49F893}"/>
              </a:ext>
            </a:extLst>
          </p:cNvPr>
          <p:cNvSpPr txBox="1"/>
          <p:nvPr/>
        </p:nvSpPr>
        <p:spPr>
          <a:xfrm>
            <a:off x="1717003" y="5007675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 to our Challenge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A405E-14C9-4538-851B-C425DD11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66766" y="1763156"/>
            <a:ext cx="370523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85B0-FB50-44F6-9502-C7E6014AE656}"/>
              </a:ext>
            </a:extLst>
          </p:cNvPr>
          <p:cNvSpPr txBox="1"/>
          <p:nvPr/>
        </p:nvSpPr>
        <p:spPr>
          <a:xfrm>
            <a:off x="1139996" y="2680676"/>
            <a:ext cx="4117806" cy="25069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&amp; Risk</a:t>
            </a:r>
          </a:p>
        </p:txBody>
      </p:sp>
    </p:spTree>
    <p:extLst>
      <p:ext uri="{BB962C8B-B14F-4D97-AF65-F5344CB8AC3E}">
        <p14:creationId xmlns:p14="http://schemas.microsoft.com/office/powerpoint/2010/main" val="2116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93A78-3994-43E9-B8D2-A1DF33ED0A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66766" y="1763156"/>
            <a:ext cx="370523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85B0-FB50-44F6-9502-C7E6014AE656}"/>
              </a:ext>
            </a:extLst>
          </p:cNvPr>
          <p:cNvSpPr txBox="1"/>
          <p:nvPr/>
        </p:nvSpPr>
        <p:spPr>
          <a:xfrm>
            <a:off x="1139996" y="2680676"/>
            <a:ext cx="4117806" cy="25069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</a:p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6709D-22D3-4274-AA2F-3701E8551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66766" y="1763156"/>
            <a:ext cx="370523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85B0-FB50-44F6-9502-C7E6014AE656}"/>
              </a:ext>
            </a:extLst>
          </p:cNvPr>
          <p:cNvSpPr txBox="1"/>
          <p:nvPr/>
        </p:nvSpPr>
        <p:spPr>
          <a:xfrm>
            <a:off x="1139996" y="2680676"/>
            <a:ext cx="4117806" cy="25069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focus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Team</a:t>
            </a:r>
          </a:p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34324-ABC3-4BE0-90C9-A2FF438C1F54}"/>
              </a:ext>
            </a:extLst>
          </p:cNvPr>
          <p:cNvSpPr txBox="1"/>
          <p:nvPr/>
        </p:nvSpPr>
        <p:spPr>
          <a:xfrm>
            <a:off x="48127" y="995460"/>
            <a:ext cx="8999621" cy="353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1:9-11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it is my prayer that 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love may abound more and more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with knowledge and all discernment,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you may approve what is excellent, and so be pure and blameless for the day of Christ,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 with the fruit of righteousness that comes through Jesus Christ, to the glory and praise of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34324-ABC3-4BE0-90C9-A2FF438C1F54}"/>
              </a:ext>
            </a:extLst>
          </p:cNvPr>
          <p:cNvSpPr txBox="1"/>
          <p:nvPr/>
        </p:nvSpPr>
        <p:spPr>
          <a:xfrm>
            <a:off x="48127" y="1224062"/>
            <a:ext cx="8999621" cy="303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Thessalonians 3:12-13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may the Lord make you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and abound in love for one another and for 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we do for you,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he may establish your hearts blameless in holiness before our God and Father, at the coming of our Lord Jesus with all his saints.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939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all creation groaning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It 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a new creation coming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It 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the glory of the Lord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To be the light within our midst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It 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it good that we remind ourselves of this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It is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V2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0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182051-4CFC-464B-9CDF-3D47A834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70778" y="1763156"/>
            <a:ext cx="3701222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BBCE6-7D6F-40AF-AB32-627EC2710E74}"/>
              </a:ext>
            </a:extLst>
          </p:cNvPr>
          <p:cNvSpPr txBox="1"/>
          <p:nvPr/>
        </p:nvSpPr>
        <p:spPr>
          <a:xfrm>
            <a:off x="854736" y="2456977"/>
            <a:ext cx="3837580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Nations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6B616-266F-459C-89D4-B478D34C80A6}"/>
              </a:ext>
            </a:extLst>
          </p:cNvPr>
          <p:cNvSpPr txBox="1"/>
          <p:nvPr/>
        </p:nvSpPr>
        <p:spPr>
          <a:xfrm>
            <a:off x="1139996" y="3294285"/>
            <a:ext cx="4117806" cy="12081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Deliberate discipleship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 on Missions</a:t>
            </a:r>
          </a:p>
        </p:txBody>
      </p:sp>
    </p:spTree>
    <p:extLst>
      <p:ext uri="{BB962C8B-B14F-4D97-AF65-F5344CB8AC3E}">
        <p14:creationId xmlns:p14="http://schemas.microsoft.com/office/powerpoint/2010/main" val="26774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530138"/>
            <a:ext cx="5742070" cy="758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God leading us?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>
            <a:extLst>
              <a:ext uri="{FF2B5EF4-FFF2-40B4-BE49-F238E27FC236}">
                <a16:creationId xmlns:a16="http://schemas.microsoft.com/office/drawing/2014/main" id="{B567C375-1A7D-47A5-AD5F-3D3CBF75B2CE}"/>
              </a:ext>
            </a:extLst>
          </p:cNvPr>
          <p:cNvSpPr txBox="1"/>
          <p:nvPr/>
        </p:nvSpPr>
        <p:spPr>
          <a:xfrm>
            <a:off x="0" y="2172168"/>
            <a:ext cx="9144000" cy="591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Refiner's Fire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27">
            <a:extLst>
              <a:ext uri="{FF2B5EF4-FFF2-40B4-BE49-F238E27FC236}">
                <a16:creationId xmlns:a16="http://schemas.microsoft.com/office/drawing/2014/main" id="{852EBB23-D3D6-49B3-90F1-C5806CB60F89}"/>
              </a:ext>
            </a:extLst>
          </p:cNvPr>
          <p:cNvSpPr/>
          <p:nvPr/>
        </p:nvSpPr>
        <p:spPr>
          <a:xfrm>
            <a:off x="61415" y="5702961"/>
            <a:ext cx="8830101" cy="101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algn="r">
              <a:buClr>
                <a:srgbClr val="FFFFFF"/>
              </a:buClr>
              <a:buSzPct val="25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CCLI Song #</a:t>
            </a:r>
            <a:r>
              <a:rPr kumimoji="0" lang="is-I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426298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lvl="1" algn="r">
              <a:buClr>
                <a:srgbClr val="FFFFFF"/>
              </a:buClr>
              <a:buSzPct val="25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© 1990 Mercy / Vineyard Publishing</a:t>
            </a:r>
          </a:p>
          <a:p>
            <a:pPr lvl="1" algn="r">
              <a:buClr>
                <a:srgbClr val="FFFFFF"/>
              </a:buClr>
              <a:buSzPct val="25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CIC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CCLI License # 277507</a:t>
            </a:r>
          </a:p>
        </p:txBody>
      </p:sp>
      <p:sp>
        <p:nvSpPr>
          <p:cNvPr id="6" name="Shape 26">
            <a:extLst>
              <a:ext uri="{FF2B5EF4-FFF2-40B4-BE49-F238E27FC236}">
                <a16:creationId xmlns:a16="http://schemas.microsoft.com/office/drawing/2014/main" id="{CED9FC15-2222-445E-B0D5-0E6C54D7B855}"/>
              </a:ext>
            </a:extLst>
          </p:cNvPr>
          <p:cNvSpPr txBox="1"/>
          <p:nvPr/>
        </p:nvSpPr>
        <p:spPr>
          <a:xfrm>
            <a:off x="61415" y="3085144"/>
            <a:ext cx="8830101" cy="591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Brian Doerksen</a:t>
            </a:r>
          </a:p>
        </p:txBody>
      </p:sp>
      <p:pic>
        <p:nvPicPr>
          <p:cNvPr id="2" name="03 Refiner's Fire">
            <a:hlinkClick r:id="" action="ppaction://media"/>
            <a:extLst>
              <a:ext uri="{FF2B5EF4-FFF2-40B4-BE49-F238E27FC236}">
                <a16:creationId xmlns:a16="http://schemas.microsoft.com/office/drawing/2014/main" id="{8976AA43-E697-4F3F-9BCD-07CE669A3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618" y="61827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33239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Purify my heart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Let me be as gold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precious silver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Purify my heart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Let me be as gold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Pure gold</a:t>
            </a:r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39936382-82A3-405C-9C0B-E5B88E158DB2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V1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38625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Refiner's fire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My heart's one desire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to be holy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Set apart for You Lord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 choose to be holy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Set apart for You my Master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Ready to do Your will</a:t>
            </a:r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39936382-82A3-405C-9C0B-E5B88E158DB2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  <a:sym typeface="Arial"/>
              </a:rPr>
              <a:t>C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7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33239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Purify my heart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Cleanse me from within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make me holy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Purify my heart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Cleanse me from my sin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Deep within</a:t>
            </a:r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39936382-82A3-405C-9C0B-E5B88E158DB2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  <a:sym typeface="Arial"/>
              </a:rPr>
              <a:t>V2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4011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Refiner's fire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My heart's one desire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to be holy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Set apart for You Lord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 choose to be holy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Set apart for You my Master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Ready to do Your will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3500" i="1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  <a:sym typeface="Arial"/>
              </a:rPr>
              <a:t>(repeat once)</a:t>
            </a:r>
            <a:endParaRPr kumimoji="0" lang="en-US" sz="35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39936382-82A3-405C-9C0B-E5B88E158DB2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  <a:sym typeface="Arial"/>
              </a:rPr>
              <a:t>C (final)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3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480218"/>
            <a:ext cx="9144000" cy="5478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anyone worthy, is anyone whole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anyone able to break the seal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open the scroll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The Lion of Judah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who conquered the grave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is David's Root and the Lamb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who died to ransom the slave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worthy?              Is He worthy?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Of all blessing and honor and glory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 of this?                He is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V1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5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939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Does the Father truly love us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does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Does the Spirit move among us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does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And does Jesus our Messiah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Hold forever those He loves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does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Does our God intend to dwell again with us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does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V3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3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398938"/>
            <a:ext cx="9144000" cy="4939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anyone worthy?  Is anyone whole?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anyone able to break the seal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and open the scroll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The Lion of Judah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who conquered the grave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is David's Root and the Lamb who died to ransom the slave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From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ev'ry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 people and tribe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every nation and tongue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C2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0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398938"/>
            <a:ext cx="9144000" cy="5478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has made us a kingdom and priests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To God to reign with the Son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Of all blessing and honor and glory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 of this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is</a:t>
            </a: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C2-2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1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2C951966-435D-4BCC-8D79-C1F1F685EB98}"/>
              </a:ext>
            </a:extLst>
          </p:cNvPr>
          <p:cNvSpPr txBox="1"/>
          <p:nvPr/>
        </p:nvSpPr>
        <p:spPr>
          <a:xfrm>
            <a:off x="0" y="947578"/>
            <a:ext cx="9144000" cy="4939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Is He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is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  <a:sym typeface="Arial"/>
              </a:rPr>
              <a:t>He is worthy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He is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lang="en-US" sz="3500" b="1" dirty="0"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ＭＳ Ｐゴシック"/>
              <a:cs typeface="Arial"/>
              <a:sym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E3DD5AD7-FA3E-49EA-AA0A-8E4C43D395D0}"/>
              </a:ext>
            </a:extLst>
          </p:cNvPr>
          <p:cNvSpPr txBox="1"/>
          <p:nvPr/>
        </p:nvSpPr>
        <p:spPr>
          <a:xfrm>
            <a:off x="0" y="6343211"/>
            <a:ext cx="1885950" cy="461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Final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891FB212-0C08-41F0-A591-9E3DD1BB1056}"/>
              </a:ext>
            </a:extLst>
          </p:cNvPr>
          <p:cNvSpPr txBox="1"/>
          <p:nvPr/>
        </p:nvSpPr>
        <p:spPr>
          <a:xfrm>
            <a:off x="1434295" y="318075"/>
            <a:ext cx="6275407" cy="11079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ea typeface="ＭＳ Ｐゴシック"/>
                <a:cs typeface="Calibri" panose="020F0502020204030204" pitchFamily="34" charset="0"/>
                <a:sym typeface="Arial"/>
              </a:rPr>
              <a:t>Scripture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ea typeface="ＭＳ Ｐゴシック"/>
                <a:cs typeface="Calibri" panose="020F0502020204030204" pitchFamily="34" charset="0"/>
                <a:sym typeface="Arial"/>
              </a:rPr>
              <a:t> Reading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</a:effectLst>
              <a:uLnTx/>
              <a:uFillTx/>
              <a:ea typeface="ＭＳ Ｐゴシック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Google Shape;97;p2">
            <a:extLst>
              <a:ext uri="{FF2B5EF4-FFF2-40B4-BE49-F238E27FC236}">
                <a16:creationId xmlns:a16="http://schemas.microsoft.com/office/drawing/2014/main" id="{4B35F5CC-F812-4002-8F45-6EF79D9DFF70}"/>
              </a:ext>
            </a:extLst>
          </p:cNvPr>
          <p:cNvSpPr txBox="1"/>
          <p:nvPr/>
        </p:nvSpPr>
        <p:spPr>
          <a:xfrm>
            <a:off x="1649392" y="1575375"/>
            <a:ext cx="6275407" cy="769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58825" marR="0" lvl="0" indent="-7588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</a:effectLst>
                <a:uLnTx/>
                <a:uFillTx/>
                <a:ea typeface="ＭＳ Ｐゴシック"/>
                <a:cs typeface="Calibri" panose="020F0502020204030204" pitchFamily="34" charset="0"/>
                <a:sym typeface="Arial"/>
              </a:rPr>
              <a:t>Psalm 28:6-9 (ESV)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</a:effectLst>
              <a:uLnTx/>
              <a:uFillTx/>
              <a:ea typeface="ＭＳ Ｐゴシック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11086</TotalTime>
  <Words>1087</Words>
  <Application>Microsoft Office PowerPoint</Application>
  <PresentationFormat>On-screen Show (4:3)</PresentationFormat>
  <Paragraphs>219</Paragraphs>
  <Slides>36</Slides>
  <Notes>29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Symbol</vt:lpstr>
      <vt:lpstr>Times New Roman</vt:lpstr>
      <vt:lpstr>Tw Cen MT</vt:lpstr>
      <vt:lpstr>Custom Design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Matt</cp:lastModifiedBy>
  <cp:revision>600</cp:revision>
  <dcterms:created xsi:type="dcterms:W3CDTF">2020-06-19T09:09:30Z</dcterms:created>
  <dcterms:modified xsi:type="dcterms:W3CDTF">2021-06-14T03:06:46Z</dcterms:modified>
</cp:coreProperties>
</file>