
<file path=[Content_Types].xml><?xml version="1.0" encoding="utf-8"?>
<Types xmlns="http://schemas.openxmlformats.org/package/2006/content-types">
  <Default Extension="jpeg" ContentType="image/jpeg"/>
  <Default Extension="m4v" ContentType="video/mp4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44" r:id="rId2"/>
  </p:sldMasterIdLst>
  <p:notesMasterIdLst>
    <p:notesMasterId r:id="rId82"/>
  </p:notesMasterIdLst>
  <p:handoutMasterIdLst>
    <p:handoutMasterId r:id="rId83"/>
  </p:handoutMasterIdLst>
  <p:sldIdLst>
    <p:sldId id="4441" r:id="rId3"/>
    <p:sldId id="4442" r:id="rId4"/>
    <p:sldId id="4636" r:id="rId5"/>
    <p:sldId id="4643" r:id="rId6"/>
    <p:sldId id="4644" r:id="rId7"/>
    <p:sldId id="4637" r:id="rId8"/>
    <p:sldId id="4645" r:id="rId9"/>
    <p:sldId id="3910" r:id="rId10"/>
    <p:sldId id="4514" r:id="rId11"/>
    <p:sldId id="4633" r:id="rId12"/>
    <p:sldId id="4634" r:id="rId13"/>
    <p:sldId id="4635" r:id="rId14"/>
    <p:sldId id="4567" r:id="rId15"/>
    <p:sldId id="4639" r:id="rId16"/>
    <p:sldId id="4646" r:id="rId17"/>
    <p:sldId id="4647" r:id="rId18"/>
    <p:sldId id="4650" r:id="rId19"/>
    <p:sldId id="4649" r:id="rId20"/>
    <p:sldId id="4662" r:id="rId21"/>
    <p:sldId id="4648" r:id="rId22"/>
    <p:sldId id="4659" r:id="rId23"/>
    <p:sldId id="4308" r:id="rId24"/>
    <p:sldId id="4309" r:id="rId25"/>
    <p:sldId id="257" r:id="rId26"/>
    <p:sldId id="4664" r:id="rId27"/>
    <p:sldId id="265" r:id="rId28"/>
    <p:sldId id="264" r:id="rId29"/>
    <p:sldId id="4270" r:id="rId30"/>
    <p:sldId id="4273" r:id="rId31"/>
    <p:sldId id="270" r:id="rId32"/>
    <p:sldId id="4272" r:id="rId33"/>
    <p:sldId id="4274" r:id="rId34"/>
    <p:sldId id="4275" r:id="rId35"/>
    <p:sldId id="4271" r:id="rId36"/>
    <p:sldId id="4276" r:id="rId37"/>
    <p:sldId id="4277" r:id="rId38"/>
    <p:sldId id="4281" r:id="rId39"/>
    <p:sldId id="4283" r:id="rId40"/>
    <p:sldId id="4293" r:id="rId41"/>
    <p:sldId id="4665" r:id="rId42"/>
    <p:sldId id="4284" r:id="rId43"/>
    <p:sldId id="4287" r:id="rId44"/>
    <p:sldId id="4285" r:id="rId45"/>
    <p:sldId id="4288" r:id="rId46"/>
    <p:sldId id="4286" r:id="rId47"/>
    <p:sldId id="259" r:id="rId48"/>
    <p:sldId id="4290" r:id="rId49"/>
    <p:sldId id="4294" r:id="rId50"/>
    <p:sldId id="4291" r:id="rId51"/>
    <p:sldId id="4295" r:id="rId52"/>
    <p:sldId id="4296" r:id="rId53"/>
    <p:sldId id="4289" r:id="rId54"/>
    <p:sldId id="4297" r:id="rId55"/>
    <p:sldId id="4280" r:id="rId56"/>
    <p:sldId id="262" r:id="rId57"/>
    <p:sldId id="4298" r:id="rId58"/>
    <p:sldId id="263" r:id="rId59"/>
    <p:sldId id="4300" r:id="rId60"/>
    <p:sldId id="4299" r:id="rId61"/>
    <p:sldId id="4301" r:id="rId62"/>
    <p:sldId id="4302" r:id="rId63"/>
    <p:sldId id="4304" r:id="rId64"/>
    <p:sldId id="274" r:id="rId65"/>
    <p:sldId id="4303" r:id="rId66"/>
    <p:sldId id="269" r:id="rId67"/>
    <p:sldId id="4269" r:id="rId68"/>
    <p:sldId id="4306" r:id="rId69"/>
    <p:sldId id="289" r:id="rId70"/>
    <p:sldId id="4307" r:id="rId71"/>
    <p:sldId id="4305" r:id="rId72"/>
    <p:sldId id="268" r:id="rId73"/>
    <p:sldId id="4569" r:id="rId74"/>
    <p:sldId id="4640" r:id="rId75"/>
    <p:sldId id="4651" r:id="rId76"/>
    <p:sldId id="4641" r:id="rId77"/>
    <p:sldId id="4652" r:id="rId78"/>
    <p:sldId id="4642" r:id="rId79"/>
    <p:sldId id="4656" r:id="rId80"/>
    <p:sldId id="4657" r:id="rId8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38469A2-5090-403E-A589-18DDF8106C5C}">
          <p14:sldIdLst>
            <p14:sldId id="4441"/>
            <p14:sldId id="4442"/>
            <p14:sldId id="4636"/>
            <p14:sldId id="4643"/>
            <p14:sldId id="4644"/>
            <p14:sldId id="4637"/>
            <p14:sldId id="4645"/>
          </p14:sldIdLst>
        </p14:section>
        <p14:section name="Service" id="{2AA2B6A4-B253-4A39-9162-E4E04CF64E63}">
          <p14:sldIdLst>
            <p14:sldId id="3910"/>
            <p14:sldId id="4514"/>
            <p14:sldId id="4633"/>
            <p14:sldId id="4634"/>
            <p14:sldId id="4635"/>
            <p14:sldId id="4567"/>
            <p14:sldId id="4639"/>
            <p14:sldId id="4646"/>
            <p14:sldId id="4647"/>
            <p14:sldId id="4650"/>
            <p14:sldId id="4649"/>
            <p14:sldId id="4662"/>
            <p14:sldId id="4648"/>
            <p14:sldId id="4659"/>
            <p14:sldId id="4308"/>
            <p14:sldId id="4309"/>
            <p14:sldId id="257"/>
            <p14:sldId id="4664"/>
            <p14:sldId id="265"/>
            <p14:sldId id="264"/>
            <p14:sldId id="4270"/>
            <p14:sldId id="4273"/>
            <p14:sldId id="270"/>
            <p14:sldId id="4272"/>
            <p14:sldId id="4274"/>
            <p14:sldId id="4275"/>
            <p14:sldId id="4271"/>
            <p14:sldId id="4276"/>
            <p14:sldId id="4277"/>
            <p14:sldId id="4281"/>
            <p14:sldId id="4283"/>
            <p14:sldId id="4293"/>
            <p14:sldId id="4665"/>
            <p14:sldId id="4284"/>
            <p14:sldId id="4287"/>
            <p14:sldId id="4285"/>
            <p14:sldId id="4288"/>
            <p14:sldId id="4286"/>
            <p14:sldId id="259"/>
            <p14:sldId id="4290"/>
            <p14:sldId id="4294"/>
            <p14:sldId id="4291"/>
            <p14:sldId id="4295"/>
            <p14:sldId id="4296"/>
            <p14:sldId id="4289"/>
            <p14:sldId id="4297"/>
            <p14:sldId id="4280"/>
            <p14:sldId id="262"/>
            <p14:sldId id="4298"/>
            <p14:sldId id="263"/>
            <p14:sldId id="4300"/>
            <p14:sldId id="4299"/>
            <p14:sldId id="4301"/>
            <p14:sldId id="4302"/>
            <p14:sldId id="4304"/>
            <p14:sldId id="274"/>
            <p14:sldId id="4303"/>
            <p14:sldId id="269"/>
            <p14:sldId id="4269"/>
            <p14:sldId id="4306"/>
            <p14:sldId id="289"/>
            <p14:sldId id="4307"/>
            <p14:sldId id="4305"/>
            <p14:sldId id="268"/>
            <p14:sldId id="4569"/>
            <p14:sldId id="4640"/>
            <p14:sldId id="4651"/>
            <p14:sldId id="4641"/>
            <p14:sldId id="4652"/>
            <p14:sldId id="4642"/>
            <p14:sldId id="4656"/>
            <p14:sldId id="4657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e" initials="m" lastIdx="1" clrIdx="0">
    <p:extLst>
      <p:ext uri="{19B8F6BF-5375-455C-9EA6-DF929625EA0E}">
        <p15:presenceInfo xmlns:p15="http://schemas.microsoft.com/office/powerpoint/2012/main" userId="m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2C57"/>
    <a:srgbClr val="D02026"/>
    <a:srgbClr val="E2DBDA"/>
    <a:srgbClr val="005565"/>
    <a:srgbClr val="000000"/>
    <a:srgbClr val="E9BFA0"/>
    <a:srgbClr val="BA8B8F"/>
    <a:srgbClr val="0E254A"/>
    <a:srgbClr val="15366B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521" autoAdjust="0"/>
    <p:restoredTop sz="96416" autoAdjust="0"/>
  </p:normalViewPr>
  <p:slideViewPr>
    <p:cSldViewPr>
      <p:cViewPr varScale="1">
        <p:scale>
          <a:sx n="112" d="100"/>
          <a:sy n="112" d="100"/>
        </p:scale>
        <p:origin x="1452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2964" y="90"/>
      </p:cViewPr>
      <p:guideLst/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commentAuthors" Target="commentAuthors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handoutMaster" Target="handoutMasters/handoutMaster1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theme" Target="theme/theme1.xml"/><Relationship Id="rId61" Type="http://schemas.openxmlformats.org/officeDocument/2006/relationships/slide" Target="slides/slide59.xml"/><Relationship Id="rId8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BC564EF-C62E-4AE9-9D30-311F964A125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4DD580-BD40-4D2A-8D5D-C1210B2137D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32592C-FA0B-49FC-81AE-9BC1FC41720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E2EAF8-FDAC-4D11-AB31-49B76D518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9751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9362D8-EA4A-44B1-AF1F-D31D11AFCEF8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65DC19-8BC9-4B03-9D9D-04B6C6BA09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474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025764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65DC19-8BC9-4B03-9D9D-04B6C6BA09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27313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65DC19-8BC9-4B03-9D9D-04B6C6BA09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30749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383734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162144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862199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62726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9164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182828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321474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864174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708317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071193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6D9F66-4D64-468E-AD61-602BAA3690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13540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6D9F66-4D64-468E-AD61-602BAA3690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18573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6D9F66-4D64-468E-AD61-602BAA3690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66009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6D9F66-4D64-468E-AD61-602BAA3690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576400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6D9F66-4D64-468E-AD61-602BAA3690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524919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6D9F66-4D64-468E-AD61-602BAA3690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587601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6D9F66-4D64-468E-AD61-602BAA3690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633061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6D9F66-4D64-468E-AD61-602BAA3690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851298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6D9F66-4D64-468E-AD61-602BAA3690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44622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683934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6D9F66-4D64-468E-AD61-602BAA3690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930428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6D9F66-4D64-468E-AD61-602BAA3690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670814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6D9F66-4D64-468E-AD61-602BAA3690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064847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6D9F66-4D64-468E-AD61-602BAA3690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827233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6D9F66-4D64-468E-AD61-602BAA3690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70955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6D9F66-4D64-468E-AD61-602BAA3690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895331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6D9F66-4D64-468E-AD61-602BAA3690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768238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6D9F66-4D64-468E-AD61-602BAA3690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246176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6D9F66-4D64-468E-AD61-602BAA3690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209728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6D9F66-4D64-468E-AD61-602BAA3690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74681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1119993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6D9F66-4D64-468E-AD61-602BAA3690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301858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1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79FDE9-4B2D-884B-BE4B-021913485B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1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951855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2783063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2776913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1793796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3523512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125761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1218465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1459192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667740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137589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654038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508604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65DC19-8BC9-4B03-9D9D-04B6C6BA09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47352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65DC19-8BC9-4B03-9D9D-04B6C6BA09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6048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0158A3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88EE7F-1F4D-4BD4-A0BA-B94EF8F78EA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732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7561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4531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FBA107-E803-4093-A0DB-09CC0DCC85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69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6240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A49F364-9D0D-4F38-B926-C75DF1112D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2075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6">
            <a:extLst>
              <a:ext uri="{FF2B5EF4-FFF2-40B4-BE49-F238E27FC236}">
                <a16:creationId xmlns:a16="http://schemas.microsoft.com/office/drawing/2014/main" id="{51ED2826-E03E-48E4-939F-A4FDF2820A9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93643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86C04B-B833-40F5-A0B7-DF6C5BB7E3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540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93022D3-6C72-4B4F-963C-31652E9F16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8936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solidFill>
          <a:srgbClr val="7900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136BA9-EA06-4265-970E-9ECE998CEC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9144000" cy="684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0731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gradFill>
          <a:gsLst>
            <a:gs pos="0">
              <a:srgbClr val="D28601"/>
            </a:gs>
            <a:gs pos="100000">
              <a:srgbClr val="ECBF1B"/>
            </a:gs>
          </a:gsLst>
          <a:lin ang="0" scaled="0"/>
        </a:gra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2EE013-B5C8-4FEB-950E-F420386F72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667550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8FF68D-DD93-4924-91C3-8E2EC604552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1872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bg>
      <p:bgPr>
        <a:solidFill>
          <a:srgbClr val="140F0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8065899-6D15-4429-9382-B1AB32619F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69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494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979BE4CB-AE12-4863-8B93-8FC4222EF96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41ECBD-0EF2-4991-9DCF-FB4FF7D780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clrChange>
              <a:clrFrom>
                <a:srgbClr val="880015"/>
              </a:clrFrom>
              <a:clrTo>
                <a:srgbClr val="88001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591050"/>
            <a:ext cx="9144000" cy="226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977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533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737700-233A-4664-A0BC-8B060E3B0D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1482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9814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6D92D3-C6F0-4AE2-98E8-155D94562A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746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7101ED-DA5B-4213-AA7E-773E9AF2AD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782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158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3152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15" r:id="rId2"/>
    <p:sldLayoutId id="2147483721" r:id="rId3"/>
    <p:sldLayoutId id="2147483726" r:id="rId4"/>
    <p:sldLayoutId id="2147483723" r:id="rId5"/>
    <p:sldLayoutId id="2147483743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9421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0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0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3.m4v"/><Relationship Id="rId1" Type="http://schemas.microsoft.com/office/2007/relationships/media" Target="../media/media3.m4v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3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0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0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4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6">
            <a:extLst>
              <a:ext uri="{FF2B5EF4-FFF2-40B4-BE49-F238E27FC236}">
                <a16:creationId xmlns:a16="http://schemas.microsoft.com/office/drawing/2014/main" id="{B567C375-1A7D-47A5-AD5F-3D3CBF75B2CE}"/>
              </a:ext>
            </a:extLst>
          </p:cNvPr>
          <p:cNvSpPr txBox="1"/>
          <p:nvPr/>
        </p:nvSpPr>
        <p:spPr>
          <a:xfrm>
            <a:off x="-95535" y="2124065"/>
            <a:ext cx="9144000" cy="10156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tabLst/>
              <a:defRPr/>
            </a:pPr>
            <a:r>
              <a:rPr lang="en-US" sz="4400" b="1" kern="0" spc="-150" dirty="0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  <a:rtl val="0"/>
              </a:rPr>
              <a:t>Open The Eyes Of My Heart</a:t>
            </a:r>
            <a:endParaRPr kumimoji="0" lang="en-US" sz="2000" b="1" i="0" u="none" strike="noStrike" kern="0" cap="none" spc="-15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90500">
                  <a:srgbClr val="000000">
                    <a:alpha val="75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4" name="Shape 27">
            <a:extLst>
              <a:ext uri="{FF2B5EF4-FFF2-40B4-BE49-F238E27FC236}">
                <a16:creationId xmlns:a16="http://schemas.microsoft.com/office/drawing/2014/main" id="{852EBB23-D3D6-49B3-90F1-C5806CB60F89}"/>
              </a:ext>
            </a:extLst>
          </p:cNvPr>
          <p:cNvSpPr/>
          <p:nvPr/>
        </p:nvSpPr>
        <p:spPr>
          <a:xfrm>
            <a:off x="61415" y="5702961"/>
            <a:ext cx="8830101" cy="10156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1" algn="r">
              <a:buClr>
                <a:srgbClr val="FFFFFF"/>
              </a:buClr>
              <a:buSzPct val="25000"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Arial"/>
                <a:cs typeface="Arial"/>
                <a:sym typeface="Arial"/>
                <a:rtl val="0"/>
              </a:rPr>
              <a:t>CCLI Song #</a:t>
            </a:r>
            <a:r>
              <a:rPr kumimoji="0" lang="is-I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Arial"/>
                <a:cs typeface="Arial"/>
                <a:sym typeface="Arial"/>
                <a:rtl val="0"/>
              </a:rPr>
              <a:t>2298355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90500">
                  <a:srgbClr val="000000">
                    <a:alpha val="75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Arial"/>
              <a:cs typeface="Arial"/>
              <a:sym typeface="Arial"/>
              <a:rtl val="0"/>
            </a:endParaRPr>
          </a:p>
          <a:p>
            <a:pPr lvl="1" algn="r">
              <a:buClr>
                <a:srgbClr val="FFFFFF"/>
              </a:buClr>
              <a:buSzPct val="25000"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Arial"/>
                <a:cs typeface="Arial"/>
                <a:sym typeface="Arial"/>
                <a:rtl val="0"/>
              </a:rPr>
              <a:t>©   1997 Integrity's Hosanna! Music</a:t>
            </a:r>
          </a:p>
          <a:p>
            <a:pPr lvl="1" algn="r">
              <a:buClr>
                <a:srgbClr val="FFFFFF"/>
              </a:buClr>
              <a:buSzPct val="25000"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Arial"/>
                <a:cs typeface="Arial"/>
                <a:sym typeface="Arial"/>
                <a:rtl val="0"/>
              </a:rPr>
              <a:t>CIC CCLI License # 277507</a:t>
            </a:r>
          </a:p>
        </p:txBody>
      </p:sp>
      <p:sp>
        <p:nvSpPr>
          <p:cNvPr id="6" name="Shape 26">
            <a:extLst>
              <a:ext uri="{FF2B5EF4-FFF2-40B4-BE49-F238E27FC236}">
                <a16:creationId xmlns:a16="http://schemas.microsoft.com/office/drawing/2014/main" id="{CED9FC15-2222-445E-B0D5-0E6C54D7B855}"/>
              </a:ext>
            </a:extLst>
          </p:cNvPr>
          <p:cNvSpPr txBox="1"/>
          <p:nvPr/>
        </p:nvSpPr>
        <p:spPr>
          <a:xfrm>
            <a:off x="61415" y="3085144"/>
            <a:ext cx="9144000" cy="5915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Tx/>
              <a:buNone/>
              <a:tabLst/>
              <a:defRPr/>
            </a:pPr>
            <a:r>
              <a:rPr kumimoji="0" lang="en-US" sz="2800" b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Arial"/>
                <a:cs typeface="Arial"/>
                <a:sym typeface="Arial"/>
                <a:rtl val="0"/>
              </a:rPr>
              <a:t>Paul </a:t>
            </a:r>
            <a:r>
              <a:rPr kumimoji="0" lang="en-US" sz="2800" b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Arial"/>
                <a:cs typeface="Arial"/>
                <a:sym typeface="Arial"/>
                <a:rtl val="0"/>
              </a:rPr>
              <a:t>Baloche</a:t>
            </a:r>
            <a:endParaRPr kumimoji="0" lang="en-US" sz="2800" b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90500">
                  <a:srgbClr val="000000">
                    <a:alpha val="75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pic>
        <p:nvPicPr>
          <p:cNvPr id="5" name="Open the Eyes of my Heart">
            <a:hlinkClick r:id="" action="ppaction://media"/>
            <a:extLst>
              <a:ext uri="{FF2B5EF4-FFF2-40B4-BE49-F238E27FC236}">
                <a16:creationId xmlns:a16="http://schemas.microsoft.com/office/drawing/2014/main" id="{8D1384FF-F26D-4357-B9B0-AF0F6F40DA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2484" y="6210791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61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409C816-989E-446B-A0EC-64A110558CD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Google Shape;97;p2">
            <a:extLst>
              <a:ext uri="{FF2B5EF4-FFF2-40B4-BE49-F238E27FC236}">
                <a16:creationId xmlns:a16="http://schemas.microsoft.com/office/drawing/2014/main" id="{783E1693-3568-4635-BC59-10D9A1CD9A2E}"/>
              </a:ext>
            </a:extLst>
          </p:cNvPr>
          <p:cNvSpPr txBox="1"/>
          <p:nvPr/>
        </p:nvSpPr>
        <p:spPr>
          <a:xfrm>
            <a:off x="305243" y="401803"/>
            <a:ext cx="8724900" cy="612561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kumimoji="0" lang="en-US" sz="3300" b="1" i="0" u="none" strike="noStrike" kern="1200" cap="none" normalizeH="0" baseline="30000" noProof="0" dirty="0">
                <a:ln>
                  <a:noFill/>
                </a:ln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/>
                <a:cs typeface="Arial"/>
                <a:sym typeface="Arial"/>
              </a:rPr>
              <a:t>24</a:t>
            </a:r>
            <a:r>
              <a:rPr kumimoji="0" lang="en-US" sz="3300" b="1" i="0" u="none" strike="noStrike" kern="1200" cap="none" normalizeH="0" noProof="0" dirty="0">
                <a:ln>
                  <a:noFill/>
                </a:ln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/>
                <a:cs typeface="Arial"/>
                <a:sym typeface="Arial"/>
              </a:rPr>
              <a:t> “He is the God who made the world and everything in it. Since he is Lord of heaven and earth, he doesn’t live in man-made temples, </a:t>
            </a:r>
            <a:r>
              <a:rPr kumimoji="0" lang="en-US" sz="3300" b="1" i="0" u="none" strike="noStrike" kern="1200" cap="none" normalizeH="0" baseline="30000" noProof="0" dirty="0">
                <a:ln>
                  <a:noFill/>
                </a:ln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/>
                <a:cs typeface="Arial"/>
                <a:sym typeface="Arial"/>
              </a:rPr>
              <a:t>25</a:t>
            </a:r>
            <a:r>
              <a:rPr kumimoji="0" lang="en-US" sz="3300" b="1" i="0" u="none" strike="noStrike" kern="1200" cap="none" normalizeH="0" noProof="0" dirty="0">
                <a:ln>
                  <a:noFill/>
                </a:ln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/>
                <a:cs typeface="Arial"/>
                <a:sym typeface="Arial"/>
              </a:rPr>
              <a:t> and human hands can’t serve his needs—for he has no needs. He himself gives life and breath to everything, and he satisfies every need. </a:t>
            </a:r>
            <a:r>
              <a:rPr kumimoji="0" lang="en-US" sz="3300" b="1" i="0" u="none" strike="noStrike" kern="1200" cap="none" normalizeH="0" baseline="30000" noProof="0" dirty="0">
                <a:ln>
                  <a:noFill/>
                </a:ln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/>
                <a:cs typeface="Arial"/>
                <a:sym typeface="Arial"/>
              </a:rPr>
              <a:t>26</a:t>
            </a:r>
            <a:r>
              <a:rPr kumimoji="0" lang="en-US" sz="3300" b="1" i="0" u="none" strike="noStrike" kern="1200" cap="none" normalizeH="0" noProof="0" dirty="0">
                <a:ln>
                  <a:noFill/>
                </a:ln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/>
                <a:cs typeface="Arial"/>
                <a:sym typeface="Arial"/>
              </a:rPr>
              <a:t> From one man he created all the nations throughout the whole earth. He decided beforehand when they should rise and fall, and he determined their boundaries.</a:t>
            </a:r>
          </a:p>
        </p:txBody>
      </p:sp>
    </p:spTree>
    <p:extLst>
      <p:ext uri="{BB962C8B-B14F-4D97-AF65-F5344CB8AC3E}">
        <p14:creationId xmlns:p14="http://schemas.microsoft.com/office/powerpoint/2010/main" val="3998958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409C816-989E-446B-A0EC-64A110558CD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Google Shape;97;p2">
            <a:extLst>
              <a:ext uri="{FF2B5EF4-FFF2-40B4-BE49-F238E27FC236}">
                <a16:creationId xmlns:a16="http://schemas.microsoft.com/office/drawing/2014/main" id="{783E1693-3568-4635-BC59-10D9A1CD9A2E}"/>
              </a:ext>
            </a:extLst>
          </p:cNvPr>
          <p:cNvSpPr txBox="1"/>
          <p:nvPr/>
        </p:nvSpPr>
        <p:spPr>
          <a:xfrm>
            <a:off x="305243" y="401803"/>
            <a:ext cx="8724900" cy="502864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kumimoji="0" lang="en-US" sz="3300" b="1" i="0" u="none" strike="noStrike" kern="1200" cap="none" normalizeH="0" baseline="30000" noProof="0" dirty="0">
                <a:ln>
                  <a:noFill/>
                </a:ln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/>
                <a:cs typeface="Arial"/>
                <a:sym typeface="Arial"/>
              </a:rPr>
              <a:t>27</a:t>
            </a:r>
            <a:r>
              <a:rPr kumimoji="0" lang="en-US" sz="3300" b="1" i="0" u="none" strike="noStrike" kern="1200" cap="none" normalizeH="0" noProof="0" dirty="0">
                <a:ln>
                  <a:noFill/>
                </a:ln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/>
                <a:cs typeface="Arial"/>
                <a:sym typeface="Arial"/>
              </a:rPr>
              <a:t> “His purpose was for the nations to seek after God and perhaps feel their way toward him and find him—though he is not far from any one of us. </a:t>
            </a:r>
            <a:r>
              <a:rPr kumimoji="0" lang="en-US" sz="3300" b="1" i="0" u="none" strike="noStrike" kern="1200" cap="none" normalizeH="0" baseline="30000" noProof="0" dirty="0">
                <a:ln>
                  <a:noFill/>
                </a:ln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/>
                <a:cs typeface="Arial"/>
                <a:sym typeface="Arial"/>
              </a:rPr>
              <a:t>28</a:t>
            </a:r>
            <a:r>
              <a:rPr kumimoji="0" lang="en-US" sz="3300" b="1" i="0" u="none" strike="noStrike" kern="1200" cap="none" normalizeH="0" noProof="0" dirty="0">
                <a:ln>
                  <a:noFill/>
                </a:ln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/>
                <a:cs typeface="Arial"/>
                <a:sym typeface="Arial"/>
              </a:rPr>
              <a:t> For in him we live and move and exist. As some of your own poets have said, ‘We are his offspring.’ </a:t>
            </a:r>
            <a:r>
              <a:rPr kumimoji="0" lang="en-US" sz="3300" b="1" i="0" u="none" strike="noStrike" kern="1200" cap="none" normalizeH="0" baseline="30000" noProof="0" dirty="0">
                <a:ln>
                  <a:noFill/>
                </a:ln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/>
                <a:cs typeface="Arial"/>
                <a:sym typeface="Arial"/>
              </a:rPr>
              <a:t>29</a:t>
            </a:r>
            <a:r>
              <a:rPr kumimoji="0" lang="en-US" sz="3300" b="1" i="0" u="none" strike="noStrike" kern="1200" cap="none" normalizeH="0" noProof="0" dirty="0">
                <a:ln>
                  <a:noFill/>
                </a:ln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/>
                <a:cs typeface="Arial"/>
                <a:sym typeface="Arial"/>
              </a:rPr>
              <a:t> And since this is true, we shouldn’t think of God as an idol designed by craftsmen from gold or silver or stone.</a:t>
            </a:r>
          </a:p>
        </p:txBody>
      </p:sp>
      <p:sp>
        <p:nvSpPr>
          <p:cNvPr id="5" name="Google Shape;97;p2">
            <a:extLst>
              <a:ext uri="{FF2B5EF4-FFF2-40B4-BE49-F238E27FC236}">
                <a16:creationId xmlns:a16="http://schemas.microsoft.com/office/drawing/2014/main" id="{4E56D27C-BA55-458E-A8AD-702BFFABC801}"/>
              </a:ext>
            </a:extLst>
          </p:cNvPr>
          <p:cNvSpPr txBox="1"/>
          <p:nvPr/>
        </p:nvSpPr>
        <p:spPr>
          <a:xfrm>
            <a:off x="0" y="6183849"/>
            <a:ext cx="9144000" cy="646290"/>
          </a:xfrm>
          <a:prstGeom prst="rect">
            <a:avLst/>
          </a:prstGeom>
          <a:solidFill>
            <a:srgbClr val="544C41">
              <a:alpha val="54000"/>
            </a:srgbClr>
          </a:solidFill>
          <a:ln>
            <a:noFill/>
          </a:ln>
          <a:effectLst>
            <a:outerShdw dist="35921" dir="2700000" algn="ctr" rotWithShape="0">
              <a:srgbClr val="808080"/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758825" marR="0" lvl="0" indent="-75882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  <a:sym typeface="Arial"/>
              </a:rPr>
              <a:t>Acts 17:22-31 (NLT)</a:t>
            </a:r>
          </a:p>
        </p:txBody>
      </p:sp>
    </p:spTree>
    <p:extLst>
      <p:ext uri="{BB962C8B-B14F-4D97-AF65-F5344CB8AC3E}">
        <p14:creationId xmlns:p14="http://schemas.microsoft.com/office/powerpoint/2010/main" val="2741856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409C816-989E-446B-A0EC-64A110558CD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Google Shape;97;p2">
            <a:extLst>
              <a:ext uri="{FF2B5EF4-FFF2-40B4-BE49-F238E27FC236}">
                <a16:creationId xmlns:a16="http://schemas.microsoft.com/office/drawing/2014/main" id="{783E1693-3568-4635-BC59-10D9A1CD9A2E}"/>
              </a:ext>
            </a:extLst>
          </p:cNvPr>
          <p:cNvSpPr txBox="1"/>
          <p:nvPr/>
        </p:nvSpPr>
        <p:spPr>
          <a:xfrm>
            <a:off x="305243" y="401803"/>
            <a:ext cx="8724900" cy="448016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kumimoji="0" lang="en-US" sz="3300" b="1" i="0" u="none" strike="noStrike" kern="1200" cap="none" normalizeH="0" baseline="30000" noProof="0" dirty="0">
                <a:ln>
                  <a:noFill/>
                </a:ln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/>
                <a:cs typeface="Arial"/>
                <a:sym typeface="Arial"/>
              </a:rPr>
              <a:t>30</a:t>
            </a:r>
            <a:r>
              <a:rPr kumimoji="0" lang="en-US" sz="3300" b="1" i="0" u="none" strike="noStrike" kern="1200" cap="none" normalizeH="0" noProof="0" dirty="0">
                <a:ln>
                  <a:noFill/>
                </a:ln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/>
                <a:cs typeface="Arial"/>
                <a:sym typeface="Arial"/>
              </a:rPr>
              <a:t> “God overlooked people’s ignorance about these things in earlier times, but now he commands everyone everywhere to repent of their sins and turn to him. </a:t>
            </a:r>
            <a:r>
              <a:rPr kumimoji="0" lang="en-US" sz="3300" b="1" i="0" u="none" strike="noStrike" kern="1200" cap="none" normalizeH="0" baseline="30000" noProof="0" dirty="0">
                <a:ln>
                  <a:noFill/>
                </a:ln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/>
                <a:cs typeface="Arial"/>
                <a:sym typeface="Arial"/>
              </a:rPr>
              <a:t>31</a:t>
            </a:r>
            <a:r>
              <a:rPr kumimoji="0" lang="en-US" sz="3300" b="1" i="0" u="none" strike="noStrike" kern="1200" cap="none" normalizeH="0" noProof="0" dirty="0">
                <a:ln>
                  <a:noFill/>
                </a:ln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/>
                <a:cs typeface="Arial"/>
                <a:sym typeface="Arial"/>
              </a:rPr>
              <a:t> For he has set a day for judging the world with justice by the man he has appointed, and he proved to everyone who this is by raising him from the dead.”</a:t>
            </a:r>
          </a:p>
        </p:txBody>
      </p:sp>
      <p:sp>
        <p:nvSpPr>
          <p:cNvPr id="5" name="Google Shape;97;p2">
            <a:extLst>
              <a:ext uri="{FF2B5EF4-FFF2-40B4-BE49-F238E27FC236}">
                <a16:creationId xmlns:a16="http://schemas.microsoft.com/office/drawing/2014/main" id="{4E56D27C-BA55-458E-A8AD-702BFFABC801}"/>
              </a:ext>
            </a:extLst>
          </p:cNvPr>
          <p:cNvSpPr txBox="1"/>
          <p:nvPr/>
        </p:nvSpPr>
        <p:spPr>
          <a:xfrm>
            <a:off x="0" y="6183849"/>
            <a:ext cx="9144000" cy="646290"/>
          </a:xfrm>
          <a:prstGeom prst="rect">
            <a:avLst/>
          </a:prstGeom>
          <a:solidFill>
            <a:srgbClr val="544C41">
              <a:alpha val="54000"/>
            </a:srgbClr>
          </a:solidFill>
          <a:ln>
            <a:noFill/>
          </a:ln>
          <a:effectLst>
            <a:outerShdw dist="35921" dir="2700000" algn="ctr" rotWithShape="0">
              <a:srgbClr val="808080"/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758825" marR="0" lvl="0" indent="-75882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  <a:sym typeface="Arial"/>
              </a:rPr>
              <a:t>Acts 17:22-31 (NLT)</a:t>
            </a:r>
          </a:p>
        </p:txBody>
      </p:sp>
    </p:spTree>
    <p:extLst>
      <p:ext uri="{BB962C8B-B14F-4D97-AF65-F5344CB8AC3E}">
        <p14:creationId xmlns:p14="http://schemas.microsoft.com/office/powerpoint/2010/main" val="2049640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6">
            <a:extLst>
              <a:ext uri="{FF2B5EF4-FFF2-40B4-BE49-F238E27FC236}">
                <a16:creationId xmlns:a16="http://schemas.microsoft.com/office/drawing/2014/main" id="{B567C375-1A7D-47A5-AD5F-3D3CBF75B2CE}"/>
              </a:ext>
            </a:extLst>
          </p:cNvPr>
          <p:cNvSpPr txBox="1"/>
          <p:nvPr/>
        </p:nvSpPr>
        <p:spPr>
          <a:xfrm>
            <a:off x="-95535" y="2124065"/>
            <a:ext cx="9144000" cy="10156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tabLst/>
              <a:defRPr/>
            </a:pPr>
            <a:r>
              <a:rPr lang="en-US" sz="4400" b="1" kern="0" spc="-150" dirty="0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  <a:rtl val="0"/>
              </a:rPr>
              <a:t>This I Believe (The Creed)</a:t>
            </a:r>
            <a:endParaRPr kumimoji="0" lang="en-US" sz="2000" b="1" i="0" u="none" strike="noStrike" kern="0" cap="none" spc="-15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90500">
                  <a:srgbClr val="000000">
                    <a:alpha val="75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4" name="Shape 27">
            <a:extLst>
              <a:ext uri="{FF2B5EF4-FFF2-40B4-BE49-F238E27FC236}">
                <a16:creationId xmlns:a16="http://schemas.microsoft.com/office/drawing/2014/main" id="{852EBB23-D3D6-49B3-90F1-C5806CB60F89}"/>
              </a:ext>
            </a:extLst>
          </p:cNvPr>
          <p:cNvSpPr/>
          <p:nvPr/>
        </p:nvSpPr>
        <p:spPr>
          <a:xfrm>
            <a:off x="61415" y="5702961"/>
            <a:ext cx="8830101" cy="10156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1" algn="r">
              <a:buClr>
                <a:srgbClr val="FFFFFF"/>
              </a:buClr>
              <a:buSzPct val="25000"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Arial"/>
                <a:cs typeface="Arial"/>
                <a:sym typeface="Arial"/>
                <a:rtl val="0"/>
              </a:rPr>
              <a:t>CCLI Song #</a:t>
            </a:r>
            <a:r>
              <a:rPr kumimoji="0" lang="is-I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Arial"/>
                <a:cs typeface="Arial"/>
                <a:sym typeface="Arial"/>
                <a:rtl val="0"/>
              </a:rPr>
              <a:t>7018338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90500">
                  <a:srgbClr val="000000">
                    <a:alpha val="75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Arial"/>
              <a:cs typeface="Arial"/>
              <a:sym typeface="Arial"/>
              <a:rtl val="0"/>
            </a:endParaRPr>
          </a:p>
          <a:p>
            <a:pPr lvl="1" algn="r">
              <a:buClr>
                <a:srgbClr val="FFFFFF"/>
              </a:buClr>
              <a:buSzPct val="25000"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Arial"/>
                <a:cs typeface="Arial"/>
                <a:sym typeface="Arial"/>
                <a:rtl val="0"/>
              </a:rPr>
              <a:t>©  2014 Hillsong Music Publishing Australia </a:t>
            </a:r>
          </a:p>
          <a:p>
            <a:pPr lvl="1" algn="r">
              <a:buClr>
                <a:srgbClr val="FFFFFF"/>
              </a:buClr>
              <a:buSzPct val="25000"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Arial"/>
                <a:cs typeface="Arial"/>
                <a:sym typeface="Arial"/>
                <a:rtl val="0"/>
              </a:rPr>
              <a:t>CIC CCLI License # 277507</a:t>
            </a:r>
          </a:p>
        </p:txBody>
      </p:sp>
      <p:sp>
        <p:nvSpPr>
          <p:cNvPr id="6" name="Shape 26">
            <a:extLst>
              <a:ext uri="{FF2B5EF4-FFF2-40B4-BE49-F238E27FC236}">
                <a16:creationId xmlns:a16="http://schemas.microsoft.com/office/drawing/2014/main" id="{CED9FC15-2222-445E-B0D5-0E6C54D7B855}"/>
              </a:ext>
            </a:extLst>
          </p:cNvPr>
          <p:cNvSpPr txBox="1"/>
          <p:nvPr/>
        </p:nvSpPr>
        <p:spPr>
          <a:xfrm>
            <a:off x="61415" y="3085144"/>
            <a:ext cx="9144000" cy="5915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Tx/>
              <a:buNone/>
              <a:tabLst/>
              <a:defRPr/>
            </a:pPr>
            <a:r>
              <a:rPr kumimoji="0" lang="en-US" sz="2800" b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Arial"/>
                <a:cs typeface="Arial"/>
                <a:sym typeface="Arial"/>
                <a:rtl val="0"/>
              </a:rPr>
              <a:t>Ben Fielding | Matt Crocker</a:t>
            </a:r>
          </a:p>
        </p:txBody>
      </p:sp>
      <p:pic>
        <p:nvPicPr>
          <p:cNvPr id="7" name="I Belive (Creed)">
            <a:hlinkClick r:id="" action="ppaction://media"/>
            <a:extLst>
              <a:ext uri="{FF2B5EF4-FFF2-40B4-BE49-F238E27FC236}">
                <a16:creationId xmlns:a16="http://schemas.microsoft.com/office/drawing/2014/main" id="{4913389C-A588-4551-80E0-42ED6F33A8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1063" y="5899150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136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7;p2">
            <a:extLst>
              <a:ext uri="{FF2B5EF4-FFF2-40B4-BE49-F238E27FC236}">
                <a16:creationId xmlns:a16="http://schemas.microsoft.com/office/drawing/2014/main" id="{2C951966-435D-4BCC-8D79-C1F1F685EB98}"/>
              </a:ext>
            </a:extLst>
          </p:cNvPr>
          <p:cNvSpPr txBox="1"/>
          <p:nvPr/>
        </p:nvSpPr>
        <p:spPr>
          <a:xfrm>
            <a:off x="111642" y="873626"/>
            <a:ext cx="8920716" cy="341627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758825" marR="0" lvl="0" indent="-75882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Our Father everlasting</a:t>
            </a:r>
          </a:p>
          <a:p>
            <a:pPr marL="758825" marR="0" lvl="0" indent="-75882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The all creating One</a:t>
            </a:r>
          </a:p>
          <a:p>
            <a:pPr marL="758825" marR="0" lvl="0" indent="-75882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God Almighty</a:t>
            </a:r>
          </a:p>
          <a:p>
            <a:pPr marL="758825" marR="0" lvl="0" indent="-75882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Through Your Holy Spirit</a:t>
            </a:r>
          </a:p>
          <a:p>
            <a:pPr marL="758825" marR="0" lvl="0" indent="-75882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Conceiving Christ the Son</a:t>
            </a:r>
          </a:p>
          <a:p>
            <a:pPr marL="758825" marR="0" lvl="0" indent="-75882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Jesus our </a:t>
            </a:r>
            <a:r>
              <a:rPr lang="en-US" sz="3600" b="1" dirty="0" err="1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Saviour</a:t>
            </a:r>
            <a:endParaRPr kumimoji="0" lang="en-US" sz="3600" b="1" i="0" u="none" strike="noStrike" kern="1200" cap="none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90500">
                  <a:srgbClr val="000000">
                    <a:alpha val="75000"/>
                  </a:srgbClr>
                </a:glow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Arial"/>
              <a:ea typeface="ＭＳ Ｐゴシック"/>
              <a:cs typeface="Arial"/>
              <a:sym typeface="Arial"/>
            </a:endParaRPr>
          </a:p>
        </p:txBody>
      </p:sp>
      <p:sp>
        <p:nvSpPr>
          <p:cNvPr id="3" name="Google Shape;97;p2">
            <a:extLst>
              <a:ext uri="{FF2B5EF4-FFF2-40B4-BE49-F238E27FC236}">
                <a16:creationId xmlns:a16="http://schemas.microsoft.com/office/drawing/2014/main" id="{3E99005F-BF31-45C1-9BEA-93622FE58371}"/>
              </a:ext>
            </a:extLst>
          </p:cNvPr>
          <p:cNvSpPr txBox="1"/>
          <p:nvPr/>
        </p:nvSpPr>
        <p:spPr>
          <a:xfrm>
            <a:off x="0" y="6396376"/>
            <a:ext cx="1160060" cy="46162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758825" marR="0" lvl="0" indent="-75882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ＭＳ Ｐゴシック"/>
                <a:cs typeface="Arial"/>
                <a:sym typeface="Arial"/>
              </a:rPr>
              <a:t>V1</a:t>
            </a:r>
            <a:endParaRPr kumimoji="0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93151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7;p2">
            <a:extLst>
              <a:ext uri="{FF2B5EF4-FFF2-40B4-BE49-F238E27FC236}">
                <a16:creationId xmlns:a16="http://schemas.microsoft.com/office/drawing/2014/main" id="{2C951966-435D-4BCC-8D79-C1F1F685EB98}"/>
              </a:ext>
            </a:extLst>
          </p:cNvPr>
          <p:cNvSpPr txBox="1"/>
          <p:nvPr/>
        </p:nvSpPr>
        <p:spPr>
          <a:xfrm>
            <a:off x="111642" y="873626"/>
            <a:ext cx="8920716" cy="397027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758825" marR="0" lvl="0" indent="-75882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I believe in God our Father</a:t>
            </a:r>
          </a:p>
          <a:p>
            <a:pPr marL="758825" marR="0" lvl="0" indent="-75882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I believe in Christ the Son</a:t>
            </a:r>
          </a:p>
          <a:p>
            <a:pPr marL="758825" marR="0" lvl="0" indent="-75882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I believe in the Holy Spirit</a:t>
            </a:r>
          </a:p>
          <a:p>
            <a:pPr marL="758825" marR="0" lvl="0" indent="-75882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Our God is three in One</a:t>
            </a:r>
          </a:p>
          <a:p>
            <a:pPr marL="758825" marR="0" lvl="0" indent="-75882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I believe in the resurrection</a:t>
            </a:r>
          </a:p>
          <a:p>
            <a:pPr marL="758825" marR="0" lvl="0" indent="-75882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That we will rise again</a:t>
            </a:r>
          </a:p>
          <a:p>
            <a:pPr marL="758825" marR="0" lvl="0" indent="-75882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For I believe in the Name of Jesus</a:t>
            </a:r>
            <a:endParaRPr kumimoji="0" lang="en-US" sz="3600" b="1" i="0" u="none" strike="noStrike" kern="1200" cap="none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90500">
                  <a:srgbClr val="000000">
                    <a:alpha val="75000"/>
                  </a:srgbClr>
                </a:glow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Arial"/>
              <a:ea typeface="ＭＳ Ｐゴシック"/>
              <a:cs typeface="Arial"/>
              <a:sym typeface="Arial"/>
            </a:endParaRPr>
          </a:p>
        </p:txBody>
      </p:sp>
      <p:sp>
        <p:nvSpPr>
          <p:cNvPr id="3" name="Google Shape;97;p2">
            <a:extLst>
              <a:ext uri="{FF2B5EF4-FFF2-40B4-BE49-F238E27FC236}">
                <a16:creationId xmlns:a16="http://schemas.microsoft.com/office/drawing/2014/main" id="{3E99005F-BF31-45C1-9BEA-93622FE58371}"/>
              </a:ext>
            </a:extLst>
          </p:cNvPr>
          <p:cNvSpPr txBox="1"/>
          <p:nvPr/>
        </p:nvSpPr>
        <p:spPr>
          <a:xfrm>
            <a:off x="0" y="6396376"/>
            <a:ext cx="1160060" cy="46162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758825" marR="0" lvl="0" indent="-75882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ＭＳ Ｐゴシック"/>
                <a:cs typeface="Arial"/>
                <a:sym typeface="Arial"/>
              </a:rPr>
              <a:t>C1</a:t>
            </a:r>
            <a:endParaRPr kumimoji="0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52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7;p2">
            <a:extLst>
              <a:ext uri="{FF2B5EF4-FFF2-40B4-BE49-F238E27FC236}">
                <a16:creationId xmlns:a16="http://schemas.microsoft.com/office/drawing/2014/main" id="{2C951966-435D-4BCC-8D79-C1F1F685EB98}"/>
              </a:ext>
            </a:extLst>
          </p:cNvPr>
          <p:cNvSpPr txBox="1"/>
          <p:nvPr/>
        </p:nvSpPr>
        <p:spPr>
          <a:xfrm>
            <a:off x="111642" y="873626"/>
            <a:ext cx="8920716" cy="341627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758825" marR="0" lvl="0" indent="-75882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Our judge and our defender</a:t>
            </a:r>
          </a:p>
          <a:p>
            <a:pPr marL="758825" marR="0" lvl="0" indent="-75882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Suffered and crucified</a:t>
            </a:r>
          </a:p>
          <a:p>
            <a:pPr marL="758825" marR="0" lvl="0" indent="-75882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Forgiveness is in You</a:t>
            </a:r>
          </a:p>
          <a:p>
            <a:pPr marL="758825" marR="0" lvl="0" indent="-75882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Descended into darkness</a:t>
            </a:r>
          </a:p>
          <a:p>
            <a:pPr marL="758825" marR="0" lvl="0" indent="-75882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You rose in glorious life</a:t>
            </a:r>
          </a:p>
          <a:p>
            <a:pPr marL="758825" marR="0" lvl="0" indent="-75882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Forever seated high</a:t>
            </a:r>
            <a:endParaRPr kumimoji="0" lang="en-US" sz="3600" b="1" i="0" u="none" strike="noStrike" kern="1200" cap="none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90500">
                  <a:srgbClr val="000000">
                    <a:alpha val="75000"/>
                  </a:srgbClr>
                </a:glow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Arial"/>
              <a:ea typeface="ＭＳ Ｐゴシック"/>
              <a:cs typeface="Arial"/>
              <a:sym typeface="Arial"/>
            </a:endParaRPr>
          </a:p>
        </p:txBody>
      </p:sp>
      <p:sp>
        <p:nvSpPr>
          <p:cNvPr id="3" name="Google Shape;97;p2">
            <a:extLst>
              <a:ext uri="{FF2B5EF4-FFF2-40B4-BE49-F238E27FC236}">
                <a16:creationId xmlns:a16="http://schemas.microsoft.com/office/drawing/2014/main" id="{3E99005F-BF31-45C1-9BEA-93622FE58371}"/>
              </a:ext>
            </a:extLst>
          </p:cNvPr>
          <p:cNvSpPr txBox="1"/>
          <p:nvPr/>
        </p:nvSpPr>
        <p:spPr>
          <a:xfrm>
            <a:off x="0" y="6396376"/>
            <a:ext cx="1160060" cy="46162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758825" marR="0" lvl="0" indent="-75882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ＭＳ Ｐゴシック"/>
                <a:cs typeface="Arial"/>
                <a:sym typeface="Arial"/>
              </a:rPr>
              <a:t>V2</a:t>
            </a:r>
            <a:endParaRPr kumimoji="0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485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7;p2">
            <a:extLst>
              <a:ext uri="{FF2B5EF4-FFF2-40B4-BE49-F238E27FC236}">
                <a16:creationId xmlns:a16="http://schemas.microsoft.com/office/drawing/2014/main" id="{2C951966-435D-4BCC-8D79-C1F1F685EB98}"/>
              </a:ext>
            </a:extLst>
          </p:cNvPr>
          <p:cNvSpPr txBox="1"/>
          <p:nvPr/>
        </p:nvSpPr>
        <p:spPr>
          <a:xfrm>
            <a:off x="111642" y="873626"/>
            <a:ext cx="8920716" cy="397027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758825" marR="0" lvl="0" indent="-75882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I believe in God our Father</a:t>
            </a:r>
          </a:p>
          <a:p>
            <a:pPr marL="758825" marR="0" lvl="0" indent="-75882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I believe in Christ the Son</a:t>
            </a:r>
          </a:p>
          <a:p>
            <a:pPr marL="758825" marR="0" lvl="0" indent="-75882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I believe in the Holy Spirit</a:t>
            </a:r>
          </a:p>
          <a:p>
            <a:pPr marL="758825" marR="0" lvl="0" indent="-75882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Our God is three in One</a:t>
            </a:r>
          </a:p>
          <a:p>
            <a:pPr marL="758825" marR="0" lvl="0" indent="-75882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I believe in the resurrection</a:t>
            </a:r>
          </a:p>
          <a:p>
            <a:pPr marL="758825" marR="0" lvl="0" indent="-75882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That we will rise again</a:t>
            </a:r>
          </a:p>
          <a:p>
            <a:pPr marL="758825" marR="0" lvl="0" indent="-75882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For I believe in the Name of Jesus</a:t>
            </a:r>
            <a:endParaRPr kumimoji="0" lang="en-US" sz="3600" b="1" i="0" u="none" strike="noStrike" kern="1200" cap="none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90500">
                  <a:srgbClr val="000000">
                    <a:alpha val="75000"/>
                  </a:srgbClr>
                </a:glow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Arial"/>
              <a:ea typeface="ＭＳ Ｐゴシック"/>
              <a:cs typeface="Arial"/>
              <a:sym typeface="Arial"/>
            </a:endParaRPr>
          </a:p>
        </p:txBody>
      </p:sp>
      <p:sp>
        <p:nvSpPr>
          <p:cNvPr id="3" name="Google Shape;97;p2">
            <a:extLst>
              <a:ext uri="{FF2B5EF4-FFF2-40B4-BE49-F238E27FC236}">
                <a16:creationId xmlns:a16="http://schemas.microsoft.com/office/drawing/2014/main" id="{3E99005F-BF31-45C1-9BEA-93622FE58371}"/>
              </a:ext>
            </a:extLst>
          </p:cNvPr>
          <p:cNvSpPr txBox="1"/>
          <p:nvPr/>
        </p:nvSpPr>
        <p:spPr>
          <a:xfrm>
            <a:off x="0" y="6396376"/>
            <a:ext cx="1160060" cy="46162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758825" marR="0" lvl="0" indent="-75882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ＭＳ Ｐゴシック"/>
                <a:cs typeface="Arial"/>
                <a:sym typeface="Arial"/>
              </a:rPr>
              <a:t>C1</a:t>
            </a:r>
            <a:endParaRPr kumimoji="0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4598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7;p2">
            <a:extLst>
              <a:ext uri="{FF2B5EF4-FFF2-40B4-BE49-F238E27FC236}">
                <a16:creationId xmlns:a16="http://schemas.microsoft.com/office/drawing/2014/main" id="{2C951966-435D-4BCC-8D79-C1F1F685EB98}"/>
              </a:ext>
            </a:extLst>
          </p:cNvPr>
          <p:cNvSpPr txBox="1"/>
          <p:nvPr/>
        </p:nvSpPr>
        <p:spPr>
          <a:xfrm>
            <a:off x="111642" y="873626"/>
            <a:ext cx="8920716" cy="230828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758825" marR="0" lvl="0" indent="-75882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I believe in You</a:t>
            </a:r>
          </a:p>
          <a:p>
            <a:pPr marL="758825" marR="0" lvl="0" indent="-75882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I believe You rose again</a:t>
            </a:r>
          </a:p>
          <a:p>
            <a:pPr marL="758825" marR="0" lvl="0" indent="-75882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I believe that Jesus Christ is Lord</a:t>
            </a:r>
          </a:p>
          <a:p>
            <a:pPr marL="758825" marR="0" lvl="0" indent="-75882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kumimoji="0" lang="en-US" sz="3200" i="1" u="none" strike="noStrike" kern="1200" cap="none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ＭＳ Ｐゴシック"/>
                <a:cs typeface="Arial"/>
                <a:sym typeface="Arial"/>
              </a:rPr>
              <a:t>(repeat once)</a:t>
            </a:r>
            <a:endParaRPr kumimoji="0" lang="en-US" sz="3600" i="1" u="none" strike="noStrike" kern="1200" cap="none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90500">
                  <a:srgbClr val="000000">
                    <a:alpha val="75000"/>
                  </a:srgbClr>
                </a:glow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Arial"/>
              <a:ea typeface="ＭＳ Ｐゴシック"/>
              <a:cs typeface="Arial"/>
              <a:sym typeface="Arial"/>
            </a:endParaRPr>
          </a:p>
        </p:txBody>
      </p:sp>
      <p:sp>
        <p:nvSpPr>
          <p:cNvPr id="3" name="Google Shape;97;p2">
            <a:extLst>
              <a:ext uri="{FF2B5EF4-FFF2-40B4-BE49-F238E27FC236}">
                <a16:creationId xmlns:a16="http://schemas.microsoft.com/office/drawing/2014/main" id="{3E99005F-BF31-45C1-9BEA-93622FE58371}"/>
              </a:ext>
            </a:extLst>
          </p:cNvPr>
          <p:cNvSpPr txBox="1"/>
          <p:nvPr/>
        </p:nvSpPr>
        <p:spPr>
          <a:xfrm>
            <a:off x="0" y="6396376"/>
            <a:ext cx="1160060" cy="46162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758825" marR="0" lvl="0" indent="-75882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ＭＳ Ｐゴシック"/>
                <a:cs typeface="Arial"/>
                <a:sym typeface="Arial"/>
              </a:rPr>
              <a:t>B</a:t>
            </a:r>
            <a:endParaRPr kumimoji="0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0959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7;p2">
            <a:extLst>
              <a:ext uri="{FF2B5EF4-FFF2-40B4-BE49-F238E27FC236}">
                <a16:creationId xmlns:a16="http://schemas.microsoft.com/office/drawing/2014/main" id="{2C951966-435D-4BCC-8D79-C1F1F685EB98}"/>
              </a:ext>
            </a:extLst>
          </p:cNvPr>
          <p:cNvSpPr txBox="1"/>
          <p:nvPr/>
        </p:nvSpPr>
        <p:spPr>
          <a:xfrm>
            <a:off x="111642" y="873626"/>
            <a:ext cx="8920716" cy="507827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758825" marR="0" lvl="0" indent="-75882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I believe in God our Father</a:t>
            </a:r>
          </a:p>
          <a:p>
            <a:pPr marL="758825" marR="0" lvl="0" indent="-75882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I believe in Christ the Son</a:t>
            </a:r>
          </a:p>
          <a:p>
            <a:pPr marL="758825" marR="0" lvl="0" indent="-75882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I believe in the Holy Spirit</a:t>
            </a:r>
          </a:p>
          <a:p>
            <a:pPr marL="758825" marR="0" lvl="0" indent="-75882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Our God is three in One</a:t>
            </a:r>
          </a:p>
          <a:p>
            <a:pPr marL="758825" marR="0" lvl="0" indent="-75882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I believe in the resurrection</a:t>
            </a:r>
          </a:p>
          <a:p>
            <a:pPr marL="758825" marR="0" lvl="0" indent="-75882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That we will rise again</a:t>
            </a:r>
          </a:p>
          <a:p>
            <a:pPr marL="758825" marR="0" lvl="0" indent="-75882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For I believe in the Name of Jesus</a:t>
            </a:r>
          </a:p>
          <a:p>
            <a:pPr marL="758825" indent="-758825" algn="ctr">
              <a:buClr>
                <a:srgbClr val="FFFFFF"/>
              </a:buClr>
              <a:buSzPts val="3600"/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For I believe in the Name of Jesus</a:t>
            </a:r>
            <a:endParaRPr kumimoji="0" lang="en-US" sz="3600" b="1" i="0" u="none" strike="noStrike" kern="1200" cap="none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90500">
                  <a:srgbClr val="000000">
                    <a:alpha val="75000"/>
                  </a:srgbClr>
                </a:glow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Arial"/>
              <a:ea typeface="ＭＳ Ｐゴシック"/>
              <a:cs typeface="Arial"/>
              <a:sym typeface="Arial"/>
            </a:endParaRPr>
          </a:p>
          <a:p>
            <a:pPr marL="758825" indent="-758825" algn="ctr">
              <a:buClr>
                <a:srgbClr val="FFFFFF"/>
              </a:buClr>
              <a:buSzPts val="3600"/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For I believe in the Name of Jesus</a:t>
            </a:r>
            <a:endParaRPr kumimoji="0" lang="en-US" sz="3600" b="1" i="0" u="none" strike="noStrike" kern="1200" cap="none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90500">
                  <a:srgbClr val="000000">
                    <a:alpha val="75000"/>
                  </a:srgbClr>
                </a:glow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Arial"/>
              <a:ea typeface="ＭＳ Ｐゴシック"/>
              <a:cs typeface="Arial"/>
              <a:sym typeface="Arial"/>
            </a:endParaRPr>
          </a:p>
        </p:txBody>
      </p:sp>
      <p:sp>
        <p:nvSpPr>
          <p:cNvPr id="3" name="Google Shape;97;p2">
            <a:extLst>
              <a:ext uri="{FF2B5EF4-FFF2-40B4-BE49-F238E27FC236}">
                <a16:creationId xmlns:a16="http://schemas.microsoft.com/office/drawing/2014/main" id="{3E99005F-BF31-45C1-9BEA-93622FE58371}"/>
              </a:ext>
            </a:extLst>
          </p:cNvPr>
          <p:cNvSpPr txBox="1"/>
          <p:nvPr/>
        </p:nvSpPr>
        <p:spPr>
          <a:xfrm>
            <a:off x="0" y="6396376"/>
            <a:ext cx="1160060" cy="46162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758825" marR="0" lvl="0" indent="-75882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ＭＳ Ｐゴシック"/>
                <a:cs typeface="Arial"/>
                <a:sym typeface="Arial"/>
              </a:rPr>
              <a:t>C1</a:t>
            </a:r>
            <a:endParaRPr kumimoji="0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493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7;p2">
            <a:extLst>
              <a:ext uri="{FF2B5EF4-FFF2-40B4-BE49-F238E27FC236}">
                <a16:creationId xmlns:a16="http://schemas.microsoft.com/office/drawing/2014/main" id="{2C951966-435D-4BCC-8D79-C1F1F685EB98}"/>
              </a:ext>
            </a:extLst>
          </p:cNvPr>
          <p:cNvSpPr txBox="1"/>
          <p:nvPr/>
        </p:nvSpPr>
        <p:spPr>
          <a:xfrm>
            <a:off x="111642" y="873626"/>
            <a:ext cx="8920716" cy="286228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758825" marR="0" lvl="0" indent="-75882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Open the eyes of my heart Lord</a:t>
            </a:r>
          </a:p>
          <a:p>
            <a:pPr marL="758825" marR="0" lvl="0" indent="-75882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Open the eyes of my heart</a:t>
            </a:r>
          </a:p>
          <a:p>
            <a:pPr marL="758825" marR="0" lvl="0" indent="-75882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I want to see You</a:t>
            </a:r>
          </a:p>
          <a:p>
            <a:pPr marL="758825" marR="0" lvl="0" indent="-75882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I want to see You</a:t>
            </a:r>
          </a:p>
          <a:p>
            <a:pPr marL="758825" marR="0" lvl="0" indent="-75882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kumimoji="0" lang="en-US" sz="3200" i="1" u="none" strike="noStrike" kern="1200" cap="none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ＭＳ Ｐゴシック"/>
                <a:cs typeface="Arial"/>
                <a:sym typeface="Arial"/>
              </a:rPr>
              <a:t>(2x)</a:t>
            </a:r>
          </a:p>
        </p:txBody>
      </p:sp>
      <p:sp>
        <p:nvSpPr>
          <p:cNvPr id="3" name="Google Shape;97;p2">
            <a:extLst>
              <a:ext uri="{FF2B5EF4-FFF2-40B4-BE49-F238E27FC236}">
                <a16:creationId xmlns:a16="http://schemas.microsoft.com/office/drawing/2014/main" id="{3E99005F-BF31-45C1-9BEA-93622FE58371}"/>
              </a:ext>
            </a:extLst>
          </p:cNvPr>
          <p:cNvSpPr txBox="1"/>
          <p:nvPr/>
        </p:nvSpPr>
        <p:spPr>
          <a:xfrm>
            <a:off x="0" y="6396376"/>
            <a:ext cx="1160060" cy="46162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758825" marR="0" lvl="0" indent="-75882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ＭＳ Ｐゴシック"/>
                <a:cs typeface="Arial"/>
                <a:sym typeface="Arial"/>
              </a:rPr>
              <a:t>C</a:t>
            </a:r>
            <a:endParaRPr kumimoji="0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0650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7;p2">
            <a:extLst>
              <a:ext uri="{FF2B5EF4-FFF2-40B4-BE49-F238E27FC236}">
                <a16:creationId xmlns:a16="http://schemas.microsoft.com/office/drawing/2014/main" id="{2C951966-435D-4BCC-8D79-C1F1F685EB98}"/>
              </a:ext>
            </a:extLst>
          </p:cNvPr>
          <p:cNvSpPr txBox="1"/>
          <p:nvPr/>
        </p:nvSpPr>
        <p:spPr>
          <a:xfrm>
            <a:off x="111642" y="873626"/>
            <a:ext cx="8920716" cy="45242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758825" marR="0" lvl="0" indent="-75882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I believe in life eternal</a:t>
            </a:r>
          </a:p>
          <a:p>
            <a:pPr marL="758825" marR="0" lvl="0" indent="-75882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I believe in the virgin birth</a:t>
            </a:r>
          </a:p>
          <a:p>
            <a:pPr marL="758825" marR="0" lvl="0" indent="-75882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I believe in the saints' communion</a:t>
            </a:r>
          </a:p>
          <a:p>
            <a:pPr marL="758825" marR="0" lvl="0" indent="-75882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And in Your holy Church</a:t>
            </a:r>
          </a:p>
          <a:p>
            <a:pPr marL="758825" marR="0" lvl="0" indent="-75882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I believe in the resurrection</a:t>
            </a:r>
          </a:p>
          <a:p>
            <a:pPr marL="758825" marR="0" lvl="0" indent="-75882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When Jesus comes again</a:t>
            </a:r>
          </a:p>
          <a:p>
            <a:pPr marL="758825" marR="0" lvl="0" indent="-75882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For I believe in the Name of Jesus</a:t>
            </a:r>
          </a:p>
          <a:p>
            <a:pPr marL="758825" marR="0" lvl="0" indent="-75882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endParaRPr lang="en-US" sz="3600" b="1" dirty="0">
              <a:solidFill>
                <a:srgbClr val="FFFFFF"/>
              </a:solidFill>
              <a:effectLst>
                <a:glow rad="190500">
                  <a:srgbClr val="000000">
                    <a:alpha val="75000"/>
                  </a:srgbClr>
                </a:glow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"/>
              <a:ea typeface="ＭＳ Ｐゴシック"/>
              <a:cs typeface="Arial"/>
              <a:sym typeface="Arial"/>
            </a:endParaRPr>
          </a:p>
        </p:txBody>
      </p:sp>
      <p:sp>
        <p:nvSpPr>
          <p:cNvPr id="4" name="Google Shape;97;p2">
            <a:extLst>
              <a:ext uri="{FF2B5EF4-FFF2-40B4-BE49-F238E27FC236}">
                <a16:creationId xmlns:a16="http://schemas.microsoft.com/office/drawing/2014/main" id="{BCF9553E-2932-46A0-B4DA-C9D9DBA65327}"/>
              </a:ext>
            </a:extLst>
          </p:cNvPr>
          <p:cNvSpPr txBox="1"/>
          <p:nvPr/>
        </p:nvSpPr>
        <p:spPr>
          <a:xfrm>
            <a:off x="0" y="6396376"/>
            <a:ext cx="1160060" cy="46162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758825" marR="0" lvl="0" indent="-75882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ＭＳ Ｐゴシック"/>
                <a:cs typeface="Arial"/>
                <a:sym typeface="Arial"/>
              </a:rPr>
              <a:t>C2</a:t>
            </a:r>
            <a:endParaRPr kumimoji="0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15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7;p2">
            <a:extLst>
              <a:ext uri="{FF2B5EF4-FFF2-40B4-BE49-F238E27FC236}">
                <a16:creationId xmlns:a16="http://schemas.microsoft.com/office/drawing/2014/main" id="{2C951966-435D-4BCC-8D79-C1F1F685EB98}"/>
              </a:ext>
            </a:extLst>
          </p:cNvPr>
          <p:cNvSpPr txBox="1"/>
          <p:nvPr/>
        </p:nvSpPr>
        <p:spPr>
          <a:xfrm>
            <a:off x="111642" y="873626"/>
            <a:ext cx="8920716" cy="45242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758825" marR="0" lvl="0" indent="-75882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I believe in God our Father</a:t>
            </a:r>
          </a:p>
          <a:p>
            <a:pPr marL="758825" marR="0" lvl="0" indent="-75882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I believe in Christ the Son</a:t>
            </a:r>
          </a:p>
          <a:p>
            <a:pPr marL="758825" marR="0" lvl="0" indent="-75882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I believe in the Holy Spirit</a:t>
            </a:r>
          </a:p>
          <a:p>
            <a:pPr marL="758825" marR="0" lvl="0" indent="-75882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Our God is three in One</a:t>
            </a:r>
          </a:p>
          <a:p>
            <a:pPr marL="758825" marR="0" lvl="0" indent="-75882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I believe in the resurrection</a:t>
            </a:r>
          </a:p>
          <a:p>
            <a:pPr marL="758825" marR="0" lvl="0" indent="-75882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That we will rise again</a:t>
            </a:r>
          </a:p>
          <a:p>
            <a:pPr marL="758825" marR="0" lvl="0" indent="-75882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For I believe in the Name of Jesus</a:t>
            </a:r>
          </a:p>
          <a:p>
            <a:pPr marL="758825" marR="0" lvl="0" indent="-75882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kumimoji="0" lang="en-US" sz="3200" i="1" u="none" strike="noStrike" kern="1200" cap="none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ＭＳ Ｐゴシック"/>
                <a:cs typeface="Arial"/>
                <a:sym typeface="Arial"/>
              </a:rPr>
              <a:t>(repeat once)</a:t>
            </a:r>
          </a:p>
        </p:txBody>
      </p:sp>
      <p:sp>
        <p:nvSpPr>
          <p:cNvPr id="3" name="Google Shape;97;p2">
            <a:extLst>
              <a:ext uri="{FF2B5EF4-FFF2-40B4-BE49-F238E27FC236}">
                <a16:creationId xmlns:a16="http://schemas.microsoft.com/office/drawing/2014/main" id="{3E99005F-BF31-45C1-9BEA-93622FE58371}"/>
              </a:ext>
            </a:extLst>
          </p:cNvPr>
          <p:cNvSpPr txBox="1"/>
          <p:nvPr/>
        </p:nvSpPr>
        <p:spPr>
          <a:xfrm>
            <a:off x="0" y="6396376"/>
            <a:ext cx="1799692" cy="46162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758825" marR="0" lvl="0" indent="-75882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ＭＳ Ｐゴシック"/>
                <a:cs typeface="Arial"/>
                <a:sym typeface="Arial"/>
              </a:rPr>
              <a:t>C1 (final)</a:t>
            </a:r>
            <a:endParaRPr kumimoji="0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9801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7AD557-8BF4-4336-9FD3-6954D43341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3234"/>
            <a:ext cx="9144000" cy="33549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3B61BD-8D9C-4F35-86D3-8F3A0F602F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7917" y="5047603"/>
            <a:ext cx="2925541" cy="12311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E22AAB-C906-4991-BDDE-14F0A8D3E6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386" y="5047604"/>
            <a:ext cx="3639966" cy="123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887AB666-73FC-49FC-8D4D-839E675B59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085" y="1530485"/>
            <a:ext cx="8673829" cy="9906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334" tIns="45667" rIns="91334" bIns="45667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456686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91337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370051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826739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God is more complex than a metal puzzle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45842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194B9DA-779F-4758-A0A5-45E465E7A949}"/>
              </a:ext>
            </a:extLst>
          </p:cNvPr>
          <p:cNvSpPr/>
          <p:nvPr/>
        </p:nvSpPr>
        <p:spPr>
          <a:xfrm>
            <a:off x="-214709" y="3932710"/>
            <a:ext cx="6051305" cy="1318420"/>
          </a:xfrm>
          <a:prstGeom prst="roundRect">
            <a:avLst>
              <a:gd name="adj" fmla="val 0"/>
            </a:avLst>
          </a:prstGeom>
          <a:noFill/>
          <a:ln w="5715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905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+mn-cs"/>
              </a:rPr>
              <a:t>Mission in  Macedonia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905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89DCC7C-78F1-4C11-99A6-BBDE26FF8A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2525" y="5650821"/>
            <a:ext cx="6938360" cy="8536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1435" tIns="45718" rIns="91435" bIns="45718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35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905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Acts 16:11 – 18:22</a:t>
            </a:r>
          </a:p>
        </p:txBody>
      </p:sp>
    </p:spTree>
    <p:extLst>
      <p:ext uri="{BB962C8B-B14F-4D97-AF65-F5344CB8AC3E}">
        <p14:creationId xmlns:p14="http://schemas.microsoft.com/office/powerpoint/2010/main" val="293039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74FB26E-1100-42AD-8961-6862208CDC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465428"/>
            <a:ext cx="9144000" cy="639257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498DD93-10F7-408A-9F81-ADE336566AB5}"/>
              </a:ext>
            </a:extLst>
          </p:cNvPr>
          <p:cNvGrpSpPr/>
          <p:nvPr/>
        </p:nvGrpSpPr>
        <p:grpSpPr>
          <a:xfrm>
            <a:off x="6268749" y="1924440"/>
            <a:ext cx="834758" cy="676038"/>
            <a:chOff x="3453579" y="4038601"/>
            <a:chExt cx="834758" cy="676038"/>
          </a:xfrm>
        </p:grpSpPr>
        <p:sp>
          <p:nvSpPr>
            <p:cNvPr id="4" name="Arrow: Right 3">
              <a:extLst>
                <a:ext uri="{FF2B5EF4-FFF2-40B4-BE49-F238E27FC236}">
                  <a16:creationId xmlns:a16="http://schemas.microsoft.com/office/drawing/2014/main" id="{BB6E9467-CA6B-469D-922D-A03F1719D678}"/>
                </a:ext>
              </a:extLst>
            </p:cNvPr>
            <p:cNvSpPr/>
            <p:nvPr/>
          </p:nvSpPr>
          <p:spPr>
            <a:xfrm>
              <a:off x="3453579" y="4038601"/>
              <a:ext cx="834758" cy="321988"/>
            </a:xfrm>
            <a:prstGeom prst="rightArrow">
              <a:avLst>
                <a:gd name="adj1" fmla="val 59709"/>
                <a:gd name="adj2" fmla="val 77565"/>
              </a:avLst>
            </a:prstGeom>
            <a:solidFill>
              <a:srgbClr val="00206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1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5" name="Arrow: Right 4">
              <a:extLst>
                <a:ext uri="{FF2B5EF4-FFF2-40B4-BE49-F238E27FC236}">
                  <a16:creationId xmlns:a16="http://schemas.microsoft.com/office/drawing/2014/main" id="{981CBF73-5327-4DFA-B9AD-3B4A8EBD5408}"/>
                </a:ext>
              </a:extLst>
            </p:cNvPr>
            <p:cNvSpPr/>
            <p:nvPr/>
          </p:nvSpPr>
          <p:spPr>
            <a:xfrm>
              <a:off x="3453579" y="4392651"/>
              <a:ext cx="834758" cy="321988"/>
            </a:xfrm>
            <a:prstGeom prst="rightArrow">
              <a:avLst>
                <a:gd name="adj1" fmla="val 59709"/>
                <a:gd name="adj2" fmla="val 77565"/>
              </a:avLst>
            </a:prstGeom>
            <a:solidFill>
              <a:srgbClr val="00206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1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A99DF39-671E-425F-891E-1765E32DACDF}"/>
              </a:ext>
            </a:extLst>
          </p:cNvPr>
          <p:cNvSpPr txBox="1"/>
          <p:nvPr/>
        </p:nvSpPr>
        <p:spPr>
          <a:xfrm>
            <a:off x="685800" y="1621405"/>
            <a:ext cx="7924800" cy="127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1" u="none" strike="noStrike" kern="1200" cap="none" spc="0" normalizeH="0" baseline="0" noProof="0" dirty="0">
                <a:ln>
                  <a:noFill/>
                </a:ln>
                <a:solidFill>
                  <a:srgbClr val="FEDE93"/>
                </a:solidFill>
                <a:effectLst>
                  <a:outerShdw blurRad="38100" dist="88900" dir="2700000" algn="tl">
                    <a:srgbClr val="000000">
                      <a:alpha val="60000"/>
                    </a:srgbClr>
                  </a:outerShdw>
                </a:effectLst>
                <a:uLnTx/>
                <a:uFillTx/>
                <a:latin typeface="Tw Cen MT Condensed Extra Bold" panose="020B0803020202020204" pitchFamily="34" charset="0"/>
                <a:ea typeface="+mn-ea"/>
                <a:cs typeface="+mn-cs"/>
              </a:rPr>
              <a:t>GOOD NE    WS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4F1407-03E7-42C6-A6AD-DE3EF3504F84}"/>
              </a:ext>
            </a:extLst>
          </p:cNvPr>
          <p:cNvSpPr txBox="1"/>
          <p:nvPr/>
        </p:nvSpPr>
        <p:spPr>
          <a:xfrm>
            <a:off x="399852" y="2764405"/>
            <a:ext cx="7924800" cy="127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1" u="none" strike="noStrike" kern="1200" cap="none" spc="0" normalizeH="0" baseline="0" noProof="0" dirty="0">
                <a:ln>
                  <a:noFill/>
                </a:ln>
                <a:solidFill>
                  <a:srgbClr val="FEDE93"/>
                </a:solidFill>
                <a:effectLst>
                  <a:outerShdw blurRad="38100" dist="88900" dir="2700000" algn="tl">
                    <a:srgbClr val="000000">
                      <a:alpha val="60000"/>
                    </a:srgbClr>
                  </a:outerShdw>
                </a:effectLst>
                <a:uLnTx/>
                <a:uFillTx/>
                <a:latin typeface="Tw Cen MT Condensed Extra Bold" panose="020B0803020202020204" pitchFamily="34" charset="0"/>
                <a:ea typeface="+mn-ea"/>
                <a:cs typeface="+mn-cs"/>
              </a:rPr>
              <a:t>ON THE MO    VE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889E20D-4F51-48C1-9CAE-FE1592B9BD5D}"/>
              </a:ext>
            </a:extLst>
          </p:cNvPr>
          <p:cNvSpPr/>
          <p:nvPr/>
        </p:nvSpPr>
        <p:spPr>
          <a:xfrm>
            <a:off x="0" y="0"/>
            <a:ext cx="9144000" cy="478405"/>
          </a:xfrm>
          <a:prstGeom prst="rect">
            <a:avLst/>
          </a:prstGeom>
          <a:solidFill>
            <a:srgbClr val="002060"/>
          </a:solidFill>
          <a:ln w="3175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1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FDFC49F-4864-4759-8913-28849C869648}"/>
              </a:ext>
            </a:extLst>
          </p:cNvPr>
          <p:cNvGrpSpPr/>
          <p:nvPr/>
        </p:nvGrpSpPr>
        <p:grpSpPr>
          <a:xfrm>
            <a:off x="6268749" y="2980090"/>
            <a:ext cx="834758" cy="676038"/>
            <a:chOff x="3453579" y="4038601"/>
            <a:chExt cx="834758" cy="676038"/>
          </a:xfrm>
        </p:grpSpPr>
        <p:sp>
          <p:nvSpPr>
            <p:cNvPr id="10" name="Arrow: Right 9">
              <a:extLst>
                <a:ext uri="{FF2B5EF4-FFF2-40B4-BE49-F238E27FC236}">
                  <a16:creationId xmlns:a16="http://schemas.microsoft.com/office/drawing/2014/main" id="{19A5B9F6-0C48-40FE-96BB-FFA0FA41D37B}"/>
                </a:ext>
              </a:extLst>
            </p:cNvPr>
            <p:cNvSpPr/>
            <p:nvPr/>
          </p:nvSpPr>
          <p:spPr>
            <a:xfrm>
              <a:off x="3453579" y="4038601"/>
              <a:ext cx="834758" cy="321988"/>
            </a:xfrm>
            <a:prstGeom prst="rightArrow">
              <a:avLst>
                <a:gd name="adj1" fmla="val 59709"/>
                <a:gd name="adj2" fmla="val 77565"/>
              </a:avLst>
            </a:prstGeom>
            <a:solidFill>
              <a:srgbClr val="00206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1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1" name="Arrow: Right 10">
              <a:extLst>
                <a:ext uri="{FF2B5EF4-FFF2-40B4-BE49-F238E27FC236}">
                  <a16:creationId xmlns:a16="http://schemas.microsoft.com/office/drawing/2014/main" id="{3B7C88E5-E639-414E-AFC8-5F25BBD3B60A}"/>
                </a:ext>
              </a:extLst>
            </p:cNvPr>
            <p:cNvSpPr/>
            <p:nvPr/>
          </p:nvSpPr>
          <p:spPr>
            <a:xfrm>
              <a:off x="3453579" y="4392651"/>
              <a:ext cx="834758" cy="321988"/>
            </a:xfrm>
            <a:prstGeom prst="rightArrow">
              <a:avLst>
                <a:gd name="adj1" fmla="val 59709"/>
                <a:gd name="adj2" fmla="val 77565"/>
              </a:avLst>
            </a:prstGeom>
            <a:solidFill>
              <a:srgbClr val="00206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1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67F178CC-66C7-4188-9B90-3F5FA209B671}"/>
              </a:ext>
            </a:extLst>
          </p:cNvPr>
          <p:cNvSpPr txBox="1"/>
          <p:nvPr/>
        </p:nvSpPr>
        <p:spPr>
          <a:xfrm>
            <a:off x="2763297" y="3916175"/>
            <a:ext cx="55613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FEDE93"/>
                </a:solidFill>
                <a:effectLst>
                  <a:outerShdw blurRad="38100" dist="88900" dir="2700000" algn="tl">
                    <a:srgbClr val="000000">
                      <a:alpha val="60000"/>
                    </a:srgbClr>
                  </a:outerShdw>
                </a:effectLst>
                <a:uLnTx/>
                <a:uFillTx/>
                <a:latin typeface="Tw Cen MT Condensed Extra Bold" panose="020B0803020202020204" pitchFamily="34" charset="0"/>
                <a:ea typeface="+mn-ea"/>
                <a:cs typeface="+mn-cs"/>
              </a:rPr>
              <a:t>God’s work through the early church in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9BCD23-7E3B-46DF-AAC0-3875CD06A278}"/>
              </a:ext>
            </a:extLst>
          </p:cNvPr>
          <p:cNvSpPr txBox="1"/>
          <p:nvPr/>
        </p:nvSpPr>
        <p:spPr>
          <a:xfrm>
            <a:off x="2763297" y="4909691"/>
            <a:ext cx="5561355" cy="127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1" u="none" strike="noStrike" kern="1200" cap="none" spc="0" normalizeH="0" baseline="0" noProof="0" dirty="0">
                <a:ln>
                  <a:noFill/>
                </a:ln>
                <a:solidFill>
                  <a:srgbClr val="FEDE93"/>
                </a:solidFill>
                <a:effectLst>
                  <a:outerShdw blurRad="38100" dist="88900" dir="2700000" algn="tl">
                    <a:srgbClr val="000000">
                      <a:alpha val="60000"/>
                    </a:srgbClr>
                  </a:outerShdw>
                </a:effectLst>
                <a:uLnTx/>
                <a:uFillTx/>
                <a:latin typeface="Tw Cen MT Condensed Extra Bold" panose="020B0803020202020204" pitchFamily="34" charset="0"/>
                <a:ea typeface="+mn-ea"/>
                <a:cs typeface="+mn-cs"/>
              </a:rPr>
              <a:t>Acts</a:t>
            </a:r>
            <a:endParaRPr kumimoji="0" lang="en-US" sz="8000" b="0" i="1" u="none" strike="noStrike" kern="1200" cap="none" spc="0" normalizeH="0" baseline="0" noProof="0" dirty="0">
              <a:ln>
                <a:noFill/>
              </a:ln>
              <a:solidFill>
                <a:srgbClr val="FEDE93"/>
              </a:solidFill>
              <a:effectLst>
                <a:outerShdw blurRad="38100" dist="88900" dir="2700000" algn="tl">
                  <a:srgbClr val="000000">
                    <a:alpha val="60000"/>
                  </a:srgbClr>
                </a:outerShdw>
              </a:effectLst>
              <a:uLnTx/>
              <a:uFillTx/>
              <a:latin typeface="Tw Cen MT Condensed Extra Bold" panose="020B0803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9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Maps and Charts of Israel">
            <a:extLst>
              <a:ext uri="{FF2B5EF4-FFF2-40B4-BE49-F238E27FC236}">
                <a16:creationId xmlns:a16="http://schemas.microsoft.com/office/drawing/2014/main" id="{9A118A93-8AB7-490A-8BE3-757425B9E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8200" y="0"/>
            <a:ext cx="4495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reeform 5">
            <a:extLst>
              <a:ext uri="{FF2B5EF4-FFF2-40B4-BE49-F238E27FC236}">
                <a16:creationId xmlns:a16="http://schemas.microsoft.com/office/drawing/2014/main" id="{AC977B35-F986-44A0-8291-8E99C3EDED2E}"/>
              </a:ext>
            </a:extLst>
          </p:cNvPr>
          <p:cNvSpPr>
            <a:spLocks/>
          </p:cNvSpPr>
          <p:nvPr/>
        </p:nvSpPr>
        <p:spPr bwMode="auto">
          <a:xfrm>
            <a:off x="6384927" y="2635252"/>
            <a:ext cx="2020888" cy="1936750"/>
          </a:xfrm>
          <a:custGeom>
            <a:avLst/>
            <a:gdLst>
              <a:gd name="T0" fmla="*/ 2147483647 w 1273"/>
              <a:gd name="T1" fmla="*/ 2147483647 h 1220"/>
              <a:gd name="T2" fmla="*/ 2147483647 w 1273"/>
              <a:gd name="T3" fmla="*/ 2147483647 h 1220"/>
              <a:gd name="T4" fmla="*/ 2147483647 w 1273"/>
              <a:gd name="T5" fmla="*/ 2147483647 h 1220"/>
              <a:gd name="T6" fmla="*/ 2147483647 w 1273"/>
              <a:gd name="T7" fmla="*/ 2147483647 h 1220"/>
              <a:gd name="T8" fmla="*/ 2147483647 w 1273"/>
              <a:gd name="T9" fmla="*/ 2147483647 h 1220"/>
              <a:gd name="T10" fmla="*/ 2147483647 w 1273"/>
              <a:gd name="T11" fmla="*/ 2147483647 h 1220"/>
              <a:gd name="T12" fmla="*/ 2147483647 w 1273"/>
              <a:gd name="T13" fmla="*/ 2147483647 h 1220"/>
              <a:gd name="T14" fmla="*/ 2147483647 w 1273"/>
              <a:gd name="T15" fmla="*/ 2147483647 h 1220"/>
              <a:gd name="T16" fmla="*/ 2147483647 w 1273"/>
              <a:gd name="T17" fmla="*/ 2147483647 h 1220"/>
              <a:gd name="T18" fmla="*/ 2147483647 w 1273"/>
              <a:gd name="T19" fmla="*/ 2147483647 h 1220"/>
              <a:gd name="T20" fmla="*/ 2147483647 w 1273"/>
              <a:gd name="T21" fmla="*/ 2147483647 h 1220"/>
              <a:gd name="T22" fmla="*/ 2147483647 w 1273"/>
              <a:gd name="T23" fmla="*/ 2147483647 h 1220"/>
              <a:gd name="T24" fmla="*/ 2147483647 w 1273"/>
              <a:gd name="T25" fmla="*/ 2147483647 h 1220"/>
              <a:gd name="T26" fmla="*/ 2147483647 w 1273"/>
              <a:gd name="T27" fmla="*/ 2147483647 h 1220"/>
              <a:gd name="T28" fmla="*/ 2147483647 w 1273"/>
              <a:gd name="T29" fmla="*/ 2147483647 h 1220"/>
              <a:gd name="T30" fmla="*/ 2147483647 w 1273"/>
              <a:gd name="T31" fmla="*/ 2147483647 h 1220"/>
              <a:gd name="T32" fmla="*/ 0 w 1273"/>
              <a:gd name="T33" fmla="*/ 2147483647 h 1220"/>
              <a:gd name="T34" fmla="*/ 2147483647 w 1273"/>
              <a:gd name="T35" fmla="*/ 2147483647 h 1220"/>
              <a:gd name="T36" fmla="*/ 2147483647 w 1273"/>
              <a:gd name="T37" fmla="*/ 2147483647 h 1220"/>
              <a:gd name="T38" fmla="*/ 2147483647 w 1273"/>
              <a:gd name="T39" fmla="*/ 2147483647 h 1220"/>
              <a:gd name="T40" fmla="*/ 2147483647 w 1273"/>
              <a:gd name="T41" fmla="*/ 2147483647 h 1220"/>
              <a:gd name="T42" fmla="*/ 2147483647 w 1273"/>
              <a:gd name="T43" fmla="*/ 2147483647 h 1220"/>
              <a:gd name="T44" fmla="*/ 2147483647 w 1273"/>
              <a:gd name="T45" fmla="*/ 2147483647 h 1220"/>
              <a:gd name="T46" fmla="*/ 2147483647 w 1273"/>
              <a:gd name="T47" fmla="*/ 2147483647 h 1220"/>
              <a:gd name="T48" fmla="*/ 2147483647 w 1273"/>
              <a:gd name="T49" fmla="*/ 2147483647 h 1220"/>
              <a:gd name="T50" fmla="*/ 2147483647 w 1273"/>
              <a:gd name="T51" fmla="*/ 2147483647 h 1220"/>
              <a:gd name="T52" fmla="*/ 2147483647 w 1273"/>
              <a:gd name="T53" fmla="*/ 2147483647 h 1220"/>
              <a:gd name="T54" fmla="*/ 2147483647 w 1273"/>
              <a:gd name="T55" fmla="*/ 2147483647 h 1220"/>
              <a:gd name="T56" fmla="*/ 2147483647 w 1273"/>
              <a:gd name="T57" fmla="*/ 2147483647 h 1220"/>
              <a:gd name="T58" fmla="*/ 2147483647 w 1273"/>
              <a:gd name="T59" fmla="*/ 2147483647 h 1220"/>
              <a:gd name="T60" fmla="*/ 2147483647 w 1273"/>
              <a:gd name="T61" fmla="*/ 2147483647 h 1220"/>
              <a:gd name="T62" fmla="*/ 2147483647 w 1273"/>
              <a:gd name="T63" fmla="*/ 2147483647 h 1220"/>
              <a:gd name="T64" fmla="*/ 2147483647 w 1273"/>
              <a:gd name="T65" fmla="*/ 2147483647 h 122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273"/>
              <a:gd name="T100" fmla="*/ 0 h 1220"/>
              <a:gd name="T101" fmla="*/ 1273 w 1273"/>
              <a:gd name="T102" fmla="*/ 1220 h 1220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273" h="1220">
                <a:moveTo>
                  <a:pt x="1178" y="28"/>
                </a:moveTo>
                <a:cubicBezTo>
                  <a:pt x="1123" y="47"/>
                  <a:pt x="1187" y="26"/>
                  <a:pt x="1074" y="43"/>
                </a:cubicBezTo>
                <a:cubicBezTo>
                  <a:pt x="1058" y="45"/>
                  <a:pt x="1045" y="55"/>
                  <a:pt x="1030" y="58"/>
                </a:cubicBezTo>
                <a:cubicBezTo>
                  <a:pt x="961" y="68"/>
                  <a:pt x="821" y="71"/>
                  <a:pt x="778" y="73"/>
                </a:cubicBezTo>
                <a:cubicBezTo>
                  <a:pt x="753" y="76"/>
                  <a:pt x="729" y="88"/>
                  <a:pt x="704" y="88"/>
                </a:cubicBezTo>
                <a:cubicBezTo>
                  <a:pt x="644" y="88"/>
                  <a:pt x="597" y="58"/>
                  <a:pt x="541" y="51"/>
                </a:cubicBezTo>
                <a:cubicBezTo>
                  <a:pt x="511" y="47"/>
                  <a:pt x="481" y="45"/>
                  <a:pt x="452" y="43"/>
                </a:cubicBezTo>
                <a:cubicBezTo>
                  <a:pt x="448" y="32"/>
                  <a:pt x="443" y="0"/>
                  <a:pt x="422" y="6"/>
                </a:cubicBezTo>
                <a:cubicBezTo>
                  <a:pt x="414" y="7"/>
                  <a:pt x="417" y="20"/>
                  <a:pt x="415" y="28"/>
                </a:cubicBezTo>
                <a:cubicBezTo>
                  <a:pt x="406" y="138"/>
                  <a:pt x="392" y="328"/>
                  <a:pt x="311" y="414"/>
                </a:cubicBezTo>
                <a:cubicBezTo>
                  <a:pt x="289" y="481"/>
                  <a:pt x="286" y="577"/>
                  <a:pt x="252" y="636"/>
                </a:cubicBezTo>
                <a:cubicBezTo>
                  <a:pt x="233" y="667"/>
                  <a:pt x="238" y="683"/>
                  <a:pt x="207" y="702"/>
                </a:cubicBezTo>
                <a:cubicBezTo>
                  <a:pt x="190" y="754"/>
                  <a:pt x="216" y="694"/>
                  <a:pt x="163" y="739"/>
                </a:cubicBezTo>
                <a:cubicBezTo>
                  <a:pt x="147" y="751"/>
                  <a:pt x="144" y="774"/>
                  <a:pt x="133" y="791"/>
                </a:cubicBezTo>
                <a:cubicBezTo>
                  <a:pt x="123" y="891"/>
                  <a:pt x="104" y="913"/>
                  <a:pt x="67" y="999"/>
                </a:cubicBezTo>
                <a:cubicBezTo>
                  <a:pt x="55" y="1025"/>
                  <a:pt x="53" y="1048"/>
                  <a:pt x="37" y="1073"/>
                </a:cubicBezTo>
                <a:cubicBezTo>
                  <a:pt x="27" y="1101"/>
                  <a:pt x="10" y="1104"/>
                  <a:pt x="0" y="1132"/>
                </a:cubicBezTo>
                <a:cubicBezTo>
                  <a:pt x="19" y="1220"/>
                  <a:pt x="25" y="1190"/>
                  <a:pt x="141" y="1184"/>
                </a:cubicBezTo>
                <a:cubicBezTo>
                  <a:pt x="310" y="1147"/>
                  <a:pt x="470" y="1165"/>
                  <a:pt x="652" y="1162"/>
                </a:cubicBezTo>
                <a:cubicBezTo>
                  <a:pt x="688" y="1148"/>
                  <a:pt x="724" y="1139"/>
                  <a:pt x="763" y="1132"/>
                </a:cubicBezTo>
                <a:cubicBezTo>
                  <a:pt x="828" y="1137"/>
                  <a:pt x="890" y="1146"/>
                  <a:pt x="956" y="1154"/>
                </a:cubicBezTo>
                <a:cubicBezTo>
                  <a:pt x="1041" y="1177"/>
                  <a:pt x="1128" y="1167"/>
                  <a:pt x="1215" y="1162"/>
                </a:cubicBezTo>
                <a:cubicBezTo>
                  <a:pt x="1235" y="1130"/>
                  <a:pt x="1223" y="1114"/>
                  <a:pt x="1259" y="1102"/>
                </a:cubicBezTo>
                <a:cubicBezTo>
                  <a:pt x="1273" y="1062"/>
                  <a:pt x="1259" y="1024"/>
                  <a:pt x="1237" y="991"/>
                </a:cubicBezTo>
                <a:cubicBezTo>
                  <a:pt x="1228" y="963"/>
                  <a:pt x="1220" y="938"/>
                  <a:pt x="1215" y="910"/>
                </a:cubicBezTo>
                <a:cubicBezTo>
                  <a:pt x="1238" y="852"/>
                  <a:pt x="1254" y="739"/>
                  <a:pt x="1200" y="702"/>
                </a:cubicBezTo>
                <a:cubicBezTo>
                  <a:pt x="1182" y="675"/>
                  <a:pt x="1175" y="666"/>
                  <a:pt x="1185" y="636"/>
                </a:cubicBezTo>
                <a:cubicBezTo>
                  <a:pt x="1178" y="554"/>
                  <a:pt x="1129" y="392"/>
                  <a:pt x="1207" y="339"/>
                </a:cubicBezTo>
                <a:cubicBezTo>
                  <a:pt x="1212" y="323"/>
                  <a:pt x="1227" y="260"/>
                  <a:pt x="1237" y="251"/>
                </a:cubicBezTo>
                <a:cubicBezTo>
                  <a:pt x="1242" y="245"/>
                  <a:pt x="1251" y="245"/>
                  <a:pt x="1259" y="243"/>
                </a:cubicBezTo>
                <a:cubicBezTo>
                  <a:pt x="1256" y="203"/>
                  <a:pt x="1260" y="163"/>
                  <a:pt x="1252" y="125"/>
                </a:cubicBezTo>
                <a:cubicBezTo>
                  <a:pt x="1250" y="117"/>
                  <a:pt x="1236" y="121"/>
                  <a:pt x="1230" y="117"/>
                </a:cubicBezTo>
                <a:cubicBezTo>
                  <a:pt x="1196" y="89"/>
                  <a:pt x="1218" y="55"/>
                  <a:pt x="1178" y="28"/>
                </a:cubicBezTo>
                <a:close/>
              </a:path>
            </a:pathLst>
          </a:custGeom>
          <a:solidFill>
            <a:srgbClr val="00413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91334" tIns="45667" rIns="91334" bIns="45667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E6F3FFD8-E700-47FA-91FE-6DA692C30D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3276600"/>
            <a:ext cx="1676400" cy="590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34" tIns="45667" rIns="91334" bIns="45667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pitchFamily="-112" charset="0"/>
                <a:ea typeface="ＭＳ Ｐゴシック"/>
                <a:cs typeface="+mn-cs"/>
              </a:rPr>
              <a:t>Judea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84DD774-709C-4919-901A-A347980612F6}"/>
              </a:ext>
            </a:extLst>
          </p:cNvPr>
          <p:cNvGrpSpPr/>
          <p:nvPr/>
        </p:nvGrpSpPr>
        <p:grpSpPr>
          <a:xfrm>
            <a:off x="5646742" y="2669109"/>
            <a:ext cx="2667000" cy="590092"/>
            <a:chOff x="5646742" y="2669109"/>
            <a:chExt cx="2667000" cy="590092"/>
          </a:xfrm>
        </p:grpSpPr>
        <p:sp>
          <p:nvSpPr>
            <p:cNvPr id="6" name="Freeform 8">
              <a:extLst>
                <a:ext uri="{FF2B5EF4-FFF2-40B4-BE49-F238E27FC236}">
                  <a16:creationId xmlns:a16="http://schemas.microsoft.com/office/drawing/2014/main" id="{D5EA7D26-65AC-40EA-A3D3-B44385C67F9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6550" y="2998791"/>
              <a:ext cx="238125" cy="187325"/>
            </a:xfrm>
            <a:custGeom>
              <a:avLst/>
              <a:gdLst>
                <a:gd name="T0" fmla="*/ 2147483647 w 150"/>
                <a:gd name="T1" fmla="*/ 0 h 118"/>
                <a:gd name="T2" fmla="*/ 2147483647 w 150"/>
                <a:gd name="T3" fmla="*/ 2147483647 h 118"/>
                <a:gd name="T4" fmla="*/ 2147483647 w 150"/>
                <a:gd name="T5" fmla="*/ 2147483647 h 118"/>
                <a:gd name="T6" fmla="*/ 2147483647 w 150"/>
                <a:gd name="T7" fmla="*/ 2147483647 h 118"/>
                <a:gd name="T8" fmla="*/ 2147483647 w 150"/>
                <a:gd name="T9" fmla="*/ 2147483647 h 118"/>
                <a:gd name="T10" fmla="*/ 2147483647 w 150"/>
                <a:gd name="T11" fmla="*/ 2147483647 h 118"/>
                <a:gd name="T12" fmla="*/ 2147483647 w 150"/>
                <a:gd name="T13" fmla="*/ 0 h 11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0"/>
                <a:gd name="T22" fmla="*/ 0 h 118"/>
                <a:gd name="T23" fmla="*/ 150 w 150"/>
                <a:gd name="T24" fmla="*/ 118 h 11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0" h="118">
                  <a:moveTo>
                    <a:pt x="110" y="0"/>
                  </a:moveTo>
                  <a:cubicBezTo>
                    <a:pt x="72" y="5"/>
                    <a:pt x="48" y="11"/>
                    <a:pt x="14" y="22"/>
                  </a:cubicBezTo>
                  <a:cubicBezTo>
                    <a:pt x="1" y="89"/>
                    <a:pt x="0" y="97"/>
                    <a:pt x="66" y="118"/>
                  </a:cubicBezTo>
                  <a:cubicBezTo>
                    <a:pt x="88" y="110"/>
                    <a:pt x="109" y="103"/>
                    <a:pt x="132" y="96"/>
                  </a:cubicBezTo>
                  <a:cubicBezTo>
                    <a:pt x="150" y="68"/>
                    <a:pt x="149" y="50"/>
                    <a:pt x="118" y="29"/>
                  </a:cubicBezTo>
                  <a:cubicBezTo>
                    <a:pt x="111" y="24"/>
                    <a:pt x="97" y="29"/>
                    <a:pt x="95" y="22"/>
                  </a:cubicBezTo>
                  <a:cubicBezTo>
                    <a:pt x="92" y="13"/>
                    <a:pt x="105" y="7"/>
                    <a:pt x="110" y="0"/>
                  </a:cubicBezTo>
                  <a:close/>
                </a:path>
              </a:pathLst>
            </a:custGeom>
            <a:solidFill>
              <a:srgbClr val="FF8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91334" tIns="45667" rIns="91334" bIns="45667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7" name="Text Box 11">
              <a:extLst>
                <a:ext uri="{FF2B5EF4-FFF2-40B4-BE49-F238E27FC236}">
                  <a16:creationId xmlns:a16="http://schemas.microsoft.com/office/drawing/2014/main" id="{6FEDBE81-F3E9-40F4-BD24-C4ADD7C3BA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46742" y="2669109"/>
              <a:ext cx="2667000" cy="5900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1334" tIns="45667" rIns="91334" bIns="45667">
              <a:spAutoFit/>
            </a:bodyPr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8000"/>
                  </a:solidFill>
                  <a:effectLst>
                    <a:glow rad="101600">
                      <a:srgbClr val="000000">
                        <a:alpha val="75000"/>
                      </a:srgbClr>
                    </a:glow>
                  </a:effectLst>
                  <a:uLnTx/>
                  <a:uFillTx/>
                  <a:latin typeface="Arial" pitchFamily="-112" charset="0"/>
                  <a:ea typeface="ＭＳ Ｐゴシック"/>
                  <a:cs typeface="+mn-cs"/>
                </a:rPr>
                <a:t>Jerusalem</a:t>
              </a:r>
            </a:p>
          </p:txBody>
        </p:sp>
      </p:grpSp>
      <p:sp>
        <p:nvSpPr>
          <p:cNvPr id="10" name="Freeform 9">
            <a:extLst>
              <a:ext uri="{FF2B5EF4-FFF2-40B4-BE49-F238E27FC236}">
                <a16:creationId xmlns:a16="http://schemas.microsoft.com/office/drawing/2014/main" id="{9B27AB4D-DE20-431B-99BA-FA1FEC04AA3E}"/>
              </a:ext>
            </a:extLst>
          </p:cNvPr>
          <p:cNvSpPr>
            <a:spLocks/>
          </p:cNvSpPr>
          <p:nvPr/>
        </p:nvSpPr>
        <p:spPr bwMode="auto">
          <a:xfrm>
            <a:off x="7015179" y="1171576"/>
            <a:ext cx="1482725" cy="1644650"/>
          </a:xfrm>
          <a:custGeom>
            <a:avLst/>
            <a:gdLst>
              <a:gd name="T0" fmla="*/ 2147483647 w 934"/>
              <a:gd name="T1" fmla="*/ 2147483647 h 1036"/>
              <a:gd name="T2" fmla="*/ 2147483647 w 934"/>
              <a:gd name="T3" fmla="*/ 2147483647 h 1036"/>
              <a:gd name="T4" fmla="*/ 2147483647 w 934"/>
              <a:gd name="T5" fmla="*/ 2147483647 h 1036"/>
              <a:gd name="T6" fmla="*/ 2147483647 w 934"/>
              <a:gd name="T7" fmla="*/ 2147483647 h 1036"/>
              <a:gd name="T8" fmla="*/ 2147483647 w 934"/>
              <a:gd name="T9" fmla="*/ 2147483647 h 1036"/>
              <a:gd name="T10" fmla="*/ 2147483647 w 934"/>
              <a:gd name="T11" fmla="*/ 2147483647 h 1036"/>
              <a:gd name="T12" fmla="*/ 2147483647 w 934"/>
              <a:gd name="T13" fmla="*/ 2147483647 h 1036"/>
              <a:gd name="T14" fmla="*/ 2147483647 w 934"/>
              <a:gd name="T15" fmla="*/ 2147483647 h 1036"/>
              <a:gd name="T16" fmla="*/ 2147483647 w 934"/>
              <a:gd name="T17" fmla="*/ 2147483647 h 1036"/>
              <a:gd name="T18" fmla="*/ 2147483647 w 934"/>
              <a:gd name="T19" fmla="*/ 2147483647 h 1036"/>
              <a:gd name="T20" fmla="*/ 2147483647 w 934"/>
              <a:gd name="T21" fmla="*/ 2147483647 h 1036"/>
              <a:gd name="T22" fmla="*/ 2147483647 w 934"/>
              <a:gd name="T23" fmla="*/ 2147483647 h 1036"/>
              <a:gd name="T24" fmla="*/ 2147483647 w 934"/>
              <a:gd name="T25" fmla="*/ 2147483647 h 1036"/>
              <a:gd name="T26" fmla="*/ 2147483647 w 934"/>
              <a:gd name="T27" fmla="*/ 2147483647 h 1036"/>
              <a:gd name="T28" fmla="*/ 2147483647 w 934"/>
              <a:gd name="T29" fmla="*/ 2147483647 h 1036"/>
              <a:gd name="T30" fmla="*/ 2147483647 w 934"/>
              <a:gd name="T31" fmla="*/ 2147483647 h 1036"/>
              <a:gd name="T32" fmla="*/ 2147483647 w 934"/>
              <a:gd name="T33" fmla="*/ 2147483647 h 1036"/>
              <a:gd name="T34" fmla="*/ 2147483647 w 934"/>
              <a:gd name="T35" fmla="*/ 2147483647 h 1036"/>
              <a:gd name="T36" fmla="*/ 2147483647 w 934"/>
              <a:gd name="T37" fmla="*/ 2147483647 h 1036"/>
              <a:gd name="T38" fmla="*/ 2147483647 w 934"/>
              <a:gd name="T39" fmla="*/ 2147483647 h 1036"/>
              <a:gd name="T40" fmla="*/ 2147483647 w 934"/>
              <a:gd name="T41" fmla="*/ 2147483647 h 1036"/>
              <a:gd name="T42" fmla="*/ 2147483647 w 934"/>
              <a:gd name="T43" fmla="*/ 2147483647 h 10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934"/>
              <a:gd name="T67" fmla="*/ 0 h 1036"/>
              <a:gd name="T68" fmla="*/ 934 w 934"/>
              <a:gd name="T69" fmla="*/ 1036 h 10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934" h="1036">
                <a:moveTo>
                  <a:pt x="759" y="180"/>
                </a:moveTo>
                <a:cubicBezTo>
                  <a:pt x="694" y="244"/>
                  <a:pt x="575" y="205"/>
                  <a:pt x="499" y="203"/>
                </a:cubicBezTo>
                <a:cubicBezTo>
                  <a:pt x="459" y="171"/>
                  <a:pt x="424" y="140"/>
                  <a:pt x="381" y="114"/>
                </a:cubicBezTo>
                <a:cubicBezTo>
                  <a:pt x="365" y="104"/>
                  <a:pt x="336" y="84"/>
                  <a:pt x="336" y="84"/>
                </a:cubicBezTo>
                <a:cubicBezTo>
                  <a:pt x="282" y="0"/>
                  <a:pt x="160" y="103"/>
                  <a:pt x="92" y="32"/>
                </a:cubicBezTo>
                <a:cubicBezTo>
                  <a:pt x="82" y="34"/>
                  <a:pt x="68" y="31"/>
                  <a:pt x="62" y="40"/>
                </a:cubicBezTo>
                <a:cubicBezTo>
                  <a:pt x="57" y="46"/>
                  <a:pt x="69" y="54"/>
                  <a:pt x="70" y="62"/>
                </a:cubicBezTo>
                <a:cubicBezTo>
                  <a:pt x="74" y="116"/>
                  <a:pt x="74" y="170"/>
                  <a:pt x="77" y="225"/>
                </a:cubicBezTo>
                <a:cubicBezTo>
                  <a:pt x="72" y="295"/>
                  <a:pt x="73" y="329"/>
                  <a:pt x="55" y="388"/>
                </a:cubicBezTo>
                <a:cubicBezTo>
                  <a:pt x="52" y="412"/>
                  <a:pt x="49" y="437"/>
                  <a:pt x="48" y="462"/>
                </a:cubicBezTo>
                <a:cubicBezTo>
                  <a:pt x="44" y="540"/>
                  <a:pt x="46" y="620"/>
                  <a:pt x="40" y="699"/>
                </a:cubicBezTo>
                <a:cubicBezTo>
                  <a:pt x="37" y="723"/>
                  <a:pt x="10" y="787"/>
                  <a:pt x="3" y="817"/>
                </a:cubicBezTo>
                <a:cubicBezTo>
                  <a:pt x="5" y="851"/>
                  <a:pt x="0" y="887"/>
                  <a:pt x="10" y="921"/>
                </a:cubicBezTo>
                <a:cubicBezTo>
                  <a:pt x="13" y="932"/>
                  <a:pt x="33" y="932"/>
                  <a:pt x="40" y="943"/>
                </a:cubicBezTo>
                <a:cubicBezTo>
                  <a:pt x="48" y="956"/>
                  <a:pt x="39" y="987"/>
                  <a:pt x="55" y="988"/>
                </a:cubicBezTo>
                <a:cubicBezTo>
                  <a:pt x="151" y="993"/>
                  <a:pt x="247" y="998"/>
                  <a:pt x="344" y="1003"/>
                </a:cubicBezTo>
                <a:cubicBezTo>
                  <a:pt x="934" y="991"/>
                  <a:pt x="624" y="1036"/>
                  <a:pt x="825" y="973"/>
                </a:cubicBezTo>
                <a:cubicBezTo>
                  <a:pt x="851" y="899"/>
                  <a:pt x="854" y="752"/>
                  <a:pt x="833" y="669"/>
                </a:cubicBezTo>
                <a:cubicBezTo>
                  <a:pt x="830" y="660"/>
                  <a:pt x="817" y="659"/>
                  <a:pt x="810" y="654"/>
                </a:cubicBezTo>
                <a:cubicBezTo>
                  <a:pt x="756" y="563"/>
                  <a:pt x="839" y="412"/>
                  <a:pt x="751" y="380"/>
                </a:cubicBezTo>
                <a:cubicBezTo>
                  <a:pt x="723" y="339"/>
                  <a:pt x="727" y="308"/>
                  <a:pt x="744" y="262"/>
                </a:cubicBezTo>
                <a:cubicBezTo>
                  <a:pt x="731" y="213"/>
                  <a:pt x="731" y="241"/>
                  <a:pt x="759" y="180"/>
                </a:cubicBezTo>
                <a:close/>
              </a:path>
            </a:pathLst>
          </a:custGeom>
          <a:solidFill>
            <a:srgbClr val="009999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91334" tIns="45667" rIns="91334" bIns="45667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1" name="Text Box 10">
            <a:extLst>
              <a:ext uri="{FF2B5EF4-FFF2-40B4-BE49-F238E27FC236}">
                <a16:creationId xmlns:a16="http://schemas.microsoft.com/office/drawing/2014/main" id="{29B138E9-CEDB-45DC-8CE3-9C63B4AF18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1981200"/>
            <a:ext cx="1828800" cy="590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34" tIns="45667" rIns="91334" bIns="45667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pitchFamily="-112" charset="0"/>
                <a:ea typeface="ＭＳ Ｐゴシック"/>
                <a:cs typeface="+mn-cs"/>
              </a:rPr>
              <a:t>Samaria</a:t>
            </a:r>
          </a:p>
        </p:txBody>
      </p:sp>
      <p:sp>
        <p:nvSpPr>
          <p:cNvPr id="14" name="AutoShape 12">
            <a:extLst>
              <a:ext uri="{FF2B5EF4-FFF2-40B4-BE49-F238E27FC236}">
                <a16:creationId xmlns:a16="http://schemas.microsoft.com/office/drawing/2014/main" id="{99968C42-BAB8-41A2-B223-F8A30C00824C}"/>
              </a:ext>
            </a:extLst>
          </p:cNvPr>
          <p:cNvSpPr>
            <a:spLocks noChangeArrowheads="1"/>
          </p:cNvSpPr>
          <p:nvPr/>
        </p:nvSpPr>
        <p:spPr bwMode="auto">
          <a:xfrm rot="-2232108">
            <a:off x="6369050" y="898525"/>
            <a:ext cx="1143000" cy="914400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1334" tIns="45667" rIns="91334" bIns="45667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5" name="Text Box 7">
            <a:extLst>
              <a:ext uri="{FF2B5EF4-FFF2-40B4-BE49-F238E27FC236}">
                <a16:creationId xmlns:a16="http://schemas.microsoft.com/office/drawing/2014/main" id="{C3173AB7-B09D-49BA-8C7D-A8131912DF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2079" y="108090"/>
            <a:ext cx="2286000" cy="1077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34" tIns="45667" rIns="91334" bIns="4566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charset="0"/>
                <a:ea typeface="ＭＳ Ｐゴシック" charset="0"/>
              </a:rPr>
              <a:t>“</a:t>
            </a:r>
            <a:r>
              <a:rPr kumimoji="0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charset="0"/>
                <a:ea typeface="ＭＳ Ｐゴシック" charset="0"/>
              </a:rPr>
              <a:t>ends of the earth</a:t>
            </a:r>
            <a:r>
              <a:rPr kumimoji="0" lang="ru-RU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charset="0"/>
                <a:ea typeface="ＭＳ Ｐゴシック" charset="0"/>
              </a:rPr>
              <a:t>"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B4F82D81-D908-4D18-8A43-365DCABF75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2399" y="304800"/>
            <a:ext cx="4648200" cy="9906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334" tIns="45667" rIns="91334" bIns="45667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456686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91337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370051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826739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Acts 1:8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NLT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7C033DC1-E6A8-4D35-97A3-C4F4322135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39" y="1247274"/>
            <a:ext cx="4648200" cy="2849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34" tIns="45667" rIns="91334" bIns="4566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"</a:t>
            </a:r>
            <a:r>
              <a:rPr kumimoji="0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But you will receive power when the Holy Spirit comes upon you. And you will be my witnesses, telling people about me everywhere</a:t>
            </a:r>
          </a:p>
        </p:txBody>
      </p:sp>
      <p:sp>
        <p:nvSpPr>
          <p:cNvPr id="19" name="Text Box 4">
            <a:extLst>
              <a:ext uri="{FF2B5EF4-FFF2-40B4-BE49-F238E27FC236}">
                <a16:creationId xmlns:a16="http://schemas.microsoft.com/office/drawing/2014/main" id="{3BE1B56F-5149-48A6-A80E-896072D668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38" y="4097178"/>
            <a:ext cx="4495800" cy="2061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34" tIns="45667" rIns="91334" bIns="4566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—in Jerusalem</a:t>
            </a:r>
          </a:p>
          <a:p>
            <a:pPr marL="0" marR="0" lvl="0" indent="0" algn="ctr" defTabSz="4572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throughout Judea, </a:t>
            </a:r>
          </a:p>
          <a:p>
            <a:pPr marL="0" marR="0" lvl="0" indent="0" algn="ctr" defTabSz="4572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in Samaria, </a:t>
            </a:r>
          </a:p>
          <a:p>
            <a:pPr marL="0" marR="0" lvl="0" indent="0" algn="ctr" defTabSz="4572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and to the </a:t>
            </a:r>
          </a:p>
          <a:p>
            <a:pPr marL="0" marR="0" lvl="0" indent="0" algn="ctr" defTabSz="4572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ends of the earth.”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666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0" grpId="0" animBg="1"/>
      <p:bldP spid="11" grpId="0"/>
      <p:bldP spid="14" grpId="0" animBg="1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wn Arrow Callout 1">
            <a:extLst>
              <a:ext uri="{FF2B5EF4-FFF2-40B4-BE49-F238E27FC236}">
                <a16:creationId xmlns:a16="http://schemas.microsoft.com/office/drawing/2014/main" id="{2334A954-FB47-487A-86C2-5BFC13CA4832}"/>
              </a:ext>
            </a:extLst>
          </p:cNvPr>
          <p:cNvSpPr/>
          <p:nvPr/>
        </p:nvSpPr>
        <p:spPr bwMode="auto">
          <a:xfrm rot="10800000">
            <a:off x="0" y="2521452"/>
            <a:ext cx="4349577" cy="3608531"/>
          </a:xfrm>
          <a:prstGeom prst="downArrowCallout">
            <a:avLst/>
          </a:prstGeom>
          <a:solidFill>
            <a:srgbClr val="C00000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3FCACFD5-EA94-434B-A797-13C8B929BE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"/>
            <a:ext cx="9144000" cy="1001358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177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353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53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706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Church Growth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3B55544D-13FD-44C6-B656-A8F644F7BA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212" y="4138683"/>
            <a:ext cx="3855307" cy="126040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4571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Persecution</a:t>
            </a:r>
          </a:p>
        </p:txBody>
      </p:sp>
    </p:spTree>
    <p:extLst>
      <p:ext uri="{BB962C8B-B14F-4D97-AF65-F5344CB8AC3E}">
        <p14:creationId xmlns:p14="http://schemas.microsoft.com/office/powerpoint/2010/main" val="41371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63F2929-5D33-4780-B433-5F10CE6E105E}"/>
              </a:ext>
            </a:extLst>
          </p:cNvPr>
          <p:cNvGrpSpPr>
            <a:grpSpLocks noChangeAspect="1"/>
          </p:cNvGrpSpPr>
          <p:nvPr/>
        </p:nvGrpSpPr>
        <p:grpSpPr>
          <a:xfrm>
            <a:off x="7782831" y="3958389"/>
            <a:ext cx="323236" cy="520186"/>
            <a:chOff x="6384926" y="1171576"/>
            <a:chExt cx="2112978" cy="3400426"/>
          </a:xfrm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5FFFB72B-8F8D-479D-B375-3C0BC256E4C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84926" y="2635251"/>
              <a:ext cx="2020886" cy="1936751"/>
            </a:xfrm>
            <a:custGeom>
              <a:avLst/>
              <a:gdLst>
                <a:gd name="T0" fmla="*/ 2147483647 w 1273"/>
                <a:gd name="T1" fmla="*/ 2147483647 h 1220"/>
                <a:gd name="T2" fmla="*/ 2147483647 w 1273"/>
                <a:gd name="T3" fmla="*/ 2147483647 h 1220"/>
                <a:gd name="T4" fmla="*/ 2147483647 w 1273"/>
                <a:gd name="T5" fmla="*/ 2147483647 h 1220"/>
                <a:gd name="T6" fmla="*/ 2147483647 w 1273"/>
                <a:gd name="T7" fmla="*/ 2147483647 h 1220"/>
                <a:gd name="T8" fmla="*/ 2147483647 w 1273"/>
                <a:gd name="T9" fmla="*/ 2147483647 h 1220"/>
                <a:gd name="T10" fmla="*/ 2147483647 w 1273"/>
                <a:gd name="T11" fmla="*/ 2147483647 h 1220"/>
                <a:gd name="T12" fmla="*/ 2147483647 w 1273"/>
                <a:gd name="T13" fmla="*/ 2147483647 h 1220"/>
                <a:gd name="T14" fmla="*/ 2147483647 w 1273"/>
                <a:gd name="T15" fmla="*/ 2147483647 h 1220"/>
                <a:gd name="T16" fmla="*/ 2147483647 w 1273"/>
                <a:gd name="T17" fmla="*/ 2147483647 h 1220"/>
                <a:gd name="T18" fmla="*/ 2147483647 w 1273"/>
                <a:gd name="T19" fmla="*/ 2147483647 h 1220"/>
                <a:gd name="T20" fmla="*/ 2147483647 w 1273"/>
                <a:gd name="T21" fmla="*/ 2147483647 h 1220"/>
                <a:gd name="T22" fmla="*/ 2147483647 w 1273"/>
                <a:gd name="T23" fmla="*/ 2147483647 h 1220"/>
                <a:gd name="T24" fmla="*/ 2147483647 w 1273"/>
                <a:gd name="T25" fmla="*/ 2147483647 h 1220"/>
                <a:gd name="T26" fmla="*/ 2147483647 w 1273"/>
                <a:gd name="T27" fmla="*/ 2147483647 h 1220"/>
                <a:gd name="T28" fmla="*/ 2147483647 w 1273"/>
                <a:gd name="T29" fmla="*/ 2147483647 h 1220"/>
                <a:gd name="T30" fmla="*/ 2147483647 w 1273"/>
                <a:gd name="T31" fmla="*/ 2147483647 h 1220"/>
                <a:gd name="T32" fmla="*/ 0 w 1273"/>
                <a:gd name="T33" fmla="*/ 2147483647 h 1220"/>
                <a:gd name="T34" fmla="*/ 2147483647 w 1273"/>
                <a:gd name="T35" fmla="*/ 2147483647 h 1220"/>
                <a:gd name="T36" fmla="*/ 2147483647 w 1273"/>
                <a:gd name="T37" fmla="*/ 2147483647 h 1220"/>
                <a:gd name="T38" fmla="*/ 2147483647 w 1273"/>
                <a:gd name="T39" fmla="*/ 2147483647 h 1220"/>
                <a:gd name="T40" fmla="*/ 2147483647 w 1273"/>
                <a:gd name="T41" fmla="*/ 2147483647 h 1220"/>
                <a:gd name="T42" fmla="*/ 2147483647 w 1273"/>
                <a:gd name="T43" fmla="*/ 2147483647 h 1220"/>
                <a:gd name="T44" fmla="*/ 2147483647 w 1273"/>
                <a:gd name="T45" fmla="*/ 2147483647 h 1220"/>
                <a:gd name="T46" fmla="*/ 2147483647 w 1273"/>
                <a:gd name="T47" fmla="*/ 2147483647 h 1220"/>
                <a:gd name="T48" fmla="*/ 2147483647 w 1273"/>
                <a:gd name="T49" fmla="*/ 2147483647 h 1220"/>
                <a:gd name="T50" fmla="*/ 2147483647 w 1273"/>
                <a:gd name="T51" fmla="*/ 2147483647 h 1220"/>
                <a:gd name="T52" fmla="*/ 2147483647 w 1273"/>
                <a:gd name="T53" fmla="*/ 2147483647 h 1220"/>
                <a:gd name="T54" fmla="*/ 2147483647 w 1273"/>
                <a:gd name="T55" fmla="*/ 2147483647 h 1220"/>
                <a:gd name="T56" fmla="*/ 2147483647 w 1273"/>
                <a:gd name="T57" fmla="*/ 2147483647 h 1220"/>
                <a:gd name="T58" fmla="*/ 2147483647 w 1273"/>
                <a:gd name="T59" fmla="*/ 2147483647 h 1220"/>
                <a:gd name="T60" fmla="*/ 2147483647 w 1273"/>
                <a:gd name="T61" fmla="*/ 2147483647 h 1220"/>
                <a:gd name="T62" fmla="*/ 2147483647 w 1273"/>
                <a:gd name="T63" fmla="*/ 2147483647 h 1220"/>
                <a:gd name="T64" fmla="*/ 2147483647 w 1273"/>
                <a:gd name="T65" fmla="*/ 2147483647 h 122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73"/>
                <a:gd name="T100" fmla="*/ 0 h 1220"/>
                <a:gd name="T101" fmla="*/ 1273 w 1273"/>
                <a:gd name="T102" fmla="*/ 1220 h 122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73" h="1220">
                  <a:moveTo>
                    <a:pt x="1178" y="28"/>
                  </a:moveTo>
                  <a:cubicBezTo>
                    <a:pt x="1123" y="47"/>
                    <a:pt x="1187" y="26"/>
                    <a:pt x="1074" y="43"/>
                  </a:cubicBezTo>
                  <a:cubicBezTo>
                    <a:pt x="1058" y="45"/>
                    <a:pt x="1045" y="55"/>
                    <a:pt x="1030" y="58"/>
                  </a:cubicBezTo>
                  <a:cubicBezTo>
                    <a:pt x="961" y="68"/>
                    <a:pt x="821" y="71"/>
                    <a:pt x="778" y="73"/>
                  </a:cubicBezTo>
                  <a:cubicBezTo>
                    <a:pt x="753" y="76"/>
                    <a:pt x="729" y="88"/>
                    <a:pt x="704" y="88"/>
                  </a:cubicBezTo>
                  <a:cubicBezTo>
                    <a:pt x="644" y="88"/>
                    <a:pt x="597" y="58"/>
                    <a:pt x="541" y="51"/>
                  </a:cubicBezTo>
                  <a:cubicBezTo>
                    <a:pt x="511" y="47"/>
                    <a:pt x="481" y="45"/>
                    <a:pt x="452" y="43"/>
                  </a:cubicBezTo>
                  <a:cubicBezTo>
                    <a:pt x="448" y="32"/>
                    <a:pt x="443" y="0"/>
                    <a:pt x="422" y="6"/>
                  </a:cubicBezTo>
                  <a:cubicBezTo>
                    <a:pt x="414" y="7"/>
                    <a:pt x="417" y="20"/>
                    <a:pt x="415" y="28"/>
                  </a:cubicBezTo>
                  <a:cubicBezTo>
                    <a:pt x="406" y="138"/>
                    <a:pt x="392" y="328"/>
                    <a:pt x="311" y="414"/>
                  </a:cubicBezTo>
                  <a:cubicBezTo>
                    <a:pt x="289" y="481"/>
                    <a:pt x="286" y="577"/>
                    <a:pt x="252" y="636"/>
                  </a:cubicBezTo>
                  <a:cubicBezTo>
                    <a:pt x="233" y="667"/>
                    <a:pt x="238" y="683"/>
                    <a:pt x="207" y="702"/>
                  </a:cubicBezTo>
                  <a:cubicBezTo>
                    <a:pt x="190" y="754"/>
                    <a:pt x="216" y="694"/>
                    <a:pt x="163" y="739"/>
                  </a:cubicBezTo>
                  <a:cubicBezTo>
                    <a:pt x="147" y="751"/>
                    <a:pt x="144" y="774"/>
                    <a:pt x="133" y="791"/>
                  </a:cubicBezTo>
                  <a:cubicBezTo>
                    <a:pt x="123" y="891"/>
                    <a:pt x="104" y="913"/>
                    <a:pt x="67" y="999"/>
                  </a:cubicBezTo>
                  <a:cubicBezTo>
                    <a:pt x="55" y="1025"/>
                    <a:pt x="53" y="1048"/>
                    <a:pt x="37" y="1073"/>
                  </a:cubicBezTo>
                  <a:cubicBezTo>
                    <a:pt x="27" y="1101"/>
                    <a:pt x="10" y="1104"/>
                    <a:pt x="0" y="1132"/>
                  </a:cubicBezTo>
                  <a:cubicBezTo>
                    <a:pt x="19" y="1220"/>
                    <a:pt x="25" y="1190"/>
                    <a:pt x="141" y="1184"/>
                  </a:cubicBezTo>
                  <a:cubicBezTo>
                    <a:pt x="310" y="1147"/>
                    <a:pt x="470" y="1165"/>
                    <a:pt x="652" y="1162"/>
                  </a:cubicBezTo>
                  <a:cubicBezTo>
                    <a:pt x="688" y="1148"/>
                    <a:pt x="724" y="1139"/>
                    <a:pt x="763" y="1132"/>
                  </a:cubicBezTo>
                  <a:cubicBezTo>
                    <a:pt x="828" y="1137"/>
                    <a:pt x="890" y="1146"/>
                    <a:pt x="956" y="1154"/>
                  </a:cubicBezTo>
                  <a:cubicBezTo>
                    <a:pt x="1041" y="1177"/>
                    <a:pt x="1128" y="1167"/>
                    <a:pt x="1215" y="1162"/>
                  </a:cubicBezTo>
                  <a:cubicBezTo>
                    <a:pt x="1235" y="1130"/>
                    <a:pt x="1223" y="1114"/>
                    <a:pt x="1259" y="1102"/>
                  </a:cubicBezTo>
                  <a:cubicBezTo>
                    <a:pt x="1273" y="1062"/>
                    <a:pt x="1259" y="1024"/>
                    <a:pt x="1237" y="991"/>
                  </a:cubicBezTo>
                  <a:cubicBezTo>
                    <a:pt x="1228" y="963"/>
                    <a:pt x="1220" y="938"/>
                    <a:pt x="1215" y="910"/>
                  </a:cubicBezTo>
                  <a:cubicBezTo>
                    <a:pt x="1238" y="852"/>
                    <a:pt x="1254" y="739"/>
                    <a:pt x="1200" y="702"/>
                  </a:cubicBezTo>
                  <a:cubicBezTo>
                    <a:pt x="1182" y="675"/>
                    <a:pt x="1175" y="666"/>
                    <a:pt x="1185" y="636"/>
                  </a:cubicBezTo>
                  <a:cubicBezTo>
                    <a:pt x="1178" y="554"/>
                    <a:pt x="1129" y="392"/>
                    <a:pt x="1207" y="339"/>
                  </a:cubicBezTo>
                  <a:cubicBezTo>
                    <a:pt x="1212" y="323"/>
                    <a:pt x="1227" y="260"/>
                    <a:pt x="1237" y="251"/>
                  </a:cubicBezTo>
                  <a:cubicBezTo>
                    <a:pt x="1242" y="245"/>
                    <a:pt x="1251" y="245"/>
                    <a:pt x="1259" y="243"/>
                  </a:cubicBezTo>
                  <a:cubicBezTo>
                    <a:pt x="1256" y="203"/>
                    <a:pt x="1260" y="163"/>
                    <a:pt x="1252" y="125"/>
                  </a:cubicBezTo>
                  <a:cubicBezTo>
                    <a:pt x="1250" y="117"/>
                    <a:pt x="1236" y="121"/>
                    <a:pt x="1230" y="117"/>
                  </a:cubicBezTo>
                  <a:cubicBezTo>
                    <a:pt x="1196" y="89"/>
                    <a:pt x="1218" y="55"/>
                    <a:pt x="1178" y="28"/>
                  </a:cubicBezTo>
                  <a:close/>
                </a:path>
              </a:pathLst>
            </a:custGeom>
            <a:solidFill>
              <a:srgbClr val="FF00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91334" tIns="45667" rIns="91334" bIns="45667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4" name="Freeform 9">
              <a:extLst>
                <a:ext uri="{FF2B5EF4-FFF2-40B4-BE49-F238E27FC236}">
                  <a16:creationId xmlns:a16="http://schemas.microsoft.com/office/drawing/2014/main" id="{338985C2-8E31-42F8-B528-D8CEF33764A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5178" y="1171576"/>
              <a:ext cx="1482726" cy="1644651"/>
            </a:xfrm>
            <a:custGeom>
              <a:avLst/>
              <a:gdLst>
                <a:gd name="T0" fmla="*/ 2147483647 w 934"/>
                <a:gd name="T1" fmla="*/ 2147483647 h 1036"/>
                <a:gd name="T2" fmla="*/ 2147483647 w 934"/>
                <a:gd name="T3" fmla="*/ 2147483647 h 1036"/>
                <a:gd name="T4" fmla="*/ 2147483647 w 934"/>
                <a:gd name="T5" fmla="*/ 2147483647 h 1036"/>
                <a:gd name="T6" fmla="*/ 2147483647 w 934"/>
                <a:gd name="T7" fmla="*/ 2147483647 h 1036"/>
                <a:gd name="T8" fmla="*/ 2147483647 w 934"/>
                <a:gd name="T9" fmla="*/ 2147483647 h 1036"/>
                <a:gd name="T10" fmla="*/ 2147483647 w 934"/>
                <a:gd name="T11" fmla="*/ 2147483647 h 1036"/>
                <a:gd name="T12" fmla="*/ 2147483647 w 934"/>
                <a:gd name="T13" fmla="*/ 2147483647 h 1036"/>
                <a:gd name="T14" fmla="*/ 2147483647 w 934"/>
                <a:gd name="T15" fmla="*/ 2147483647 h 1036"/>
                <a:gd name="T16" fmla="*/ 2147483647 w 934"/>
                <a:gd name="T17" fmla="*/ 2147483647 h 1036"/>
                <a:gd name="T18" fmla="*/ 2147483647 w 934"/>
                <a:gd name="T19" fmla="*/ 2147483647 h 1036"/>
                <a:gd name="T20" fmla="*/ 2147483647 w 934"/>
                <a:gd name="T21" fmla="*/ 2147483647 h 1036"/>
                <a:gd name="T22" fmla="*/ 2147483647 w 934"/>
                <a:gd name="T23" fmla="*/ 2147483647 h 1036"/>
                <a:gd name="T24" fmla="*/ 2147483647 w 934"/>
                <a:gd name="T25" fmla="*/ 2147483647 h 1036"/>
                <a:gd name="T26" fmla="*/ 2147483647 w 934"/>
                <a:gd name="T27" fmla="*/ 2147483647 h 1036"/>
                <a:gd name="T28" fmla="*/ 2147483647 w 934"/>
                <a:gd name="T29" fmla="*/ 2147483647 h 1036"/>
                <a:gd name="T30" fmla="*/ 2147483647 w 934"/>
                <a:gd name="T31" fmla="*/ 2147483647 h 1036"/>
                <a:gd name="T32" fmla="*/ 2147483647 w 934"/>
                <a:gd name="T33" fmla="*/ 2147483647 h 1036"/>
                <a:gd name="T34" fmla="*/ 2147483647 w 934"/>
                <a:gd name="T35" fmla="*/ 2147483647 h 1036"/>
                <a:gd name="T36" fmla="*/ 2147483647 w 934"/>
                <a:gd name="T37" fmla="*/ 2147483647 h 1036"/>
                <a:gd name="T38" fmla="*/ 2147483647 w 934"/>
                <a:gd name="T39" fmla="*/ 2147483647 h 1036"/>
                <a:gd name="T40" fmla="*/ 2147483647 w 934"/>
                <a:gd name="T41" fmla="*/ 2147483647 h 1036"/>
                <a:gd name="T42" fmla="*/ 2147483647 w 934"/>
                <a:gd name="T43" fmla="*/ 2147483647 h 10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934"/>
                <a:gd name="T67" fmla="*/ 0 h 1036"/>
                <a:gd name="T68" fmla="*/ 934 w 934"/>
                <a:gd name="T69" fmla="*/ 1036 h 10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934" h="1036">
                  <a:moveTo>
                    <a:pt x="759" y="180"/>
                  </a:moveTo>
                  <a:cubicBezTo>
                    <a:pt x="694" y="244"/>
                    <a:pt x="575" y="205"/>
                    <a:pt x="499" y="203"/>
                  </a:cubicBezTo>
                  <a:cubicBezTo>
                    <a:pt x="459" y="171"/>
                    <a:pt x="424" y="140"/>
                    <a:pt x="381" y="114"/>
                  </a:cubicBezTo>
                  <a:cubicBezTo>
                    <a:pt x="365" y="104"/>
                    <a:pt x="336" y="84"/>
                    <a:pt x="336" y="84"/>
                  </a:cubicBezTo>
                  <a:cubicBezTo>
                    <a:pt x="282" y="0"/>
                    <a:pt x="160" y="103"/>
                    <a:pt x="92" y="32"/>
                  </a:cubicBezTo>
                  <a:cubicBezTo>
                    <a:pt x="82" y="34"/>
                    <a:pt x="68" y="31"/>
                    <a:pt x="62" y="40"/>
                  </a:cubicBezTo>
                  <a:cubicBezTo>
                    <a:pt x="57" y="46"/>
                    <a:pt x="69" y="54"/>
                    <a:pt x="70" y="62"/>
                  </a:cubicBezTo>
                  <a:cubicBezTo>
                    <a:pt x="74" y="116"/>
                    <a:pt x="74" y="170"/>
                    <a:pt x="77" y="225"/>
                  </a:cubicBezTo>
                  <a:cubicBezTo>
                    <a:pt x="72" y="295"/>
                    <a:pt x="73" y="329"/>
                    <a:pt x="55" y="388"/>
                  </a:cubicBezTo>
                  <a:cubicBezTo>
                    <a:pt x="52" y="412"/>
                    <a:pt x="49" y="437"/>
                    <a:pt x="48" y="462"/>
                  </a:cubicBezTo>
                  <a:cubicBezTo>
                    <a:pt x="44" y="540"/>
                    <a:pt x="46" y="620"/>
                    <a:pt x="40" y="699"/>
                  </a:cubicBezTo>
                  <a:cubicBezTo>
                    <a:pt x="37" y="723"/>
                    <a:pt x="10" y="787"/>
                    <a:pt x="3" y="817"/>
                  </a:cubicBezTo>
                  <a:cubicBezTo>
                    <a:pt x="5" y="851"/>
                    <a:pt x="0" y="887"/>
                    <a:pt x="10" y="921"/>
                  </a:cubicBezTo>
                  <a:cubicBezTo>
                    <a:pt x="13" y="932"/>
                    <a:pt x="33" y="932"/>
                    <a:pt x="40" y="943"/>
                  </a:cubicBezTo>
                  <a:cubicBezTo>
                    <a:pt x="48" y="956"/>
                    <a:pt x="39" y="987"/>
                    <a:pt x="55" y="988"/>
                  </a:cubicBezTo>
                  <a:cubicBezTo>
                    <a:pt x="151" y="993"/>
                    <a:pt x="247" y="998"/>
                    <a:pt x="344" y="1003"/>
                  </a:cubicBezTo>
                  <a:cubicBezTo>
                    <a:pt x="934" y="991"/>
                    <a:pt x="624" y="1036"/>
                    <a:pt x="825" y="973"/>
                  </a:cubicBezTo>
                  <a:cubicBezTo>
                    <a:pt x="851" y="899"/>
                    <a:pt x="854" y="752"/>
                    <a:pt x="833" y="669"/>
                  </a:cubicBezTo>
                  <a:cubicBezTo>
                    <a:pt x="830" y="660"/>
                    <a:pt x="817" y="659"/>
                    <a:pt x="810" y="654"/>
                  </a:cubicBezTo>
                  <a:cubicBezTo>
                    <a:pt x="756" y="563"/>
                    <a:pt x="839" y="412"/>
                    <a:pt x="751" y="380"/>
                  </a:cubicBezTo>
                  <a:cubicBezTo>
                    <a:pt x="723" y="339"/>
                    <a:pt x="727" y="308"/>
                    <a:pt x="744" y="262"/>
                  </a:cubicBezTo>
                  <a:cubicBezTo>
                    <a:pt x="731" y="213"/>
                    <a:pt x="731" y="241"/>
                    <a:pt x="759" y="180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91334" tIns="45667" rIns="91334" bIns="45667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</p:grpSp>
      <p:sp>
        <p:nvSpPr>
          <p:cNvPr id="6" name="Oval 58">
            <a:extLst>
              <a:ext uri="{FF2B5EF4-FFF2-40B4-BE49-F238E27FC236}">
                <a16:creationId xmlns:a16="http://schemas.microsoft.com/office/drawing/2014/main" id="{AF0BE897-A1B9-48AE-99F5-DC3A51D862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35888" y="3067333"/>
            <a:ext cx="234950" cy="233362"/>
          </a:xfrm>
          <a:prstGeom prst="ellipse">
            <a:avLst/>
          </a:prstGeom>
          <a:solidFill>
            <a:srgbClr val="FA0020"/>
          </a:solidFill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89803" dir="2700000" algn="ctr" rotWithShape="0">
              <a:srgbClr val="020009">
                <a:alpha val="74998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NES" pitchFamily="-105" charset="0"/>
              <a:ea typeface="+mn-ea"/>
              <a:cs typeface="+mn-cs"/>
            </a:endParaRPr>
          </a:p>
        </p:txBody>
      </p:sp>
      <p:sp>
        <p:nvSpPr>
          <p:cNvPr id="8" name="Text Box 76">
            <a:extLst>
              <a:ext uri="{FF2B5EF4-FFF2-40B4-BE49-F238E27FC236}">
                <a16:creationId xmlns:a16="http://schemas.microsoft.com/office/drawing/2014/main" id="{D12A5EC0-854C-4FCF-BF4A-AD1DF79B12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19437" y="2680181"/>
            <a:ext cx="11905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20009">
                <a:alpha val="74998"/>
              </a:srgbClr>
            </a:outerShdw>
          </a:effectLst>
        </p:spPr>
        <p:txBody>
          <a:bodyPr wrap="square">
            <a:spAutoFit/>
          </a:bodyPr>
          <a:lstStyle>
            <a:lvl1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9pPr>
          </a:lstStyle>
          <a:p>
            <a:pPr marL="0" marR="0" lvl="0" indent="0" algn="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26" charset="0"/>
                <a:ea typeface="ＭＳ Ｐゴシック" charset="0"/>
              </a:rPr>
              <a:t>Antioch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  <a:outerShdw blurRad="38100" dist="38100" dir="2700000" algn="tl">
                  <a:srgbClr val="000000"/>
                </a:outerShdw>
              </a:effectLst>
              <a:uLnTx/>
              <a:uFillTx/>
              <a:latin typeface="26" charset="0"/>
              <a:ea typeface="ＭＳ Ｐゴシック" charset="0"/>
            </a:endParaRPr>
          </a:p>
        </p:txBody>
      </p:sp>
      <p:sp>
        <p:nvSpPr>
          <p:cNvPr id="12" name="Text Box 11">
            <a:extLst>
              <a:ext uri="{FF2B5EF4-FFF2-40B4-BE49-F238E27FC236}">
                <a16:creationId xmlns:a16="http://schemas.microsoft.com/office/drawing/2014/main" id="{A74FAEA1-B678-4C21-99F2-5971C5D182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5353" y="4488532"/>
            <a:ext cx="1767730" cy="461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334" tIns="45667" rIns="91334" bIns="45667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8000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pitchFamily="-112" charset="0"/>
                <a:ea typeface="ＭＳ Ｐゴシック"/>
                <a:cs typeface="+mn-cs"/>
              </a:rPr>
              <a:t>Jerusalem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8000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uLnTx/>
              <a:uFillTx/>
              <a:latin typeface="Arial" pitchFamily="-112" charset="0"/>
              <a:ea typeface="ＭＳ Ｐゴシック"/>
              <a:cs typeface="+mn-cs"/>
            </a:endParaRPr>
          </a:p>
        </p:txBody>
      </p:sp>
      <p:sp>
        <p:nvSpPr>
          <p:cNvPr id="13" name="Oval 58">
            <a:extLst>
              <a:ext uri="{FF2B5EF4-FFF2-40B4-BE49-F238E27FC236}">
                <a16:creationId xmlns:a16="http://schemas.microsoft.com/office/drawing/2014/main" id="{65966C96-BDF9-46E8-AF1F-15B9F53EAD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38646" y="4232341"/>
            <a:ext cx="234950" cy="233362"/>
          </a:xfrm>
          <a:prstGeom prst="ellipse">
            <a:avLst/>
          </a:prstGeom>
          <a:solidFill>
            <a:srgbClr val="FA0020"/>
          </a:solidFill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89803" dir="2700000" algn="ctr" rotWithShape="0">
              <a:srgbClr val="020009">
                <a:alpha val="74998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NES" pitchFamily="-105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766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12" grpId="0"/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wn Arrow Callout 1">
            <a:extLst>
              <a:ext uri="{FF2B5EF4-FFF2-40B4-BE49-F238E27FC236}">
                <a16:creationId xmlns:a16="http://schemas.microsoft.com/office/drawing/2014/main" id="{2334A954-FB47-487A-86C2-5BFC13CA4832}"/>
              </a:ext>
            </a:extLst>
          </p:cNvPr>
          <p:cNvSpPr/>
          <p:nvPr/>
        </p:nvSpPr>
        <p:spPr bwMode="auto">
          <a:xfrm rot="10800000">
            <a:off x="0" y="2521452"/>
            <a:ext cx="4349577" cy="3608531"/>
          </a:xfrm>
          <a:prstGeom prst="downArrowCallout">
            <a:avLst/>
          </a:prstGeom>
          <a:solidFill>
            <a:srgbClr val="C00000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8" name="Down Arrow Callout 5">
            <a:extLst>
              <a:ext uri="{FF2B5EF4-FFF2-40B4-BE49-F238E27FC236}">
                <a16:creationId xmlns:a16="http://schemas.microsoft.com/office/drawing/2014/main" id="{88398196-3C1D-42D9-A9A8-6597BF662F6E}"/>
              </a:ext>
            </a:extLst>
          </p:cNvPr>
          <p:cNvSpPr/>
          <p:nvPr/>
        </p:nvSpPr>
        <p:spPr bwMode="auto">
          <a:xfrm flipV="1">
            <a:off x="4349578" y="1458915"/>
            <a:ext cx="4794422" cy="4671068"/>
          </a:xfrm>
          <a:prstGeom prst="downArrowCallout">
            <a:avLst/>
          </a:prstGeom>
          <a:solidFill>
            <a:srgbClr val="3333CC">
              <a:lumMod val="75000"/>
            </a:srgbClr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-112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-112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-112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-112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-112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-112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-112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3FCACFD5-EA94-434B-A797-13C8B929BE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"/>
            <a:ext cx="9144000" cy="1001358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177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353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53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706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Church Growth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DC6BC864-5DA8-49F7-85A2-BBCD9036B2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9135" y="4138683"/>
            <a:ext cx="3855307" cy="126040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4571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Missions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3B55544D-13FD-44C6-B656-A8F644F7BA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212" y="4138683"/>
            <a:ext cx="3855307" cy="126040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4571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Persecution</a:t>
            </a:r>
          </a:p>
        </p:txBody>
      </p:sp>
    </p:spTree>
    <p:extLst>
      <p:ext uri="{BB962C8B-B14F-4D97-AF65-F5344CB8AC3E}">
        <p14:creationId xmlns:p14="http://schemas.microsoft.com/office/powerpoint/2010/main" val="47412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7;p2">
            <a:extLst>
              <a:ext uri="{FF2B5EF4-FFF2-40B4-BE49-F238E27FC236}">
                <a16:creationId xmlns:a16="http://schemas.microsoft.com/office/drawing/2014/main" id="{2C951966-435D-4BCC-8D79-C1F1F685EB98}"/>
              </a:ext>
            </a:extLst>
          </p:cNvPr>
          <p:cNvSpPr txBox="1"/>
          <p:nvPr/>
        </p:nvSpPr>
        <p:spPr>
          <a:xfrm>
            <a:off x="111642" y="873626"/>
            <a:ext cx="8920716" cy="230828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758825" marR="0" lvl="0" indent="-75882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To see You high and lifted up</a:t>
            </a:r>
          </a:p>
          <a:p>
            <a:pPr marL="758825" marR="0" lvl="0" indent="-75882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Shining in the light of Your glory</a:t>
            </a:r>
          </a:p>
          <a:p>
            <a:pPr marL="758825" marR="0" lvl="0" indent="-75882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Pour out Your power and love</a:t>
            </a:r>
          </a:p>
          <a:p>
            <a:pPr marL="758825" marR="0" lvl="0" indent="-75882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As we sing holy </a:t>
            </a:r>
            <a:r>
              <a:rPr lang="en-US" sz="3600" b="1" dirty="0" err="1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holy</a:t>
            </a:r>
            <a:r>
              <a:rPr lang="en-US" sz="3600" b="1" dirty="0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holy</a:t>
            </a:r>
            <a:endParaRPr kumimoji="0" lang="en-US" sz="3600" b="1" i="0" u="none" strike="noStrike" kern="1200" cap="none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90500">
                  <a:srgbClr val="000000">
                    <a:alpha val="75000"/>
                  </a:srgbClr>
                </a:glow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Arial"/>
              <a:ea typeface="ＭＳ Ｐゴシック"/>
              <a:cs typeface="Arial"/>
              <a:sym typeface="Arial"/>
            </a:endParaRPr>
          </a:p>
        </p:txBody>
      </p:sp>
      <p:sp>
        <p:nvSpPr>
          <p:cNvPr id="3" name="Google Shape;97;p2">
            <a:extLst>
              <a:ext uri="{FF2B5EF4-FFF2-40B4-BE49-F238E27FC236}">
                <a16:creationId xmlns:a16="http://schemas.microsoft.com/office/drawing/2014/main" id="{3E99005F-BF31-45C1-9BEA-93622FE58371}"/>
              </a:ext>
            </a:extLst>
          </p:cNvPr>
          <p:cNvSpPr txBox="1"/>
          <p:nvPr/>
        </p:nvSpPr>
        <p:spPr>
          <a:xfrm>
            <a:off x="0" y="6396376"/>
            <a:ext cx="1160060" cy="46162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758825" marR="0" lvl="0" indent="-75882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ＭＳ Ｐゴシック"/>
                <a:cs typeface="Arial"/>
                <a:sym typeface="Arial"/>
              </a:rPr>
              <a:t>V</a:t>
            </a:r>
            <a:endParaRPr kumimoji="0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1395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four men looking to the paper on table">
            <a:extLst>
              <a:ext uri="{FF2B5EF4-FFF2-40B4-BE49-F238E27FC236}">
                <a16:creationId xmlns:a16="http://schemas.microsoft.com/office/drawing/2014/main" id="{50808F90-BC09-4207-8A38-074064DA9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79412"/>
            <a:ext cx="9144000" cy="609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C3FC16D-8EAB-4947-ABBA-EEDC5B252AB6}"/>
              </a:ext>
            </a:extLst>
          </p:cNvPr>
          <p:cNvSpPr/>
          <p:nvPr/>
        </p:nvSpPr>
        <p:spPr>
          <a:xfrm>
            <a:off x="1" y="5312229"/>
            <a:ext cx="9144000" cy="1545771"/>
          </a:xfrm>
          <a:prstGeom prst="roundRect">
            <a:avLst>
              <a:gd name="adj" fmla="val 0"/>
            </a:avLst>
          </a:prstGeom>
          <a:solidFill>
            <a:srgbClr val="5B253D"/>
          </a:solidFill>
          <a:ln w="5715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905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+mn-cs"/>
              </a:rPr>
              <a:t>One day as these men were worshiping the Lord and fasting,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905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3DAC45C-8ADC-44AA-8A05-5B8431C32FBF}"/>
              </a:ext>
            </a:extLst>
          </p:cNvPr>
          <p:cNvGrpSpPr>
            <a:grpSpLocks noChangeAspect="1"/>
          </p:cNvGrpSpPr>
          <p:nvPr/>
        </p:nvGrpSpPr>
        <p:grpSpPr>
          <a:xfrm>
            <a:off x="4783086" y="1343394"/>
            <a:ext cx="3585622" cy="3968835"/>
            <a:chOff x="1735494" y="266080"/>
            <a:chExt cx="4062406" cy="4496575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F2862A3-6609-437A-8386-5CE7E54FACDC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894420" y="443973"/>
              <a:ext cx="3446333" cy="3489733"/>
            </a:xfrm>
            <a:prstGeom prst="ellipse">
              <a:avLst/>
            </a:prstGeom>
            <a:solidFill>
              <a:srgbClr val="214A4C">
                <a:alpha val="69804"/>
              </a:srgb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98CC6D8-1D6A-48AF-9F9E-5DFA3918C5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" r="18762" b="29750"/>
            <a:stretch/>
          </p:blipFill>
          <p:spPr>
            <a:xfrm>
              <a:off x="1735494" y="266080"/>
              <a:ext cx="4062406" cy="4496575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907FC88-2FC5-4A01-8C7B-93DBBCBA4447}"/>
                </a:ext>
              </a:extLst>
            </p:cNvPr>
            <p:cNvSpPr/>
            <p:nvPr/>
          </p:nvSpPr>
          <p:spPr>
            <a:xfrm>
              <a:off x="2026502" y="1404010"/>
              <a:ext cx="3182165" cy="14994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1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127000">
                      <a:srgbClr val="000000"/>
                    </a:glow>
                  </a:effectLst>
                  <a:uLnTx/>
                  <a:uFillTx/>
                  <a:latin typeface="Arial" charset="0"/>
                  <a:ea typeface="ＭＳ Ｐゴシック" charset="0"/>
                  <a:cs typeface="+mn-cs"/>
                </a:rPr>
                <a:t>God who Reveals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08994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E84A9BFF-D88D-4CFF-95D5-E0C31BF8DABB}"/>
              </a:ext>
            </a:extLst>
          </p:cNvPr>
          <p:cNvSpPr txBox="1">
            <a:spLocks/>
          </p:cNvSpPr>
          <p:nvPr/>
        </p:nvSpPr>
        <p:spPr bwMode="auto">
          <a:xfrm>
            <a:off x="94085" y="5670073"/>
            <a:ext cx="5359538" cy="9046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05" charset="-128"/>
                <a:cs typeface="ＭＳ Ｐゴシック" pitchFamily="-105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5" charset="0"/>
                <a:ea typeface="ＭＳ Ｐゴシック" pitchFamily="-105" charset="-128"/>
                <a:cs typeface="ＭＳ Ｐゴシック" pitchFamily="-105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5" charset="0"/>
                <a:ea typeface="ＭＳ Ｐゴシック" pitchFamily="-105" charset="-128"/>
                <a:cs typeface="ＭＳ Ｐゴシック" pitchFamily="-105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5" charset="0"/>
                <a:ea typeface="ＭＳ Ｐゴシック" pitchFamily="-105" charset="-128"/>
                <a:cs typeface="ＭＳ Ｐゴシック" pitchFamily="-105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5" charset="0"/>
                <a:ea typeface="ＭＳ Ｐゴシック" pitchFamily="-105" charset="-128"/>
                <a:cs typeface="ＭＳ Ｐゴシック" pitchFamily="-105" charset="-128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5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5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5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5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50800" dist="88900" dir="2700000" algn="tl" rotWithShape="0">
                    <a:srgbClr val="000000"/>
                  </a:outerShdw>
                </a:effectLst>
                <a:uLnTx/>
                <a:uFillTx/>
                <a:latin typeface="Arial"/>
                <a:ea typeface="ＭＳ Ｐゴシック" pitchFamily="-105" charset="-128"/>
                <a:cs typeface="Arial"/>
              </a:rPr>
              <a:t>1</a:t>
            </a:r>
            <a:r>
              <a:rPr kumimoji="0" lang="en-US" sz="3600" b="1" i="0" u="none" strike="noStrike" kern="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50800" dist="88900" dir="2700000" algn="tl" rotWithShape="0">
                    <a:srgbClr val="000000"/>
                  </a:outerShdw>
                </a:effectLst>
                <a:uLnTx/>
                <a:uFillTx/>
                <a:latin typeface="Arial"/>
                <a:ea typeface="ＭＳ Ｐゴシック" pitchFamily="-105" charset="-128"/>
                <a:cs typeface="Arial"/>
              </a:rPr>
              <a:t>st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50800" dist="88900" dir="2700000" algn="tl" rotWithShape="0">
                    <a:srgbClr val="000000"/>
                  </a:outerShdw>
                </a:effectLst>
                <a:uLnTx/>
                <a:uFillTx/>
                <a:latin typeface="Arial"/>
                <a:ea typeface="ＭＳ Ｐゴシック" pitchFamily="-105" charset="-128"/>
                <a:cs typeface="Arial"/>
              </a:rPr>
              <a:t> Missionary Journey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50800" dist="88900" dir="2700000" algn="tl" rotWithShape="0">
                    <a:srgbClr val="000000"/>
                  </a:outerShdw>
                </a:effectLst>
                <a:uLnTx/>
                <a:uFillTx/>
                <a:latin typeface="Arial"/>
                <a:ea typeface="ＭＳ Ｐゴシック" pitchFamily="-105" charset="-128"/>
                <a:cs typeface="Arial"/>
              </a:rPr>
              <a:t>Acts 13 – 14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A140CF7-A32A-4EED-A759-8972127FD15D}"/>
              </a:ext>
            </a:extLst>
          </p:cNvPr>
          <p:cNvGrpSpPr>
            <a:grpSpLocks noChangeAspect="1"/>
          </p:cNvGrpSpPr>
          <p:nvPr/>
        </p:nvGrpSpPr>
        <p:grpSpPr>
          <a:xfrm>
            <a:off x="7782831" y="3958389"/>
            <a:ext cx="323236" cy="520186"/>
            <a:chOff x="6384926" y="1171576"/>
            <a:chExt cx="2112978" cy="3400426"/>
          </a:xfrm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CDD9C6B8-A408-43D4-B366-040BADC3A76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84926" y="2635251"/>
              <a:ext cx="2020886" cy="1936751"/>
            </a:xfrm>
            <a:custGeom>
              <a:avLst/>
              <a:gdLst>
                <a:gd name="T0" fmla="*/ 2147483647 w 1273"/>
                <a:gd name="T1" fmla="*/ 2147483647 h 1220"/>
                <a:gd name="T2" fmla="*/ 2147483647 w 1273"/>
                <a:gd name="T3" fmla="*/ 2147483647 h 1220"/>
                <a:gd name="T4" fmla="*/ 2147483647 w 1273"/>
                <a:gd name="T5" fmla="*/ 2147483647 h 1220"/>
                <a:gd name="T6" fmla="*/ 2147483647 w 1273"/>
                <a:gd name="T7" fmla="*/ 2147483647 h 1220"/>
                <a:gd name="T8" fmla="*/ 2147483647 w 1273"/>
                <a:gd name="T9" fmla="*/ 2147483647 h 1220"/>
                <a:gd name="T10" fmla="*/ 2147483647 w 1273"/>
                <a:gd name="T11" fmla="*/ 2147483647 h 1220"/>
                <a:gd name="T12" fmla="*/ 2147483647 w 1273"/>
                <a:gd name="T13" fmla="*/ 2147483647 h 1220"/>
                <a:gd name="T14" fmla="*/ 2147483647 w 1273"/>
                <a:gd name="T15" fmla="*/ 2147483647 h 1220"/>
                <a:gd name="T16" fmla="*/ 2147483647 w 1273"/>
                <a:gd name="T17" fmla="*/ 2147483647 h 1220"/>
                <a:gd name="T18" fmla="*/ 2147483647 w 1273"/>
                <a:gd name="T19" fmla="*/ 2147483647 h 1220"/>
                <a:gd name="T20" fmla="*/ 2147483647 w 1273"/>
                <a:gd name="T21" fmla="*/ 2147483647 h 1220"/>
                <a:gd name="T22" fmla="*/ 2147483647 w 1273"/>
                <a:gd name="T23" fmla="*/ 2147483647 h 1220"/>
                <a:gd name="T24" fmla="*/ 2147483647 w 1273"/>
                <a:gd name="T25" fmla="*/ 2147483647 h 1220"/>
                <a:gd name="T26" fmla="*/ 2147483647 w 1273"/>
                <a:gd name="T27" fmla="*/ 2147483647 h 1220"/>
                <a:gd name="T28" fmla="*/ 2147483647 w 1273"/>
                <a:gd name="T29" fmla="*/ 2147483647 h 1220"/>
                <a:gd name="T30" fmla="*/ 2147483647 w 1273"/>
                <a:gd name="T31" fmla="*/ 2147483647 h 1220"/>
                <a:gd name="T32" fmla="*/ 0 w 1273"/>
                <a:gd name="T33" fmla="*/ 2147483647 h 1220"/>
                <a:gd name="T34" fmla="*/ 2147483647 w 1273"/>
                <a:gd name="T35" fmla="*/ 2147483647 h 1220"/>
                <a:gd name="T36" fmla="*/ 2147483647 w 1273"/>
                <a:gd name="T37" fmla="*/ 2147483647 h 1220"/>
                <a:gd name="T38" fmla="*/ 2147483647 w 1273"/>
                <a:gd name="T39" fmla="*/ 2147483647 h 1220"/>
                <a:gd name="T40" fmla="*/ 2147483647 w 1273"/>
                <a:gd name="T41" fmla="*/ 2147483647 h 1220"/>
                <a:gd name="T42" fmla="*/ 2147483647 w 1273"/>
                <a:gd name="T43" fmla="*/ 2147483647 h 1220"/>
                <a:gd name="T44" fmla="*/ 2147483647 w 1273"/>
                <a:gd name="T45" fmla="*/ 2147483647 h 1220"/>
                <a:gd name="T46" fmla="*/ 2147483647 w 1273"/>
                <a:gd name="T47" fmla="*/ 2147483647 h 1220"/>
                <a:gd name="T48" fmla="*/ 2147483647 w 1273"/>
                <a:gd name="T49" fmla="*/ 2147483647 h 1220"/>
                <a:gd name="T50" fmla="*/ 2147483647 w 1273"/>
                <a:gd name="T51" fmla="*/ 2147483647 h 1220"/>
                <a:gd name="T52" fmla="*/ 2147483647 w 1273"/>
                <a:gd name="T53" fmla="*/ 2147483647 h 1220"/>
                <a:gd name="T54" fmla="*/ 2147483647 w 1273"/>
                <a:gd name="T55" fmla="*/ 2147483647 h 1220"/>
                <a:gd name="T56" fmla="*/ 2147483647 w 1273"/>
                <a:gd name="T57" fmla="*/ 2147483647 h 1220"/>
                <a:gd name="T58" fmla="*/ 2147483647 w 1273"/>
                <a:gd name="T59" fmla="*/ 2147483647 h 1220"/>
                <a:gd name="T60" fmla="*/ 2147483647 w 1273"/>
                <a:gd name="T61" fmla="*/ 2147483647 h 1220"/>
                <a:gd name="T62" fmla="*/ 2147483647 w 1273"/>
                <a:gd name="T63" fmla="*/ 2147483647 h 1220"/>
                <a:gd name="T64" fmla="*/ 2147483647 w 1273"/>
                <a:gd name="T65" fmla="*/ 2147483647 h 122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73"/>
                <a:gd name="T100" fmla="*/ 0 h 1220"/>
                <a:gd name="T101" fmla="*/ 1273 w 1273"/>
                <a:gd name="T102" fmla="*/ 1220 h 122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73" h="1220">
                  <a:moveTo>
                    <a:pt x="1178" y="28"/>
                  </a:moveTo>
                  <a:cubicBezTo>
                    <a:pt x="1123" y="47"/>
                    <a:pt x="1187" y="26"/>
                    <a:pt x="1074" y="43"/>
                  </a:cubicBezTo>
                  <a:cubicBezTo>
                    <a:pt x="1058" y="45"/>
                    <a:pt x="1045" y="55"/>
                    <a:pt x="1030" y="58"/>
                  </a:cubicBezTo>
                  <a:cubicBezTo>
                    <a:pt x="961" y="68"/>
                    <a:pt x="821" y="71"/>
                    <a:pt x="778" y="73"/>
                  </a:cubicBezTo>
                  <a:cubicBezTo>
                    <a:pt x="753" y="76"/>
                    <a:pt x="729" y="88"/>
                    <a:pt x="704" y="88"/>
                  </a:cubicBezTo>
                  <a:cubicBezTo>
                    <a:pt x="644" y="88"/>
                    <a:pt x="597" y="58"/>
                    <a:pt x="541" y="51"/>
                  </a:cubicBezTo>
                  <a:cubicBezTo>
                    <a:pt x="511" y="47"/>
                    <a:pt x="481" y="45"/>
                    <a:pt x="452" y="43"/>
                  </a:cubicBezTo>
                  <a:cubicBezTo>
                    <a:pt x="448" y="32"/>
                    <a:pt x="443" y="0"/>
                    <a:pt x="422" y="6"/>
                  </a:cubicBezTo>
                  <a:cubicBezTo>
                    <a:pt x="414" y="7"/>
                    <a:pt x="417" y="20"/>
                    <a:pt x="415" y="28"/>
                  </a:cubicBezTo>
                  <a:cubicBezTo>
                    <a:pt x="406" y="138"/>
                    <a:pt x="392" y="328"/>
                    <a:pt x="311" y="414"/>
                  </a:cubicBezTo>
                  <a:cubicBezTo>
                    <a:pt x="289" y="481"/>
                    <a:pt x="286" y="577"/>
                    <a:pt x="252" y="636"/>
                  </a:cubicBezTo>
                  <a:cubicBezTo>
                    <a:pt x="233" y="667"/>
                    <a:pt x="238" y="683"/>
                    <a:pt x="207" y="702"/>
                  </a:cubicBezTo>
                  <a:cubicBezTo>
                    <a:pt x="190" y="754"/>
                    <a:pt x="216" y="694"/>
                    <a:pt x="163" y="739"/>
                  </a:cubicBezTo>
                  <a:cubicBezTo>
                    <a:pt x="147" y="751"/>
                    <a:pt x="144" y="774"/>
                    <a:pt x="133" y="791"/>
                  </a:cubicBezTo>
                  <a:cubicBezTo>
                    <a:pt x="123" y="891"/>
                    <a:pt x="104" y="913"/>
                    <a:pt x="67" y="999"/>
                  </a:cubicBezTo>
                  <a:cubicBezTo>
                    <a:pt x="55" y="1025"/>
                    <a:pt x="53" y="1048"/>
                    <a:pt x="37" y="1073"/>
                  </a:cubicBezTo>
                  <a:cubicBezTo>
                    <a:pt x="27" y="1101"/>
                    <a:pt x="10" y="1104"/>
                    <a:pt x="0" y="1132"/>
                  </a:cubicBezTo>
                  <a:cubicBezTo>
                    <a:pt x="19" y="1220"/>
                    <a:pt x="25" y="1190"/>
                    <a:pt x="141" y="1184"/>
                  </a:cubicBezTo>
                  <a:cubicBezTo>
                    <a:pt x="310" y="1147"/>
                    <a:pt x="470" y="1165"/>
                    <a:pt x="652" y="1162"/>
                  </a:cubicBezTo>
                  <a:cubicBezTo>
                    <a:pt x="688" y="1148"/>
                    <a:pt x="724" y="1139"/>
                    <a:pt x="763" y="1132"/>
                  </a:cubicBezTo>
                  <a:cubicBezTo>
                    <a:pt x="828" y="1137"/>
                    <a:pt x="890" y="1146"/>
                    <a:pt x="956" y="1154"/>
                  </a:cubicBezTo>
                  <a:cubicBezTo>
                    <a:pt x="1041" y="1177"/>
                    <a:pt x="1128" y="1167"/>
                    <a:pt x="1215" y="1162"/>
                  </a:cubicBezTo>
                  <a:cubicBezTo>
                    <a:pt x="1235" y="1130"/>
                    <a:pt x="1223" y="1114"/>
                    <a:pt x="1259" y="1102"/>
                  </a:cubicBezTo>
                  <a:cubicBezTo>
                    <a:pt x="1273" y="1062"/>
                    <a:pt x="1259" y="1024"/>
                    <a:pt x="1237" y="991"/>
                  </a:cubicBezTo>
                  <a:cubicBezTo>
                    <a:pt x="1228" y="963"/>
                    <a:pt x="1220" y="938"/>
                    <a:pt x="1215" y="910"/>
                  </a:cubicBezTo>
                  <a:cubicBezTo>
                    <a:pt x="1238" y="852"/>
                    <a:pt x="1254" y="739"/>
                    <a:pt x="1200" y="702"/>
                  </a:cubicBezTo>
                  <a:cubicBezTo>
                    <a:pt x="1182" y="675"/>
                    <a:pt x="1175" y="666"/>
                    <a:pt x="1185" y="636"/>
                  </a:cubicBezTo>
                  <a:cubicBezTo>
                    <a:pt x="1178" y="554"/>
                    <a:pt x="1129" y="392"/>
                    <a:pt x="1207" y="339"/>
                  </a:cubicBezTo>
                  <a:cubicBezTo>
                    <a:pt x="1212" y="323"/>
                    <a:pt x="1227" y="260"/>
                    <a:pt x="1237" y="251"/>
                  </a:cubicBezTo>
                  <a:cubicBezTo>
                    <a:pt x="1242" y="245"/>
                    <a:pt x="1251" y="245"/>
                    <a:pt x="1259" y="243"/>
                  </a:cubicBezTo>
                  <a:cubicBezTo>
                    <a:pt x="1256" y="203"/>
                    <a:pt x="1260" y="163"/>
                    <a:pt x="1252" y="125"/>
                  </a:cubicBezTo>
                  <a:cubicBezTo>
                    <a:pt x="1250" y="117"/>
                    <a:pt x="1236" y="121"/>
                    <a:pt x="1230" y="117"/>
                  </a:cubicBezTo>
                  <a:cubicBezTo>
                    <a:pt x="1196" y="89"/>
                    <a:pt x="1218" y="55"/>
                    <a:pt x="1178" y="28"/>
                  </a:cubicBezTo>
                  <a:close/>
                </a:path>
              </a:pathLst>
            </a:custGeom>
            <a:solidFill>
              <a:srgbClr val="FF00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91334" tIns="45667" rIns="91334" bIns="45667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164F455B-ABDB-47DE-9977-5B5F437A355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5178" y="1171576"/>
              <a:ext cx="1482726" cy="1644651"/>
            </a:xfrm>
            <a:custGeom>
              <a:avLst/>
              <a:gdLst>
                <a:gd name="T0" fmla="*/ 2147483647 w 934"/>
                <a:gd name="T1" fmla="*/ 2147483647 h 1036"/>
                <a:gd name="T2" fmla="*/ 2147483647 w 934"/>
                <a:gd name="T3" fmla="*/ 2147483647 h 1036"/>
                <a:gd name="T4" fmla="*/ 2147483647 w 934"/>
                <a:gd name="T5" fmla="*/ 2147483647 h 1036"/>
                <a:gd name="T6" fmla="*/ 2147483647 w 934"/>
                <a:gd name="T7" fmla="*/ 2147483647 h 1036"/>
                <a:gd name="T8" fmla="*/ 2147483647 w 934"/>
                <a:gd name="T9" fmla="*/ 2147483647 h 1036"/>
                <a:gd name="T10" fmla="*/ 2147483647 w 934"/>
                <a:gd name="T11" fmla="*/ 2147483647 h 1036"/>
                <a:gd name="T12" fmla="*/ 2147483647 w 934"/>
                <a:gd name="T13" fmla="*/ 2147483647 h 1036"/>
                <a:gd name="T14" fmla="*/ 2147483647 w 934"/>
                <a:gd name="T15" fmla="*/ 2147483647 h 1036"/>
                <a:gd name="T16" fmla="*/ 2147483647 w 934"/>
                <a:gd name="T17" fmla="*/ 2147483647 h 1036"/>
                <a:gd name="T18" fmla="*/ 2147483647 w 934"/>
                <a:gd name="T19" fmla="*/ 2147483647 h 1036"/>
                <a:gd name="T20" fmla="*/ 2147483647 w 934"/>
                <a:gd name="T21" fmla="*/ 2147483647 h 1036"/>
                <a:gd name="T22" fmla="*/ 2147483647 w 934"/>
                <a:gd name="T23" fmla="*/ 2147483647 h 1036"/>
                <a:gd name="T24" fmla="*/ 2147483647 w 934"/>
                <a:gd name="T25" fmla="*/ 2147483647 h 1036"/>
                <a:gd name="T26" fmla="*/ 2147483647 w 934"/>
                <a:gd name="T27" fmla="*/ 2147483647 h 1036"/>
                <a:gd name="T28" fmla="*/ 2147483647 w 934"/>
                <a:gd name="T29" fmla="*/ 2147483647 h 1036"/>
                <a:gd name="T30" fmla="*/ 2147483647 w 934"/>
                <a:gd name="T31" fmla="*/ 2147483647 h 1036"/>
                <a:gd name="T32" fmla="*/ 2147483647 w 934"/>
                <a:gd name="T33" fmla="*/ 2147483647 h 1036"/>
                <a:gd name="T34" fmla="*/ 2147483647 w 934"/>
                <a:gd name="T35" fmla="*/ 2147483647 h 1036"/>
                <a:gd name="T36" fmla="*/ 2147483647 w 934"/>
                <a:gd name="T37" fmla="*/ 2147483647 h 1036"/>
                <a:gd name="T38" fmla="*/ 2147483647 w 934"/>
                <a:gd name="T39" fmla="*/ 2147483647 h 1036"/>
                <a:gd name="T40" fmla="*/ 2147483647 w 934"/>
                <a:gd name="T41" fmla="*/ 2147483647 h 1036"/>
                <a:gd name="T42" fmla="*/ 2147483647 w 934"/>
                <a:gd name="T43" fmla="*/ 2147483647 h 10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934"/>
                <a:gd name="T67" fmla="*/ 0 h 1036"/>
                <a:gd name="T68" fmla="*/ 934 w 934"/>
                <a:gd name="T69" fmla="*/ 1036 h 10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934" h="1036">
                  <a:moveTo>
                    <a:pt x="759" y="180"/>
                  </a:moveTo>
                  <a:cubicBezTo>
                    <a:pt x="694" y="244"/>
                    <a:pt x="575" y="205"/>
                    <a:pt x="499" y="203"/>
                  </a:cubicBezTo>
                  <a:cubicBezTo>
                    <a:pt x="459" y="171"/>
                    <a:pt x="424" y="140"/>
                    <a:pt x="381" y="114"/>
                  </a:cubicBezTo>
                  <a:cubicBezTo>
                    <a:pt x="365" y="104"/>
                    <a:pt x="336" y="84"/>
                    <a:pt x="336" y="84"/>
                  </a:cubicBezTo>
                  <a:cubicBezTo>
                    <a:pt x="282" y="0"/>
                    <a:pt x="160" y="103"/>
                    <a:pt x="92" y="32"/>
                  </a:cubicBezTo>
                  <a:cubicBezTo>
                    <a:pt x="82" y="34"/>
                    <a:pt x="68" y="31"/>
                    <a:pt x="62" y="40"/>
                  </a:cubicBezTo>
                  <a:cubicBezTo>
                    <a:pt x="57" y="46"/>
                    <a:pt x="69" y="54"/>
                    <a:pt x="70" y="62"/>
                  </a:cubicBezTo>
                  <a:cubicBezTo>
                    <a:pt x="74" y="116"/>
                    <a:pt x="74" y="170"/>
                    <a:pt x="77" y="225"/>
                  </a:cubicBezTo>
                  <a:cubicBezTo>
                    <a:pt x="72" y="295"/>
                    <a:pt x="73" y="329"/>
                    <a:pt x="55" y="388"/>
                  </a:cubicBezTo>
                  <a:cubicBezTo>
                    <a:pt x="52" y="412"/>
                    <a:pt x="49" y="437"/>
                    <a:pt x="48" y="462"/>
                  </a:cubicBezTo>
                  <a:cubicBezTo>
                    <a:pt x="44" y="540"/>
                    <a:pt x="46" y="620"/>
                    <a:pt x="40" y="699"/>
                  </a:cubicBezTo>
                  <a:cubicBezTo>
                    <a:pt x="37" y="723"/>
                    <a:pt x="10" y="787"/>
                    <a:pt x="3" y="817"/>
                  </a:cubicBezTo>
                  <a:cubicBezTo>
                    <a:pt x="5" y="851"/>
                    <a:pt x="0" y="887"/>
                    <a:pt x="10" y="921"/>
                  </a:cubicBezTo>
                  <a:cubicBezTo>
                    <a:pt x="13" y="932"/>
                    <a:pt x="33" y="932"/>
                    <a:pt x="40" y="943"/>
                  </a:cubicBezTo>
                  <a:cubicBezTo>
                    <a:pt x="48" y="956"/>
                    <a:pt x="39" y="987"/>
                    <a:pt x="55" y="988"/>
                  </a:cubicBezTo>
                  <a:cubicBezTo>
                    <a:pt x="151" y="993"/>
                    <a:pt x="247" y="998"/>
                    <a:pt x="344" y="1003"/>
                  </a:cubicBezTo>
                  <a:cubicBezTo>
                    <a:pt x="934" y="991"/>
                    <a:pt x="624" y="1036"/>
                    <a:pt x="825" y="973"/>
                  </a:cubicBezTo>
                  <a:cubicBezTo>
                    <a:pt x="851" y="899"/>
                    <a:pt x="854" y="752"/>
                    <a:pt x="833" y="669"/>
                  </a:cubicBezTo>
                  <a:cubicBezTo>
                    <a:pt x="830" y="660"/>
                    <a:pt x="817" y="659"/>
                    <a:pt x="810" y="654"/>
                  </a:cubicBezTo>
                  <a:cubicBezTo>
                    <a:pt x="756" y="563"/>
                    <a:pt x="839" y="412"/>
                    <a:pt x="751" y="380"/>
                  </a:cubicBezTo>
                  <a:cubicBezTo>
                    <a:pt x="723" y="339"/>
                    <a:pt x="727" y="308"/>
                    <a:pt x="744" y="262"/>
                  </a:cubicBezTo>
                  <a:cubicBezTo>
                    <a:pt x="731" y="213"/>
                    <a:pt x="731" y="241"/>
                    <a:pt x="759" y="180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91334" tIns="45667" rIns="91334" bIns="45667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</p:grpSp>
      <p:sp>
        <p:nvSpPr>
          <p:cNvPr id="21" name="Oval 58">
            <a:extLst>
              <a:ext uri="{FF2B5EF4-FFF2-40B4-BE49-F238E27FC236}">
                <a16:creationId xmlns:a16="http://schemas.microsoft.com/office/drawing/2014/main" id="{0DE1C78C-AB7B-4891-B3A4-3931244D04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35888" y="3067333"/>
            <a:ext cx="234950" cy="233362"/>
          </a:xfrm>
          <a:prstGeom prst="ellipse">
            <a:avLst/>
          </a:prstGeom>
          <a:solidFill>
            <a:srgbClr val="FA0020"/>
          </a:solidFill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89803" dir="2700000" algn="ctr" rotWithShape="0">
              <a:srgbClr val="020009">
                <a:alpha val="74998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NES" pitchFamily="-105" charset="0"/>
              <a:ea typeface="+mn-ea"/>
              <a:cs typeface="+mn-cs"/>
            </a:endParaRPr>
          </a:p>
        </p:txBody>
      </p:sp>
      <p:sp>
        <p:nvSpPr>
          <p:cNvPr id="22" name="Text Box 76">
            <a:extLst>
              <a:ext uri="{FF2B5EF4-FFF2-40B4-BE49-F238E27FC236}">
                <a16:creationId xmlns:a16="http://schemas.microsoft.com/office/drawing/2014/main" id="{DFA75B16-1AAF-4093-A362-24BDD4D330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19437" y="2680181"/>
            <a:ext cx="11905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20009">
                <a:alpha val="74998"/>
              </a:srgbClr>
            </a:outerShdw>
          </a:effectLst>
        </p:spPr>
        <p:txBody>
          <a:bodyPr wrap="square">
            <a:spAutoFit/>
          </a:bodyPr>
          <a:lstStyle>
            <a:lvl1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9pPr>
          </a:lstStyle>
          <a:p>
            <a:pPr marL="0" marR="0" lvl="0" indent="0" algn="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26" charset="0"/>
                <a:ea typeface="ＭＳ Ｐゴシック" charset="0"/>
              </a:rPr>
              <a:t>Antioch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  <a:outerShdw blurRad="38100" dist="38100" dir="2700000" algn="tl">
                  <a:srgbClr val="000000"/>
                </a:outerShdw>
              </a:effectLst>
              <a:uLnTx/>
              <a:uFillTx/>
              <a:latin typeface="26" charset="0"/>
              <a:ea typeface="ＭＳ Ｐゴシック" charset="0"/>
            </a:endParaRPr>
          </a:p>
        </p:txBody>
      </p:sp>
      <p:sp>
        <p:nvSpPr>
          <p:cNvPr id="23" name="Text Box 11">
            <a:extLst>
              <a:ext uri="{FF2B5EF4-FFF2-40B4-BE49-F238E27FC236}">
                <a16:creationId xmlns:a16="http://schemas.microsoft.com/office/drawing/2014/main" id="{41FC4CF5-43E6-47FE-BF15-3D1DA36FBC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5353" y="4488532"/>
            <a:ext cx="1767730" cy="461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334" tIns="45667" rIns="91334" bIns="45667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8000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pitchFamily="-112" charset="0"/>
                <a:ea typeface="ＭＳ Ｐゴシック"/>
                <a:cs typeface="+mn-cs"/>
              </a:rPr>
              <a:t>Jerusalem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8000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uLnTx/>
              <a:uFillTx/>
              <a:latin typeface="Arial" pitchFamily="-112" charset="0"/>
              <a:ea typeface="ＭＳ Ｐゴシック"/>
              <a:cs typeface="+mn-cs"/>
            </a:endParaRPr>
          </a:p>
        </p:txBody>
      </p:sp>
      <p:sp>
        <p:nvSpPr>
          <p:cNvPr id="24" name="Oval 58">
            <a:extLst>
              <a:ext uri="{FF2B5EF4-FFF2-40B4-BE49-F238E27FC236}">
                <a16:creationId xmlns:a16="http://schemas.microsoft.com/office/drawing/2014/main" id="{8E4143D2-6A68-48D1-8654-8E9F26F407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38646" y="4232341"/>
            <a:ext cx="234950" cy="233362"/>
          </a:xfrm>
          <a:prstGeom prst="ellipse">
            <a:avLst/>
          </a:prstGeom>
          <a:solidFill>
            <a:srgbClr val="FA0020"/>
          </a:solidFill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89803" dir="2700000" algn="ctr" rotWithShape="0">
              <a:srgbClr val="020009">
                <a:alpha val="74998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NES" pitchFamily="-105" charset="0"/>
              <a:ea typeface="+mn-ea"/>
              <a:cs typeface="+mn-cs"/>
            </a:endParaRPr>
          </a:p>
        </p:txBody>
      </p:sp>
      <p:sp>
        <p:nvSpPr>
          <p:cNvPr id="27" name="Right Arrow 19">
            <a:extLst>
              <a:ext uri="{FF2B5EF4-FFF2-40B4-BE49-F238E27FC236}">
                <a16:creationId xmlns:a16="http://schemas.microsoft.com/office/drawing/2014/main" id="{0921F388-0AFE-41EC-A5B7-F1ADD65A69F6}"/>
              </a:ext>
            </a:extLst>
          </p:cNvPr>
          <p:cNvSpPr/>
          <p:nvPr/>
        </p:nvSpPr>
        <p:spPr bwMode="auto">
          <a:xfrm rot="10381056">
            <a:off x="7347811" y="3147024"/>
            <a:ext cx="870040" cy="374107"/>
          </a:xfrm>
          <a:prstGeom prst="rightArrow">
            <a:avLst/>
          </a:prstGeom>
          <a:solidFill>
            <a:srgbClr val="FFFFFF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NES" pitchFamily="-105" charset="0"/>
              <a:ea typeface="+mn-ea"/>
              <a:cs typeface="+mn-cs"/>
            </a:endParaRPr>
          </a:p>
        </p:txBody>
      </p:sp>
      <p:sp>
        <p:nvSpPr>
          <p:cNvPr id="28" name="Right Arrow 20">
            <a:extLst>
              <a:ext uri="{FF2B5EF4-FFF2-40B4-BE49-F238E27FC236}">
                <a16:creationId xmlns:a16="http://schemas.microsoft.com/office/drawing/2014/main" id="{08E171FC-2151-4EC5-BEF4-B045624CF86F}"/>
              </a:ext>
            </a:extLst>
          </p:cNvPr>
          <p:cNvSpPr/>
          <p:nvPr/>
        </p:nvSpPr>
        <p:spPr bwMode="auto">
          <a:xfrm rot="15489912">
            <a:off x="6428894" y="2552694"/>
            <a:ext cx="870040" cy="341132"/>
          </a:xfrm>
          <a:prstGeom prst="rightArrow">
            <a:avLst/>
          </a:prstGeom>
          <a:solidFill>
            <a:srgbClr val="FFFFFF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NES" pitchFamily="-105" charset="0"/>
              <a:ea typeface="+mn-ea"/>
              <a:cs typeface="+mn-cs"/>
            </a:endParaRPr>
          </a:p>
        </p:txBody>
      </p:sp>
      <p:sp>
        <p:nvSpPr>
          <p:cNvPr id="29" name="Right Arrow 20">
            <a:extLst>
              <a:ext uri="{FF2B5EF4-FFF2-40B4-BE49-F238E27FC236}">
                <a16:creationId xmlns:a16="http://schemas.microsoft.com/office/drawing/2014/main" id="{D2B906E2-B38B-44ED-ACF7-CEE4CCDFE203}"/>
              </a:ext>
            </a:extLst>
          </p:cNvPr>
          <p:cNvSpPr/>
          <p:nvPr/>
        </p:nvSpPr>
        <p:spPr bwMode="auto">
          <a:xfrm rot="19124477">
            <a:off x="6782308" y="1952663"/>
            <a:ext cx="409417" cy="341132"/>
          </a:xfrm>
          <a:prstGeom prst="rightArrow">
            <a:avLst/>
          </a:prstGeom>
          <a:solidFill>
            <a:srgbClr val="FFFFFF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NES" pitchFamily="-105" charset="0"/>
              <a:ea typeface="+mn-ea"/>
              <a:cs typeface="+mn-cs"/>
            </a:endParaRPr>
          </a:p>
        </p:txBody>
      </p:sp>
      <p:sp>
        <p:nvSpPr>
          <p:cNvPr id="30" name="Right Arrow 20">
            <a:extLst>
              <a:ext uri="{FF2B5EF4-FFF2-40B4-BE49-F238E27FC236}">
                <a16:creationId xmlns:a16="http://schemas.microsoft.com/office/drawing/2014/main" id="{99034000-1AD4-4A6B-BBE0-348C2E4443E8}"/>
              </a:ext>
            </a:extLst>
          </p:cNvPr>
          <p:cNvSpPr/>
          <p:nvPr/>
        </p:nvSpPr>
        <p:spPr bwMode="auto">
          <a:xfrm rot="989309">
            <a:off x="7161569" y="1965459"/>
            <a:ext cx="409417" cy="341132"/>
          </a:xfrm>
          <a:prstGeom prst="rightArrow">
            <a:avLst/>
          </a:prstGeom>
          <a:solidFill>
            <a:srgbClr val="FFFFFF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NES" pitchFamily="-105" charset="0"/>
              <a:ea typeface="+mn-ea"/>
              <a:cs typeface="+mn-cs"/>
            </a:endParaRPr>
          </a:p>
        </p:txBody>
      </p:sp>
      <p:sp>
        <p:nvSpPr>
          <p:cNvPr id="32" name="Right Arrow 20">
            <a:extLst>
              <a:ext uri="{FF2B5EF4-FFF2-40B4-BE49-F238E27FC236}">
                <a16:creationId xmlns:a16="http://schemas.microsoft.com/office/drawing/2014/main" id="{227CB21E-3432-4723-AB98-14A2D82F45DD}"/>
              </a:ext>
            </a:extLst>
          </p:cNvPr>
          <p:cNvSpPr/>
          <p:nvPr/>
        </p:nvSpPr>
        <p:spPr bwMode="auto">
          <a:xfrm rot="12018267">
            <a:off x="7136180" y="1935487"/>
            <a:ext cx="409417" cy="341132"/>
          </a:xfrm>
          <a:prstGeom prst="rightArrow">
            <a:avLst/>
          </a:prstGeom>
          <a:solidFill>
            <a:srgbClr val="FFFF00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NES" pitchFamily="-105" charset="0"/>
              <a:ea typeface="+mn-ea"/>
              <a:cs typeface="+mn-cs"/>
            </a:endParaRPr>
          </a:p>
        </p:txBody>
      </p:sp>
      <p:sp>
        <p:nvSpPr>
          <p:cNvPr id="33" name="Right Arrow 20">
            <a:extLst>
              <a:ext uri="{FF2B5EF4-FFF2-40B4-BE49-F238E27FC236}">
                <a16:creationId xmlns:a16="http://schemas.microsoft.com/office/drawing/2014/main" id="{1E0491F8-963A-486C-9B50-9B89B3A25432}"/>
              </a:ext>
            </a:extLst>
          </p:cNvPr>
          <p:cNvSpPr/>
          <p:nvPr/>
        </p:nvSpPr>
        <p:spPr bwMode="auto">
          <a:xfrm rot="8951013">
            <a:off x="6756291" y="1966667"/>
            <a:ext cx="409417" cy="341132"/>
          </a:xfrm>
          <a:prstGeom prst="rightArrow">
            <a:avLst/>
          </a:prstGeom>
          <a:solidFill>
            <a:srgbClr val="FFFF00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NES" pitchFamily="-105" charset="0"/>
              <a:ea typeface="+mn-ea"/>
              <a:cs typeface="+mn-cs"/>
            </a:endParaRPr>
          </a:p>
        </p:txBody>
      </p:sp>
      <p:sp>
        <p:nvSpPr>
          <p:cNvPr id="34" name="Right Arrow 20">
            <a:extLst>
              <a:ext uri="{FF2B5EF4-FFF2-40B4-BE49-F238E27FC236}">
                <a16:creationId xmlns:a16="http://schemas.microsoft.com/office/drawing/2014/main" id="{63377D09-02E3-4B08-8810-761E4F7189F9}"/>
              </a:ext>
            </a:extLst>
          </p:cNvPr>
          <p:cNvSpPr/>
          <p:nvPr/>
        </p:nvSpPr>
        <p:spPr bwMode="auto">
          <a:xfrm rot="576946">
            <a:off x="6713865" y="2831516"/>
            <a:ext cx="1254048" cy="165144"/>
          </a:xfrm>
          <a:prstGeom prst="rightArrow">
            <a:avLst/>
          </a:prstGeom>
          <a:solidFill>
            <a:srgbClr val="FFFF00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NES" pitchFamily="-105" charset="0"/>
              <a:ea typeface="+mn-ea"/>
              <a:cs typeface="+mn-cs"/>
            </a:endParaRPr>
          </a:p>
        </p:txBody>
      </p:sp>
      <p:sp>
        <p:nvSpPr>
          <p:cNvPr id="36" name="Right Arrow 20">
            <a:extLst>
              <a:ext uri="{FF2B5EF4-FFF2-40B4-BE49-F238E27FC236}">
                <a16:creationId xmlns:a16="http://schemas.microsoft.com/office/drawing/2014/main" id="{CE9B4ABE-35A2-425C-A44D-613AAC47D21E}"/>
              </a:ext>
            </a:extLst>
          </p:cNvPr>
          <p:cNvSpPr/>
          <p:nvPr/>
        </p:nvSpPr>
        <p:spPr bwMode="auto">
          <a:xfrm rot="5082027">
            <a:off x="6515820" y="2333106"/>
            <a:ext cx="409417" cy="341132"/>
          </a:xfrm>
          <a:prstGeom prst="rightArrow">
            <a:avLst/>
          </a:prstGeom>
          <a:solidFill>
            <a:srgbClr val="FFFF00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NES" pitchFamily="-105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5646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2" grpId="0" animBg="1"/>
      <p:bldP spid="33" grpId="0" animBg="1"/>
      <p:bldP spid="34" grpId="0" animBg="1"/>
      <p:bldP spid="3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E84A9BFF-D88D-4CFF-95D5-E0C31BF8DABB}"/>
              </a:ext>
            </a:extLst>
          </p:cNvPr>
          <p:cNvSpPr txBox="1">
            <a:spLocks/>
          </p:cNvSpPr>
          <p:nvPr/>
        </p:nvSpPr>
        <p:spPr bwMode="auto">
          <a:xfrm>
            <a:off x="94084" y="5525689"/>
            <a:ext cx="8476753" cy="9046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05" charset="-128"/>
                <a:cs typeface="ＭＳ Ｐゴシック" pitchFamily="-105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5" charset="0"/>
                <a:ea typeface="ＭＳ Ｐゴシック" pitchFamily="-105" charset="-128"/>
                <a:cs typeface="ＭＳ Ｐゴシック" pitchFamily="-105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5" charset="0"/>
                <a:ea typeface="ＭＳ Ｐゴシック" pitchFamily="-105" charset="-128"/>
                <a:cs typeface="ＭＳ Ｐゴシック" pitchFamily="-105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5" charset="0"/>
                <a:ea typeface="ＭＳ Ｐゴシック" pitchFamily="-105" charset="-128"/>
                <a:cs typeface="ＭＳ Ｐゴシック" pitchFamily="-105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5" charset="0"/>
                <a:ea typeface="ＭＳ Ｐゴシック" pitchFamily="-105" charset="-128"/>
                <a:cs typeface="ＭＳ Ｐゴシック" pitchFamily="-105" charset="-128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5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5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5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5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50800" dist="88900" dir="2700000" algn="tl" rotWithShape="0">
                    <a:srgbClr val="000000"/>
                  </a:outerShdw>
                </a:effectLst>
                <a:uLnTx/>
                <a:uFillTx/>
                <a:latin typeface="Arial"/>
                <a:ea typeface="ＭＳ Ｐゴシック" pitchFamily="-105" charset="-128"/>
                <a:cs typeface="Arial"/>
              </a:rPr>
              <a:t>2</a:t>
            </a:r>
            <a:r>
              <a:rPr kumimoji="0" lang="en-US" sz="3600" b="1" i="0" u="none" strike="noStrike" kern="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50800" dist="88900" dir="2700000" algn="tl" rotWithShape="0">
                    <a:srgbClr val="000000"/>
                  </a:outerShdw>
                </a:effectLst>
                <a:uLnTx/>
                <a:uFillTx/>
                <a:latin typeface="Arial"/>
                <a:ea typeface="ＭＳ Ｐゴシック" pitchFamily="-105" charset="-128"/>
                <a:cs typeface="Arial"/>
              </a:rPr>
              <a:t>nd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50800" dist="88900" dir="2700000" algn="tl" rotWithShape="0">
                    <a:srgbClr val="000000"/>
                  </a:outerShdw>
                </a:effectLst>
                <a:uLnTx/>
                <a:uFillTx/>
                <a:latin typeface="Arial"/>
                <a:ea typeface="ＭＳ Ｐゴシック" pitchFamily="-105" charset="-128"/>
                <a:cs typeface="Arial"/>
              </a:rPr>
              <a:t> Missionary Journey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50800" dist="88900" dir="2700000" algn="tl" rotWithShape="0">
                    <a:srgbClr val="000000"/>
                  </a:outerShdw>
                </a:effectLst>
                <a:uLnTx/>
                <a:uFillTx/>
                <a:latin typeface="Arial"/>
                <a:ea typeface="ＭＳ Ｐゴシック" pitchFamily="-105" charset="-128"/>
                <a:cs typeface="Arial"/>
              </a:rPr>
              <a:t>Part 1: Disagreement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50800" dist="88900" dir="2700000" algn="tl" rotWithShape="0">
                    <a:srgbClr val="000000"/>
                  </a:outerShdw>
                </a:effectLst>
                <a:uLnTx/>
                <a:uFillTx/>
                <a:latin typeface="Arial"/>
                <a:ea typeface="ＭＳ Ｐゴシック" pitchFamily="-105" charset="-128"/>
                <a:cs typeface="Arial"/>
              </a:rPr>
              <a:t>(Acts 15:39b – 16:10)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  <a:outerShdw blurRad="50800" dist="88900" dir="2700000" algn="tl" rotWithShape="0">
                  <a:srgbClr val="000000"/>
                </a:outerShdw>
              </a:effectLst>
              <a:uLnTx/>
              <a:uFillTx/>
              <a:latin typeface="Arial"/>
              <a:ea typeface="ＭＳ Ｐゴシック" pitchFamily="-105" charset="-128"/>
              <a:cs typeface="Arial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A140CF7-A32A-4EED-A759-8972127FD15D}"/>
              </a:ext>
            </a:extLst>
          </p:cNvPr>
          <p:cNvGrpSpPr>
            <a:grpSpLocks noChangeAspect="1"/>
          </p:cNvGrpSpPr>
          <p:nvPr/>
        </p:nvGrpSpPr>
        <p:grpSpPr>
          <a:xfrm>
            <a:off x="7782831" y="3958389"/>
            <a:ext cx="323236" cy="520186"/>
            <a:chOff x="6384926" y="1171576"/>
            <a:chExt cx="2112978" cy="3400426"/>
          </a:xfrm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CDD9C6B8-A408-43D4-B366-040BADC3A76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84926" y="2635251"/>
              <a:ext cx="2020886" cy="1936751"/>
            </a:xfrm>
            <a:custGeom>
              <a:avLst/>
              <a:gdLst>
                <a:gd name="T0" fmla="*/ 2147483647 w 1273"/>
                <a:gd name="T1" fmla="*/ 2147483647 h 1220"/>
                <a:gd name="T2" fmla="*/ 2147483647 w 1273"/>
                <a:gd name="T3" fmla="*/ 2147483647 h 1220"/>
                <a:gd name="T4" fmla="*/ 2147483647 w 1273"/>
                <a:gd name="T5" fmla="*/ 2147483647 h 1220"/>
                <a:gd name="T6" fmla="*/ 2147483647 w 1273"/>
                <a:gd name="T7" fmla="*/ 2147483647 h 1220"/>
                <a:gd name="T8" fmla="*/ 2147483647 w 1273"/>
                <a:gd name="T9" fmla="*/ 2147483647 h 1220"/>
                <a:gd name="T10" fmla="*/ 2147483647 w 1273"/>
                <a:gd name="T11" fmla="*/ 2147483647 h 1220"/>
                <a:gd name="T12" fmla="*/ 2147483647 w 1273"/>
                <a:gd name="T13" fmla="*/ 2147483647 h 1220"/>
                <a:gd name="T14" fmla="*/ 2147483647 w 1273"/>
                <a:gd name="T15" fmla="*/ 2147483647 h 1220"/>
                <a:gd name="T16" fmla="*/ 2147483647 w 1273"/>
                <a:gd name="T17" fmla="*/ 2147483647 h 1220"/>
                <a:gd name="T18" fmla="*/ 2147483647 w 1273"/>
                <a:gd name="T19" fmla="*/ 2147483647 h 1220"/>
                <a:gd name="T20" fmla="*/ 2147483647 w 1273"/>
                <a:gd name="T21" fmla="*/ 2147483647 h 1220"/>
                <a:gd name="T22" fmla="*/ 2147483647 w 1273"/>
                <a:gd name="T23" fmla="*/ 2147483647 h 1220"/>
                <a:gd name="T24" fmla="*/ 2147483647 w 1273"/>
                <a:gd name="T25" fmla="*/ 2147483647 h 1220"/>
                <a:gd name="T26" fmla="*/ 2147483647 w 1273"/>
                <a:gd name="T27" fmla="*/ 2147483647 h 1220"/>
                <a:gd name="T28" fmla="*/ 2147483647 w 1273"/>
                <a:gd name="T29" fmla="*/ 2147483647 h 1220"/>
                <a:gd name="T30" fmla="*/ 2147483647 w 1273"/>
                <a:gd name="T31" fmla="*/ 2147483647 h 1220"/>
                <a:gd name="T32" fmla="*/ 0 w 1273"/>
                <a:gd name="T33" fmla="*/ 2147483647 h 1220"/>
                <a:gd name="T34" fmla="*/ 2147483647 w 1273"/>
                <a:gd name="T35" fmla="*/ 2147483647 h 1220"/>
                <a:gd name="T36" fmla="*/ 2147483647 w 1273"/>
                <a:gd name="T37" fmla="*/ 2147483647 h 1220"/>
                <a:gd name="T38" fmla="*/ 2147483647 w 1273"/>
                <a:gd name="T39" fmla="*/ 2147483647 h 1220"/>
                <a:gd name="T40" fmla="*/ 2147483647 w 1273"/>
                <a:gd name="T41" fmla="*/ 2147483647 h 1220"/>
                <a:gd name="T42" fmla="*/ 2147483647 w 1273"/>
                <a:gd name="T43" fmla="*/ 2147483647 h 1220"/>
                <a:gd name="T44" fmla="*/ 2147483647 w 1273"/>
                <a:gd name="T45" fmla="*/ 2147483647 h 1220"/>
                <a:gd name="T46" fmla="*/ 2147483647 w 1273"/>
                <a:gd name="T47" fmla="*/ 2147483647 h 1220"/>
                <a:gd name="T48" fmla="*/ 2147483647 w 1273"/>
                <a:gd name="T49" fmla="*/ 2147483647 h 1220"/>
                <a:gd name="T50" fmla="*/ 2147483647 w 1273"/>
                <a:gd name="T51" fmla="*/ 2147483647 h 1220"/>
                <a:gd name="T52" fmla="*/ 2147483647 w 1273"/>
                <a:gd name="T53" fmla="*/ 2147483647 h 1220"/>
                <a:gd name="T54" fmla="*/ 2147483647 w 1273"/>
                <a:gd name="T55" fmla="*/ 2147483647 h 1220"/>
                <a:gd name="T56" fmla="*/ 2147483647 w 1273"/>
                <a:gd name="T57" fmla="*/ 2147483647 h 1220"/>
                <a:gd name="T58" fmla="*/ 2147483647 w 1273"/>
                <a:gd name="T59" fmla="*/ 2147483647 h 1220"/>
                <a:gd name="T60" fmla="*/ 2147483647 w 1273"/>
                <a:gd name="T61" fmla="*/ 2147483647 h 1220"/>
                <a:gd name="T62" fmla="*/ 2147483647 w 1273"/>
                <a:gd name="T63" fmla="*/ 2147483647 h 1220"/>
                <a:gd name="T64" fmla="*/ 2147483647 w 1273"/>
                <a:gd name="T65" fmla="*/ 2147483647 h 122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73"/>
                <a:gd name="T100" fmla="*/ 0 h 1220"/>
                <a:gd name="T101" fmla="*/ 1273 w 1273"/>
                <a:gd name="T102" fmla="*/ 1220 h 122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73" h="1220">
                  <a:moveTo>
                    <a:pt x="1178" y="28"/>
                  </a:moveTo>
                  <a:cubicBezTo>
                    <a:pt x="1123" y="47"/>
                    <a:pt x="1187" y="26"/>
                    <a:pt x="1074" y="43"/>
                  </a:cubicBezTo>
                  <a:cubicBezTo>
                    <a:pt x="1058" y="45"/>
                    <a:pt x="1045" y="55"/>
                    <a:pt x="1030" y="58"/>
                  </a:cubicBezTo>
                  <a:cubicBezTo>
                    <a:pt x="961" y="68"/>
                    <a:pt x="821" y="71"/>
                    <a:pt x="778" y="73"/>
                  </a:cubicBezTo>
                  <a:cubicBezTo>
                    <a:pt x="753" y="76"/>
                    <a:pt x="729" y="88"/>
                    <a:pt x="704" y="88"/>
                  </a:cubicBezTo>
                  <a:cubicBezTo>
                    <a:pt x="644" y="88"/>
                    <a:pt x="597" y="58"/>
                    <a:pt x="541" y="51"/>
                  </a:cubicBezTo>
                  <a:cubicBezTo>
                    <a:pt x="511" y="47"/>
                    <a:pt x="481" y="45"/>
                    <a:pt x="452" y="43"/>
                  </a:cubicBezTo>
                  <a:cubicBezTo>
                    <a:pt x="448" y="32"/>
                    <a:pt x="443" y="0"/>
                    <a:pt x="422" y="6"/>
                  </a:cubicBezTo>
                  <a:cubicBezTo>
                    <a:pt x="414" y="7"/>
                    <a:pt x="417" y="20"/>
                    <a:pt x="415" y="28"/>
                  </a:cubicBezTo>
                  <a:cubicBezTo>
                    <a:pt x="406" y="138"/>
                    <a:pt x="392" y="328"/>
                    <a:pt x="311" y="414"/>
                  </a:cubicBezTo>
                  <a:cubicBezTo>
                    <a:pt x="289" y="481"/>
                    <a:pt x="286" y="577"/>
                    <a:pt x="252" y="636"/>
                  </a:cubicBezTo>
                  <a:cubicBezTo>
                    <a:pt x="233" y="667"/>
                    <a:pt x="238" y="683"/>
                    <a:pt x="207" y="702"/>
                  </a:cubicBezTo>
                  <a:cubicBezTo>
                    <a:pt x="190" y="754"/>
                    <a:pt x="216" y="694"/>
                    <a:pt x="163" y="739"/>
                  </a:cubicBezTo>
                  <a:cubicBezTo>
                    <a:pt x="147" y="751"/>
                    <a:pt x="144" y="774"/>
                    <a:pt x="133" y="791"/>
                  </a:cubicBezTo>
                  <a:cubicBezTo>
                    <a:pt x="123" y="891"/>
                    <a:pt x="104" y="913"/>
                    <a:pt x="67" y="999"/>
                  </a:cubicBezTo>
                  <a:cubicBezTo>
                    <a:pt x="55" y="1025"/>
                    <a:pt x="53" y="1048"/>
                    <a:pt x="37" y="1073"/>
                  </a:cubicBezTo>
                  <a:cubicBezTo>
                    <a:pt x="27" y="1101"/>
                    <a:pt x="10" y="1104"/>
                    <a:pt x="0" y="1132"/>
                  </a:cubicBezTo>
                  <a:cubicBezTo>
                    <a:pt x="19" y="1220"/>
                    <a:pt x="25" y="1190"/>
                    <a:pt x="141" y="1184"/>
                  </a:cubicBezTo>
                  <a:cubicBezTo>
                    <a:pt x="310" y="1147"/>
                    <a:pt x="470" y="1165"/>
                    <a:pt x="652" y="1162"/>
                  </a:cubicBezTo>
                  <a:cubicBezTo>
                    <a:pt x="688" y="1148"/>
                    <a:pt x="724" y="1139"/>
                    <a:pt x="763" y="1132"/>
                  </a:cubicBezTo>
                  <a:cubicBezTo>
                    <a:pt x="828" y="1137"/>
                    <a:pt x="890" y="1146"/>
                    <a:pt x="956" y="1154"/>
                  </a:cubicBezTo>
                  <a:cubicBezTo>
                    <a:pt x="1041" y="1177"/>
                    <a:pt x="1128" y="1167"/>
                    <a:pt x="1215" y="1162"/>
                  </a:cubicBezTo>
                  <a:cubicBezTo>
                    <a:pt x="1235" y="1130"/>
                    <a:pt x="1223" y="1114"/>
                    <a:pt x="1259" y="1102"/>
                  </a:cubicBezTo>
                  <a:cubicBezTo>
                    <a:pt x="1273" y="1062"/>
                    <a:pt x="1259" y="1024"/>
                    <a:pt x="1237" y="991"/>
                  </a:cubicBezTo>
                  <a:cubicBezTo>
                    <a:pt x="1228" y="963"/>
                    <a:pt x="1220" y="938"/>
                    <a:pt x="1215" y="910"/>
                  </a:cubicBezTo>
                  <a:cubicBezTo>
                    <a:pt x="1238" y="852"/>
                    <a:pt x="1254" y="739"/>
                    <a:pt x="1200" y="702"/>
                  </a:cubicBezTo>
                  <a:cubicBezTo>
                    <a:pt x="1182" y="675"/>
                    <a:pt x="1175" y="666"/>
                    <a:pt x="1185" y="636"/>
                  </a:cubicBezTo>
                  <a:cubicBezTo>
                    <a:pt x="1178" y="554"/>
                    <a:pt x="1129" y="392"/>
                    <a:pt x="1207" y="339"/>
                  </a:cubicBezTo>
                  <a:cubicBezTo>
                    <a:pt x="1212" y="323"/>
                    <a:pt x="1227" y="260"/>
                    <a:pt x="1237" y="251"/>
                  </a:cubicBezTo>
                  <a:cubicBezTo>
                    <a:pt x="1242" y="245"/>
                    <a:pt x="1251" y="245"/>
                    <a:pt x="1259" y="243"/>
                  </a:cubicBezTo>
                  <a:cubicBezTo>
                    <a:pt x="1256" y="203"/>
                    <a:pt x="1260" y="163"/>
                    <a:pt x="1252" y="125"/>
                  </a:cubicBezTo>
                  <a:cubicBezTo>
                    <a:pt x="1250" y="117"/>
                    <a:pt x="1236" y="121"/>
                    <a:pt x="1230" y="117"/>
                  </a:cubicBezTo>
                  <a:cubicBezTo>
                    <a:pt x="1196" y="89"/>
                    <a:pt x="1218" y="55"/>
                    <a:pt x="1178" y="28"/>
                  </a:cubicBezTo>
                  <a:close/>
                </a:path>
              </a:pathLst>
            </a:custGeom>
            <a:solidFill>
              <a:srgbClr val="FF00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91334" tIns="45667" rIns="91334" bIns="45667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164F455B-ABDB-47DE-9977-5B5F437A355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5178" y="1171576"/>
              <a:ext cx="1482726" cy="1644651"/>
            </a:xfrm>
            <a:custGeom>
              <a:avLst/>
              <a:gdLst>
                <a:gd name="T0" fmla="*/ 2147483647 w 934"/>
                <a:gd name="T1" fmla="*/ 2147483647 h 1036"/>
                <a:gd name="T2" fmla="*/ 2147483647 w 934"/>
                <a:gd name="T3" fmla="*/ 2147483647 h 1036"/>
                <a:gd name="T4" fmla="*/ 2147483647 w 934"/>
                <a:gd name="T5" fmla="*/ 2147483647 h 1036"/>
                <a:gd name="T6" fmla="*/ 2147483647 w 934"/>
                <a:gd name="T7" fmla="*/ 2147483647 h 1036"/>
                <a:gd name="T8" fmla="*/ 2147483647 w 934"/>
                <a:gd name="T9" fmla="*/ 2147483647 h 1036"/>
                <a:gd name="T10" fmla="*/ 2147483647 w 934"/>
                <a:gd name="T11" fmla="*/ 2147483647 h 1036"/>
                <a:gd name="T12" fmla="*/ 2147483647 w 934"/>
                <a:gd name="T13" fmla="*/ 2147483647 h 1036"/>
                <a:gd name="T14" fmla="*/ 2147483647 w 934"/>
                <a:gd name="T15" fmla="*/ 2147483647 h 1036"/>
                <a:gd name="T16" fmla="*/ 2147483647 w 934"/>
                <a:gd name="T17" fmla="*/ 2147483647 h 1036"/>
                <a:gd name="T18" fmla="*/ 2147483647 w 934"/>
                <a:gd name="T19" fmla="*/ 2147483647 h 1036"/>
                <a:gd name="T20" fmla="*/ 2147483647 w 934"/>
                <a:gd name="T21" fmla="*/ 2147483647 h 1036"/>
                <a:gd name="T22" fmla="*/ 2147483647 w 934"/>
                <a:gd name="T23" fmla="*/ 2147483647 h 1036"/>
                <a:gd name="T24" fmla="*/ 2147483647 w 934"/>
                <a:gd name="T25" fmla="*/ 2147483647 h 1036"/>
                <a:gd name="T26" fmla="*/ 2147483647 w 934"/>
                <a:gd name="T27" fmla="*/ 2147483647 h 1036"/>
                <a:gd name="T28" fmla="*/ 2147483647 w 934"/>
                <a:gd name="T29" fmla="*/ 2147483647 h 1036"/>
                <a:gd name="T30" fmla="*/ 2147483647 w 934"/>
                <a:gd name="T31" fmla="*/ 2147483647 h 1036"/>
                <a:gd name="T32" fmla="*/ 2147483647 w 934"/>
                <a:gd name="T33" fmla="*/ 2147483647 h 1036"/>
                <a:gd name="T34" fmla="*/ 2147483647 w 934"/>
                <a:gd name="T35" fmla="*/ 2147483647 h 1036"/>
                <a:gd name="T36" fmla="*/ 2147483647 w 934"/>
                <a:gd name="T37" fmla="*/ 2147483647 h 1036"/>
                <a:gd name="T38" fmla="*/ 2147483647 w 934"/>
                <a:gd name="T39" fmla="*/ 2147483647 h 1036"/>
                <a:gd name="T40" fmla="*/ 2147483647 w 934"/>
                <a:gd name="T41" fmla="*/ 2147483647 h 1036"/>
                <a:gd name="T42" fmla="*/ 2147483647 w 934"/>
                <a:gd name="T43" fmla="*/ 2147483647 h 10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934"/>
                <a:gd name="T67" fmla="*/ 0 h 1036"/>
                <a:gd name="T68" fmla="*/ 934 w 934"/>
                <a:gd name="T69" fmla="*/ 1036 h 10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934" h="1036">
                  <a:moveTo>
                    <a:pt x="759" y="180"/>
                  </a:moveTo>
                  <a:cubicBezTo>
                    <a:pt x="694" y="244"/>
                    <a:pt x="575" y="205"/>
                    <a:pt x="499" y="203"/>
                  </a:cubicBezTo>
                  <a:cubicBezTo>
                    <a:pt x="459" y="171"/>
                    <a:pt x="424" y="140"/>
                    <a:pt x="381" y="114"/>
                  </a:cubicBezTo>
                  <a:cubicBezTo>
                    <a:pt x="365" y="104"/>
                    <a:pt x="336" y="84"/>
                    <a:pt x="336" y="84"/>
                  </a:cubicBezTo>
                  <a:cubicBezTo>
                    <a:pt x="282" y="0"/>
                    <a:pt x="160" y="103"/>
                    <a:pt x="92" y="32"/>
                  </a:cubicBezTo>
                  <a:cubicBezTo>
                    <a:pt x="82" y="34"/>
                    <a:pt x="68" y="31"/>
                    <a:pt x="62" y="40"/>
                  </a:cubicBezTo>
                  <a:cubicBezTo>
                    <a:pt x="57" y="46"/>
                    <a:pt x="69" y="54"/>
                    <a:pt x="70" y="62"/>
                  </a:cubicBezTo>
                  <a:cubicBezTo>
                    <a:pt x="74" y="116"/>
                    <a:pt x="74" y="170"/>
                    <a:pt x="77" y="225"/>
                  </a:cubicBezTo>
                  <a:cubicBezTo>
                    <a:pt x="72" y="295"/>
                    <a:pt x="73" y="329"/>
                    <a:pt x="55" y="388"/>
                  </a:cubicBezTo>
                  <a:cubicBezTo>
                    <a:pt x="52" y="412"/>
                    <a:pt x="49" y="437"/>
                    <a:pt x="48" y="462"/>
                  </a:cubicBezTo>
                  <a:cubicBezTo>
                    <a:pt x="44" y="540"/>
                    <a:pt x="46" y="620"/>
                    <a:pt x="40" y="699"/>
                  </a:cubicBezTo>
                  <a:cubicBezTo>
                    <a:pt x="37" y="723"/>
                    <a:pt x="10" y="787"/>
                    <a:pt x="3" y="817"/>
                  </a:cubicBezTo>
                  <a:cubicBezTo>
                    <a:pt x="5" y="851"/>
                    <a:pt x="0" y="887"/>
                    <a:pt x="10" y="921"/>
                  </a:cubicBezTo>
                  <a:cubicBezTo>
                    <a:pt x="13" y="932"/>
                    <a:pt x="33" y="932"/>
                    <a:pt x="40" y="943"/>
                  </a:cubicBezTo>
                  <a:cubicBezTo>
                    <a:pt x="48" y="956"/>
                    <a:pt x="39" y="987"/>
                    <a:pt x="55" y="988"/>
                  </a:cubicBezTo>
                  <a:cubicBezTo>
                    <a:pt x="151" y="993"/>
                    <a:pt x="247" y="998"/>
                    <a:pt x="344" y="1003"/>
                  </a:cubicBezTo>
                  <a:cubicBezTo>
                    <a:pt x="934" y="991"/>
                    <a:pt x="624" y="1036"/>
                    <a:pt x="825" y="973"/>
                  </a:cubicBezTo>
                  <a:cubicBezTo>
                    <a:pt x="851" y="899"/>
                    <a:pt x="854" y="752"/>
                    <a:pt x="833" y="669"/>
                  </a:cubicBezTo>
                  <a:cubicBezTo>
                    <a:pt x="830" y="660"/>
                    <a:pt x="817" y="659"/>
                    <a:pt x="810" y="654"/>
                  </a:cubicBezTo>
                  <a:cubicBezTo>
                    <a:pt x="756" y="563"/>
                    <a:pt x="839" y="412"/>
                    <a:pt x="751" y="380"/>
                  </a:cubicBezTo>
                  <a:cubicBezTo>
                    <a:pt x="723" y="339"/>
                    <a:pt x="727" y="308"/>
                    <a:pt x="744" y="262"/>
                  </a:cubicBezTo>
                  <a:cubicBezTo>
                    <a:pt x="731" y="213"/>
                    <a:pt x="731" y="241"/>
                    <a:pt x="759" y="180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91334" tIns="45667" rIns="91334" bIns="45667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</p:grpSp>
      <p:sp>
        <p:nvSpPr>
          <p:cNvPr id="21" name="Oval 58">
            <a:extLst>
              <a:ext uri="{FF2B5EF4-FFF2-40B4-BE49-F238E27FC236}">
                <a16:creationId xmlns:a16="http://schemas.microsoft.com/office/drawing/2014/main" id="{0DE1C78C-AB7B-4891-B3A4-3931244D04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35888" y="3067333"/>
            <a:ext cx="234950" cy="233362"/>
          </a:xfrm>
          <a:prstGeom prst="ellipse">
            <a:avLst/>
          </a:prstGeom>
          <a:solidFill>
            <a:srgbClr val="FA0020"/>
          </a:solidFill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89803" dir="2700000" algn="ctr" rotWithShape="0">
              <a:srgbClr val="020009">
                <a:alpha val="74998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NES" pitchFamily="-105" charset="0"/>
              <a:ea typeface="+mn-ea"/>
              <a:cs typeface="+mn-cs"/>
            </a:endParaRPr>
          </a:p>
        </p:txBody>
      </p:sp>
      <p:sp>
        <p:nvSpPr>
          <p:cNvPr id="22" name="Text Box 76">
            <a:extLst>
              <a:ext uri="{FF2B5EF4-FFF2-40B4-BE49-F238E27FC236}">
                <a16:creationId xmlns:a16="http://schemas.microsoft.com/office/drawing/2014/main" id="{DFA75B16-1AAF-4093-A362-24BDD4D330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19437" y="2680181"/>
            <a:ext cx="11905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20009">
                <a:alpha val="74998"/>
              </a:srgbClr>
            </a:outerShdw>
          </a:effectLst>
        </p:spPr>
        <p:txBody>
          <a:bodyPr wrap="square">
            <a:spAutoFit/>
          </a:bodyPr>
          <a:lstStyle>
            <a:lvl1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9pPr>
          </a:lstStyle>
          <a:p>
            <a:pPr marL="0" marR="0" lvl="0" indent="0" algn="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26" charset="0"/>
                <a:ea typeface="ＭＳ Ｐゴシック" charset="0"/>
              </a:rPr>
              <a:t>Antioch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  <a:outerShdw blurRad="38100" dist="38100" dir="2700000" algn="tl">
                  <a:srgbClr val="000000"/>
                </a:outerShdw>
              </a:effectLst>
              <a:uLnTx/>
              <a:uFillTx/>
              <a:latin typeface="26" charset="0"/>
              <a:ea typeface="ＭＳ Ｐゴシック" charset="0"/>
            </a:endParaRPr>
          </a:p>
        </p:txBody>
      </p:sp>
      <p:sp>
        <p:nvSpPr>
          <p:cNvPr id="23" name="Text Box 11">
            <a:extLst>
              <a:ext uri="{FF2B5EF4-FFF2-40B4-BE49-F238E27FC236}">
                <a16:creationId xmlns:a16="http://schemas.microsoft.com/office/drawing/2014/main" id="{41FC4CF5-43E6-47FE-BF15-3D1DA36FBC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5353" y="4488532"/>
            <a:ext cx="1767730" cy="461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334" tIns="45667" rIns="91334" bIns="45667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8000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pitchFamily="-112" charset="0"/>
                <a:ea typeface="ＭＳ Ｐゴシック"/>
                <a:cs typeface="+mn-cs"/>
              </a:rPr>
              <a:t>Jerusalem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8000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uLnTx/>
              <a:uFillTx/>
              <a:latin typeface="Arial" pitchFamily="-112" charset="0"/>
              <a:ea typeface="ＭＳ Ｐゴシック"/>
              <a:cs typeface="+mn-cs"/>
            </a:endParaRPr>
          </a:p>
        </p:txBody>
      </p:sp>
      <p:sp>
        <p:nvSpPr>
          <p:cNvPr id="24" name="Oval 58">
            <a:extLst>
              <a:ext uri="{FF2B5EF4-FFF2-40B4-BE49-F238E27FC236}">
                <a16:creationId xmlns:a16="http://schemas.microsoft.com/office/drawing/2014/main" id="{8E4143D2-6A68-48D1-8654-8E9F26F407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38646" y="4232341"/>
            <a:ext cx="234950" cy="233362"/>
          </a:xfrm>
          <a:prstGeom prst="ellipse">
            <a:avLst/>
          </a:prstGeom>
          <a:solidFill>
            <a:srgbClr val="FA0020"/>
          </a:solidFill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89803" dir="2700000" algn="ctr" rotWithShape="0">
              <a:srgbClr val="020009">
                <a:alpha val="74998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NES" pitchFamily="-105" charset="0"/>
              <a:ea typeface="+mn-ea"/>
              <a:cs typeface="+mn-cs"/>
            </a:endParaRPr>
          </a:p>
        </p:txBody>
      </p:sp>
      <p:sp>
        <p:nvSpPr>
          <p:cNvPr id="17" name="Text Box 76">
            <a:extLst>
              <a:ext uri="{FF2B5EF4-FFF2-40B4-BE49-F238E27FC236}">
                <a16:creationId xmlns:a16="http://schemas.microsoft.com/office/drawing/2014/main" id="{4FB987E9-08DE-4E19-A83B-3CBC39D8D8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38646" y="1294411"/>
            <a:ext cx="117861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20009">
                <a:alpha val="74998"/>
              </a:srgbClr>
            </a:outerShdw>
          </a:effectLst>
        </p:spPr>
        <p:txBody>
          <a:bodyPr wrap="square">
            <a:spAutoFit/>
          </a:bodyPr>
          <a:lstStyle>
            <a:lvl1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26" charset="0"/>
                <a:ea typeface="ＭＳ Ｐゴシック" charset="0"/>
              </a:rPr>
              <a:t>Paul &amp; Silas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  <a:outerShdw blurRad="38100" dist="38100" dir="2700000" algn="tl">
                  <a:srgbClr val="000000"/>
                </a:outerShdw>
              </a:effectLst>
              <a:uLnTx/>
              <a:uFillTx/>
              <a:latin typeface="26" charset="0"/>
              <a:ea typeface="ＭＳ Ｐゴシック" charset="0"/>
            </a:endParaRPr>
          </a:p>
        </p:txBody>
      </p:sp>
      <p:sp>
        <p:nvSpPr>
          <p:cNvPr id="25" name="Right Arrow 16">
            <a:extLst>
              <a:ext uri="{FF2B5EF4-FFF2-40B4-BE49-F238E27FC236}">
                <a16:creationId xmlns:a16="http://schemas.microsoft.com/office/drawing/2014/main" id="{4A347218-FF65-4C4D-B476-1312720B489F}"/>
              </a:ext>
            </a:extLst>
          </p:cNvPr>
          <p:cNvSpPr/>
          <p:nvPr/>
        </p:nvSpPr>
        <p:spPr bwMode="auto">
          <a:xfrm rot="13757680">
            <a:off x="7779555" y="2201184"/>
            <a:ext cx="870040" cy="504056"/>
          </a:xfrm>
          <a:prstGeom prst="rightArrow">
            <a:avLst/>
          </a:prstGeom>
          <a:solidFill>
            <a:srgbClr val="FFFF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NES" pitchFamily="-105" charset="0"/>
              <a:ea typeface="+mn-ea"/>
              <a:cs typeface="+mn-cs"/>
            </a:endParaRPr>
          </a:p>
        </p:txBody>
      </p:sp>
      <p:sp>
        <p:nvSpPr>
          <p:cNvPr id="26" name="Right Arrow 19">
            <a:extLst>
              <a:ext uri="{FF2B5EF4-FFF2-40B4-BE49-F238E27FC236}">
                <a16:creationId xmlns:a16="http://schemas.microsoft.com/office/drawing/2014/main" id="{24E27EF0-2397-4858-9B6E-C20933316B75}"/>
              </a:ext>
            </a:extLst>
          </p:cNvPr>
          <p:cNvSpPr/>
          <p:nvPr/>
        </p:nvSpPr>
        <p:spPr bwMode="auto">
          <a:xfrm rot="10381056">
            <a:off x="7342233" y="3046011"/>
            <a:ext cx="870040" cy="504056"/>
          </a:xfrm>
          <a:prstGeom prst="rightArrow">
            <a:avLst/>
          </a:prstGeom>
          <a:solidFill>
            <a:srgbClr val="FFFF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NES" pitchFamily="-105" charset="0"/>
              <a:ea typeface="+mn-ea"/>
              <a:cs typeface="+mn-cs"/>
            </a:endParaRPr>
          </a:p>
        </p:txBody>
      </p:sp>
      <p:sp>
        <p:nvSpPr>
          <p:cNvPr id="31" name="Text Box 76">
            <a:extLst>
              <a:ext uri="{FF2B5EF4-FFF2-40B4-BE49-F238E27FC236}">
                <a16:creationId xmlns:a16="http://schemas.microsoft.com/office/drawing/2014/main" id="{D4E933A9-5130-478A-B262-8A4375868E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8905" y="3341927"/>
            <a:ext cx="155713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20009">
                <a:alpha val="74998"/>
              </a:srgbClr>
            </a:outerShdw>
          </a:effectLst>
        </p:spPr>
        <p:txBody>
          <a:bodyPr wrap="square">
            <a:spAutoFit/>
          </a:bodyPr>
          <a:lstStyle>
            <a:lvl1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26" charset="0"/>
                <a:ea typeface="ＭＳ Ｐゴシック" charset="0"/>
              </a:rPr>
              <a:t>Barnabas &amp; Mark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  <a:outerShdw blurRad="38100" dist="38100" dir="2700000" algn="tl">
                  <a:srgbClr val="000000"/>
                </a:outerShdw>
              </a:effectLst>
              <a:uLnTx/>
              <a:uFillTx/>
              <a:latin typeface="26" charset="0"/>
              <a:ea typeface="ＭＳ Ｐゴシック" charset="0"/>
            </a:endParaRP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D08DCA82-CFD4-4C77-9137-F24EE30DB581}"/>
              </a:ext>
            </a:extLst>
          </p:cNvPr>
          <p:cNvSpPr txBox="1">
            <a:spLocks/>
          </p:cNvSpPr>
          <p:nvPr/>
        </p:nvSpPr>
        <p:spPr>
          <a:xfrm>
            <a:off x="-140060" y="4488532"/>
            <a:ext cx="7089912" cy="1243339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4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Disagreement leading to separation may be God's way to </a:t>
            </a:r>
            <a:r>
              <a:rPr kumimoji="0" lang="en-US" sz="4400" b="1" i="0" u="none" strike="noStrike" kern="14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e</a:t>
            </a:r>
            <a:r>
              <a:rPr kumimoji="0" lang="en-US" sz="4800" b="1" i="0" u="none" strike="noStrike" kern="14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x</a:t>
            </a:r>
            <a:r>
              <a:rPr kumimoji="0" lang="en-US" sz="5400" b="1" i="0" u="none" strike="noStrike" kern="14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p</a:t>
            </a:r>
            <a:r>
              <a:rPr kumimoji="0" lang="en-US" sz="6000" b="1" i="0" u="none" strike="noStrike" kern="14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a</a:t>
            </a:r>
            <a:r>
              <a:rPr kumimoji="0" lang="en-US" sz="6600" b="1" i="0" u="none" strike="noStrike" kern="14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n</a:t>
            </a:r>
            <a:r>
              <a:rPr kumimoji="0" lang="en-US" sz="7200" b="1" i="0" u="none" strike="noStrike" kern="14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d</a:t>
            </a:r>
            <a:r>
              <a:rPr kumimoji="0" lang="en-US" sz="3600" b="1" i="0" u="none" strike="noStrike" kern="14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his work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27000">
                  <a:prstClr val="black"/>
                </a:glow>
              </a:effectLst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9683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25" grpId="0" animBg="1"/>
      <p:bldP spid="26" grpId="0" animBg="1"/>
      <p:bldP spid="31" grpId="0"/>
      <p:bldP spid="3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E84A9BFF-D88D-4CFF-95D5-E0C31BF8DABB}"/>
              </a:ext>
            </a:extLst>
          </p:cNvPr>
          <p:cNvSpPr txBox="1">
            <a:spLocks/>
          </p:cNvSpPr>
          <p:nvPr/>
        </p:nvSpPr>
        <p:spPr bwMode="auto">
          <a:xfrm>
            <a:off x="94084" y="5525689"/>
            <a:ext cx="9049916" cy="9046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05" charset="-128"/>
                <a:cs typeface="ＭＳ Ｐゴシック" pitchFamily="-105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5" charset="0"/>
                <a:ea typeface="ＭＳ Ｐゴシック" pitchFamily="-105" charset="-128"/>
                <a:cs typeface="ＭＳ Ｐゴシック" pitchFamily="-105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5" charset="0"/>
                <a:ea typeface="ＭＳ Ｐゴシック" pitchFamily="-105" charset="-128"/>
                <a:cs typeface="ＭＳ Ｐゴシック" pitchFamily="-105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5" charset="0"/>
                <a:ea typeface="ＭＳ Ｐゴシック" pitchFamily="-105" charset="-128"/>
                <a:cs typeface="ＭＳ Ｐゴシック" pitchFamily="-105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5" charset="0"/>
                <a:ea typeface="ＭＳ Ｐゴシック" pitchFamily="-105" charset="-128"/>
                <a:cs typeface="ＭＳ Ｐゴシック" pitchFamily="-105" charset="-128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5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5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5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5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50800" dist="88900" dir="2700000" algn="tl" rotWithShape="0">
                    <a:srgbClr val="000000"/>
                  </a:outerShdw>
                </a:effectLst>
                <a:uLnTx/>
                <a:uFillTx/>
                <a:latin typeface="Arial"/>
                <a:ea typeface="ＭＳ Ｐゴシック" pitchFamily="-105" charset="-128"/>
                <a:cs typeface="Arial"/>
              </a:rPr>
              <a:t>2</a:t>
            </a:r>
            <a:r>
              <a:rPr kumimoji="0" lang="en-US" sz="3600" b="1" i="0" u="none" strike="noStrike" kern="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50800" dist="88900" dir="2700000" algn="tl" rotWithShape="0">
                    <a:srgbClr val="000000"/>
                  </a:outerShdw>
                </a:effectLst>
                <a:uLnTx/>
                <a:uFillTx/>
                <a:latin typeface="Arial"/>
                <a:ea typeface="ＭＳ Ｐゴシック" pitchFamily="-105" charset="-128"/>
                <a:cs typeface="Arial"/>
              </a:rPr>
              <a:t>nd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50800" dist="88900" dir="2700000" algn="tl" rotWithShape="0">
                    <a:srgbClr val="000000"/>
                  </a:outerShdw>
                </a:effectLst>
                <a:uLnTx/>
                <a:uFillTx/>
                <a:latin typeface="Arial"/>
                <a:ea typeface="ＭＳ Ｐゴシック" pitchFamily="-105" charset="-128"/>
                <a:cs typeface="Arial"/>
              </a:rPr>
              <a:t> Missionary Journey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50800" dist="88900" dir="2700000" algn="tl" rotWithShape="0">
                    <a:srgbClr val="000000"/>
                  </a:outerShdw>
                </a:effectLst>
                <a:uLnTx/>
                <a:uFillTx/>
                <a:latin typeface="Arial"/>
                <a:ea typeface="ＭＳ Ｐゴシック" pitchFamily="-105" charset="-128"/>
                <a:cs typeface="Arial"/>
              </a:rPr>
              <a:t>Part 2: Macedonian Mission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50800" dist="88900" dir="2700000" algn="tl" rotWithShape="0">
                    <a:srgbClr val="000000"/>
                  </a:outerShdw>
                </a:effectLst>
                <a:uLnTx/>
                <a:uFillTx/>
                <a:latin typeface="Arial"/>
                <a:ea typeface="ＭＳ Ｐゴシック" pitchFamily="-105" charset="-128"/>
                <a:cs typeface="Arial"/>
              </a:rPr>
              <a:t>(Acts 16:11 – 18:22)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  <a:outerShdw blurRad="50800" dist="88900" dir="2700000" algn="tl" rotWithShape="0">
                  <a:srgbClr val="000000"/>
                </a:outerShdw>
              </a:effectLst>
              <a:uLnTx/>
              <a:uFillTx/>
              <a:latin typeface="Arial"/>
              <a:ea typeface="ＭＳ Ｐゴシック" pitchFamily="-105" charset="-128"/>
              <a:cs typeface="Arial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A140CF7-A32A-4EED-A759-8972127FD15D}"/>
              </a:ext>
            </a:extLst>
          </p:cNvPr>
          <p:cNvGrpSpPr>
            <a:grpSpLocks noChangeAspect="1"/>
          </p:cNvGrpSpPr>
          <p:nvPr/>
        </p:nvGrpSpPr>
        <p:grpSpPr>
          <a:xfrm>
            <a:off x="7782831" y="3958389"/>
            <a:ext cx="323236" cy="520186"/>
            <a:chOff x="6384926" y="1171576"/>
            <a:chExt cx="2112978" cy="3400426"/>
          </a:xfrm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CDD9C6B8-A408-43D4-B366-040BADC3A76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84926" y="2635251"/>
              <a:ext cx="2020886" cy="1936751"/>
            </a:xfrm>
            <a:custGeom>
              <a:avLst/>
              <a:gdLst>
                <a:gd name="T0" fmla="*/ 2147483647 w 1273"/>
                <a:gd name="T1" fmla="*/ 2147483647 h 1220"/>
                <a:gd name="T2" fmla="*/ 2147483647 w 1273"/>
                <a:gd name="T3" fmla="*/ 2147483647 h 1220"/>
                <a:gd name="T4" fmla="*/ 2147483647 w 1273"/>
                <a:gd name="T5" fmla="*/ 2147483647 h 1220"/>
                <a:gd name="T6" fmla="*/ 2147483647 w 1273"/>
                <a:gd name="T7" fmla="*/ 2147483647 h 1220"/>
                <a:gd name="T8" fmla="*/ 2147483647 w 1273"/>
                <a:gd name="T9" fmla="*/ 2147483647 h 1220"/>
                <a:gd name="T10" fmla="*/ 2147483647 w 1273"/>
                <a:gd name="T11" fmla="*/ 2147483647 h 1220"/>
                <a:gd name="T12" fmla="*/ 2147483647 w 1273"/>
                <a:gd name="T13" fmla="*/ 2147483647 h 1220"/>
                <a:gd name="T14" fmla="*/ 2147483647 w 1273"/>
                <a:gd name="T15" fmla="*/ 2147483647 h 1220"/>
                <a:gd name="T16" fmla="*/ 2147483647 w 1273"/>
                <a:gd name="T17" fmla="*/ 2147483647 h 1220"/>
                <a:gd name="T18" fmla="*/ 2147483647 w 1273"/>
                <a:gd name="T19" fmla="*/ 2147483647 h 1220"/>
                <a:gd name="T20" fmla="*/ 2147483647 w 1273"/>
                <a:gd name="T21" fmla="*/ 2147483647 h 1220"/>
                <a:gd name="T22" fmla="*/ 2147483647 w 1273"/>
                <a:gd name="T23" fmla="*/ 2147483647 h 1220"/>
                <a:gd name="T24" fmla="*/ 2147483647 w 1273"/>
                <a:gd name="T25" fmla="*/ 2147483647 h 1220"/>
                <a:gd name="T26" fmla="*/ 2147483647 w 1273"/>
                <a:gd name="T27" fmla="*/ 2147483647 h 1220"/>
                <a:gd name="T28" fmla="*/ 2147483647 w 1273"/>
                <a:gd name="T29" fmla="*/ 2147483647 h 1220"/>
                <a:gd name="T30" fmla="*/ 2147483647 w 1273"/>
                <a:gd name="T31" fmla="*/ 2147483647 h 1220"/>
                <a:gd name="T32" fmla="*/ 0 w 1273"/>
                <a:gd name="T33" fmla="*/ 2147483647 h 1220"/>
                <a:gd name="T34" fmla="*/ 2147483647 w 1273"/>
                <a:gd name="T35" fmla="*/ 2147483647 h 1220"/>
                <a:gd name="T36" fmla="*/ 2147483647 w 1273"/>
                <a:gd name="T37" fmla="*/ 2147483647 h 1220"/>
                <a:gd name="T38" fmla="*/ 2147483647 w 1273"/>
                <a:gd name="T39" fmla="*/ 2147483647 h 1220"/>
                <a:gd name="T40" fmla="*/ 2147483647 w 1273"/>
                <a:gd name="T41" fmla="*/ 2147483647 h 1220"/>
                <a:gd name="T42" fmla="*/ 2147483647 w 1273"/>
                <a:gd name="T43" fmla="*/ 2147483647 h 1220"/>
                <a:gd name="T44" fmla="*/ 2147483647 w 1273"/>
                <a:gd name="T45" fmla="*/ 2147483647 h 1220"/>
                <a:gd name="T46" fmla="*/ 2147483647 w 1273"/>
                <a:gd name="T47" fmla="*/ 2147483647 h 1220"/>
                <a:gd name="T48" fmla="*/ 2147483647 w 1273"/>
                <a:gd name="T49" fmla="*/ 2147483647 h 1220"/>
                <a:gd name="T50" fmla="*/ 2147483647 w 1273"/>
                <a:gd name="T51" fmla="*/ 2147483647 h 1220"/>
                <a:gd name="T52" fmla="*/ 2147483647 w 1273"/>
                <a:gd name="T53" fmla="*/ 2147483647 h 1220"/>
                <a:gd name="T54" fmla="*/ 2147483647 w 1273"/>
                <a:gd name="T55" fmla="*/ 2147483647 h 1220"/>
                <a:gd name="T56" fmla="*/ 2147483647 w 1273"/>
                <a:gd name="T57" fmla="*/ 2147483647 h 1220"/>
                <a:gd name="T58" fmla="*/ 2147483647 w 1273"/>
                <a:gd name="T59" fmla="*/ 2147483647 h 1220"/>
                <a:gd name="T60" fmla="*/ 2147483647 w 1273"/>
                <a:gd name="T61" fmla="*/ 2147483647 h 1220"/>
                <a:gd name="T62" fmla="*/ 2147483647 w 1273"/>
                <a:gd name="T63" fmla="*/ 2147483647 h 1220"/>
                <a:gd name="T64" fmla="*/ 2147483647 w 1273"/>
                <a:gd name="T65" fmla="*/ 2147483647 h 122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73"/>
                <a:gd name="T100" fmla="*/ 0 h 1220"/>
                <a:gd name="T101" fmla="*/ 1273 w 1273"/>
                <a:gd name="T102" fmla="*/ 1220 h 122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73" h="1220">
                  <a:moveTo>
                    <a:pt x="1178" y="28"/>
                  </a:moveTo>
                  <a:cubicBezTo>
                    <a:pt x="1123" y="47"/>
                    <a:pt x="1187" y="26"/>
                    <a:pt x="1074" y="43"/>
                  </a:cubicBezTo>
                  <a:cubicBezTo>
                    <a:pt x="1058" y="45"/>
                    <a:pt x="1045" y="55"/>
                    <a:pt x="1030" y="58"/>
                  </a:cubicBezTo>
                  <a:cubicBezTo>
                    <a:pt x="961" y="68"/>
                    <a:pt x="821" y="71"/>
                    <a:pt x="778" y="73"/>
                  </a:cubicBezTo>
                  <a:cubicBezTo>
                    <a:pt x="753" y="76"/>
                    <a:pt x="729" y="88"/>
                    <a:pt x="704" y="88"/>
                  </a:cubicBezTo>
                  <a:cubicBezTo>
                    <a:pt x="644" y="88"/>
                    <a:pt x="597" y="58"/>
                    <a:pt x="541" y="51"/>
                  </a:cubicBezTo>
                  <a:cubicBezTo>
                    <a:pt x="511" y="47"/>
                    <a:pt x="481" y="45"/>
                    <a:pt x="452" y="43"/>
                  </a:cubicBezTo>
                  <a:cubicBezTo>
                    <a:pt x="448" y="32"/>
                    <a:pt x="443" y="0"/>
                    <a:pt x="422" y="6"/>
                  </a:cubicBezTo>
                  <a:cubicBezTo>
                    <a:pt x="414" y="7"/>
                    <a:pt x="417" y="20"/>
                    <a:pt x="415" y="28"/>
                  </a:cubicBezTo>
                  <a:cubicBezTo>
                    <a:pt x="406" y="138"/>
                    <a:pt x="392" y="328"/>
                    <a:pt x="311" y="414"/>
                  </a:cubicBezTo>
                  <a:cubicBezTo>
                    <a:pt x="289" y="481"/>
                    <a:pt x="286" y="577"/>
                    <a:pt x="252" y="636"/>
                  </a:cubicBezTo>
                  <a:cubicBezTo>
                    <a:pt x="233" y="667"/>
                    <a:pt x="238" y="683"/>
                    <a:pt x="207" y="702"/>
                  </a:cubicBezTo>
                  <a:cubicBezTo>
                    <a:pt x="190" y="754"/>
                    <a:pt x="216" y="694"/>
                    <a:pt x="163" y="739"/>
                  </a:cubicBezTo>
                  <a:cubicBezTo>
                    <a:pt x="147" y="751"/>
                    <a:pt x="144" y="774"/>
                    <a:pt x="133" y="791"/>
                  </a:cubicBezTo>
                  <a:cubicBezTo>
                    <a:pt x="123" y="891"/>
                    <a:pt x="104" y="913"/>
                    <a:pt x="67" y="999"/>
                  </a:cubicBezTo>
                  <a:cubicBezTo>
                    <a:pt x="55" y="1025"/>
                    <a:pt x="53" y="1048"/>
                    <a:pt x="37" y="1073"/>
                  </a:cubicBezTo>
                  <a:cubicBezTo>
                    <a:pt x="27" y="1101"/>
                    <a:pt x="10" y="1104"/>
                    <a:pt x="0" y="1132"/>
                  </a:cubicBezTo>
                  <a:cubicBezTo>
                    <a:pt x="19" y="1220"/>
                    <a:pt x="25" y="1190"/>
                    <a:pt x="141" y="1184"/>
                  </a:cubicBezTo>
                  <a:cubicBezTo>
                    <a:pt x="310" y="1147"/>
                    <a:pt x="470" y="1165"/>
                    <a:pt x="652" y="1162"/>
                  </a:cubicBezTo>
                  <a:cubicBezTo>
                    <a:pt x="688" y="1148"/>
                    <a:pt x="724" y="1139"/>
                    <a:pt x="763" y="1132"/>
                  </a:cubicBezTo>
                  <a:cubicBezTo>
                    <a:pt x="828" y="1137"/>
                    <a:pt x="890" y="1146"/>
                    <a:pt x="956" y="1154"/>
                  </a:cubicBezTo>
                  <a:cubicBezTo>
                    <a:pt x="1041" y="1177"/>
                    <a:pt x="1128" y="1167"/>
                    <a:pt x="1215" y="1162"/>
                  </a:cubicBezTo>
                  <a:cubicBezTo>
                    <a:pt x="1235" y="1130"/>
                    <a:pt x="1223" y="1114"/>
                    <a:pt x="1259" y="1102"/>
                  </a:cubicBezTo>
                  <a:cubicBezTo>
                    <a:pt x="1273" y="1062"/>
                    <a:pt x="1259" y="1024"/>
                    <a:pt x="1237" y="991"/>
                  </a:cubicBezTo>
                  <a:cubicBezTo>
                    <a:pt x="1228" y="963"/>
                    <a:pt x="1220" y="938"/>
                    <a:pt x="1215" y="910"/>
                  </a:cubicBezTo>
                  <a:cubicBezTo>
                    <a:pt x="1238" y="852"/>
                    <a:pt x="1254" y="739"/>
                    <a:pt x="1200" y="702"/>
                  </a:cubicBezTo>
                  <a:cubicBezTo>
                    <a:pt x="1182" y="675"/>
                    <a:pt x="1175" y="666"/>
                    <a:pt x="1185" y="636"/>
                  </a:cubicBezTo>
                  <a:cubicBezTo>
                    <a:pt x="1178" y="554"/>
                    <a:pt x="1129" y="392"/>
                    <a:pt x="1207" y="339"/>
                  </a:cubicBezTo>
                  <a:cubicBezTo>
                    <a:pt x="1212" y="323"/>
                    <a:pt x="1227" y="260"/>
                    <a:pt x="1237" y="251"/>
                  </a:cubicBezTo>
                  <a:cubicBezTo>
                    <a:pt x="1242" y="245"/>
                    <a:pt x="1251" y="245"/>
                    <a:pt x="1259" y="243"/>
                  </a:cubicBezTo>
                  <a:cubicBezTo>
                    <a:pt x="1256" y="203"/>
                    <a:pt x="1260" y="163"/>
                    <a:pt x="1252" y="125"/>
                  </a:cubicBezTo>
                  <a:cubicBezTo>
                    <a:pt x="1250" y="117"/>
                    <a:pt x="1236" y="121"/>
                    <a:pt x="1230" y="117"/>
                  </a:cubicBezTo>
                  <a:cubicBezTo>
                    <a:pt x="1196" y="89"/>
                    <a:pt x="1218" y="55"/>
                    <a:pt x="1178" y="28"/>
                  </a:cubicBezTo>
                  <a:close/>
                </a:path>
              </a:pathLst>
            </a:custGeom>
            <a:solidFill>
              <a:srgbClr val="FF00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91334" tIns="45667" rIns="91334" bIns="45667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164F455B-ABDB-47DE-9977-5B5F437A355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5178" y="1171576"/>
              <a:ext cx="1482726" cy="1644651"/>
            </a:xfrm>
            <a:custGeom>
              <a:avLst/>
              <a:gdLst>
                <a:gd name="T0" fmla="*/ 2147483647 w 934"/>
                <a:gd name="T1" fmla="*/ 2147483647 h 1036"/>
                <a:gd name="T2" fmla="*/ 2147483647 w 934"/>
                <a:gd name="T3" fmla="*/ 2147483647 h 1036"/>
                <a:gd name="T4" fmla="*/ 2147483647 w 934"/>
                <a:gd name="T5" fmla="*/ 2147483647 h 1036"/>
                <a:gd name="T6" fmla="*/ 2147483647 w 934"/>
                <a:gd name="T7" fmla="*/ 2147483647 h 1036"/>
                <a:gd name="T8" fmla="*/ 2147483647 w 934"/>
                <a:gd name="T9" fmla="*/ 2147483647 h 1036"/>
                <a:gd name="T10" fmla="*/ 2147483647 w 934"/>
                <a:gd name="T11" fmla="*/ 2147483647 h 1036"/>
                <a:gd name="T12" fmla="*/ 2147483647 w 934"/>
                <a:gd name="T13" fmla="*/ 2147483647 h 1036"/>
                <a:gd name="T14" fmla="*/ 2147483647 w 934"/>
                <a:gd name="T15" fmla="*/ 2147483647 h 1036"/>
                <a:gd name="T16" fmla="*/ 2147483647 w 934"/>
                <a:gd name="T17" fmla="*/ 2147483647 h 1036"/>
                <a:gd name="T18" fmla="*/ 2147483647 w 934"/>
                <a:gd name="T19" fmla="*/ 2147483647 h 1036"/>
                <a:gd name="T20" fmla="*/ 2147483647 w 934"/>
                <a:gd name="T21" fmla="*/ 2147483647 h 1036"/>
                <a:gd name="T22" fmla="*/ 2147483647 w 934"/>
                <a:gd name="T23" fmla="*/ 2147483647 h 1036"/>
                <a:gd name="T24" fmla="*/ 2147483647 w 934"/>
                <a:gd name="T25" fmla="*/ 2147483647 h 1036"/>
                <a:gd name="T26" fmla="*/ 2147483647 w 934"/>
                <a:gd name="T27" fmla="*/ 2147483647 h 1036"/>
                <a:gd name="T28" fmla="*/ 2147483647 w 934"/>
                <a:gd name="T29" fmla="*/ 2147483647 h 1036"/>
                <a:gd name="T30" fmla="*/ 2147483647 w 934"/>
                <a:gd name="T31" fmla="*/ 2147483647 h 1036"/>
                <a:gd name="T32" fmla="*/ 2147483647 w 934"/>
                <a:gd name="T33" fmla="*/ 2147483647 h 1036"/>
                <a:gd name="T34" fmla="*/ 2147483647 w 934"/>
                <a:gd name="T35" fmla="*/ 2147483647 h 1036"/>
                <a:gd name="T36" fmla="*/ 2147483647 w 934"/>
                <a:gd name="T37" fmla="*/ 2147483647 h 1036"/>
                <a:gd name="T38" fmla="*/ 2147483647 w 934"/>
                <a:gd name="T39" fmla="*/ 2147483647 h 1036"/>
                <a:gd name="T40" fmla="*/ 2147483647 w 934"/>
                <a:gd name="T41" fmla="*/ 2147483647 h 1036"/>
                <a:gd name="T42" fmla="*/ 2147483647 w 934"/>
                <a:gd name="T43" fmla="*/ 2147483647 h 10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934"/>
                <a:gd name="T67" fmla="*/ 0 h 1036"/>
                <a:gd name="T68" fmla="*/ 934 w 934"/>
                <a:gd name="T69" fmla="*/ 1036 h 10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934" h="1036">
                  <a:moveTo>
                    <a:pt x="759" y="180"/>
                  </a:moveTo>
                  <a:cubicBezTo>
                    <a:pt x="694" y="244"/>
                    <a:pt x="575" y="205"/>
                    <a:pt x="499" y="203"/>
                  </a:cubicBezTo>
                  <a:cubicBezTo>
                    <a:pt x="459" y="171"/>
                    <a:pt x="424" y="140"/>
                    <a:pt x="381" y="114"/>
                  </a:cubicBezTo>
                  <a:cubicBezTo>
                    <a:pt x="365" y="104"/>
                    <a:pt x="336" y="84"/>
                    <a:pt x="336" y="84"/>
                  </a:cubicBezTo>
                  <a:cubicBezTo>
                    <a:pt x="282" y="0"/>
                    <a:pt x="160" y="103"/>
                    <a:pt x="92" y="32"/>
                  </a:cubicBezTo>
                  <a:cubicBezTo>
                    <a:pt x="82" y="34"/>
                    <a:pt x="68" y="31"/>
                    <a:pt x="62" y="40"/>
                  </a:cubicBezTo>
                  <a:cubicBezTo>
                    <a:pt x="57" y="46"/>
                    <a:pt x="69" y="54"/>
                    <a:pt x="70" y="62"/>
                  </a:cubicBezTo>
                  <a:cubicBezTo>
                    <a:pt x="74" y="116"/>
                    <a:pt x="74" y="170"/>
                    <a:pt x="77" y="225"/>
                  </a:cubicBezTo>
                  <a:cubicBezTo>
                    <a:pt x="72" y="295"/>
                    <a:pt x="73" y="329"/>
                    <a:pt x="55" y="388"/>
                  </a:cubicBezTo>
                  <a:cubicBezTo>
                    <a:pt x="52" y="412"/>
                    <a:pt x="49" y="437"/>
                    <a:pt x="48" y="462"/>
                  </a:cubicBezTo>
                  <a:cubicBezTo>
                    <a:pt x="44" y="540"/>
                    <a:pt x="46" y="620"/>
                    <a:pt x="40" y="699"/>
                  </a:cubicBezTo>
                  <a:cubicBezTo>
                    <a:pt x="37" y="723"/>
                    <a:pt x="10" y="787"/>
                    <a:pt x="3" y="817"/>
                  </a:cubicBezTo>
                  <a:cubicBezTo>
                    <a:pt x="5" y="851"/>
                    <a:pt x="0" y="887"/>
                    <a:pt x="10" y="921"/>
                  </a:cubicBezTo>
                  <a:cubicBezTo>
                    <a:pt x="13" y="932"/>
                    <a:pt x="33" y="932"/>
                    <a:pt x="40" y="943"/>
                  </a:cubicBezTo>
                  <a:cubicBezTo>
                    <a:pt x="48" y="956"/>
                    <a:pt x="39" y="987"/>
                    <a:pt x="55" y="988"/>
                  </a:cubicBezTo>
                  <a:cubicBezTo>
                    <a:pt x="151" y="993"/>
                    <a:pt x="247" y="998"/>
                    <a:pt x="344" y="1003"/>
                  </a:cubicBezTo>
                  <a:cubicBezTo>
                    <a:pt x="934" y="991"/>
                    <a:pt x="624" y="1036"/>
                    <a:pt x="825" y="973"/>
                  </a:cubicBezTo>
                  <a:cubicBezTo>
                    <a:pt x="851" y="899"/>
                    <a:pt x="854" y="752"/>
                    <a:pt x="833" y="669"/>
                  </a:cubicBezTo>
                  <a:cubicBezTo>
                    <a:pt x="830" y="660"/>
                    <a:pt x="817" y="659"/>
                    <a:pt x="810" y="654"/>
                  </a:cubicBezTo>
                  <a:cubicBezTo>
                    <a:pt x="756" y="563"/>
                    <a:pt x="839" y="412"/>
                    <a:pt x="751" y="380"/>
                  </a:cubicBezTo>
                  <a:cubicBezTo>
                    <a:pt x="723" y="339"/>
                    <a:pt x="727" y="308"/>
                    <a:pt x="744" y="262"/>
                  </a:cubicBezTo>
                  <a:cubicBezTo>
                    <a:pt x="731" y="213"/>
                    <a:pt x="731" y="241"/>
                    <a:pt x="759" y="180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91334" tIns="45667" rIns="91334" bIns="45667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</p:grpSp>
      <p:sp>
        <p:nvSpPr>
          <p:cNvPr id="21" name="Oval 58">
            <a:extLst>
              <a:ext uri="{FF2B5EF4-FFF2-40B4-BE49-F238E27FC236}">
                <a16:creationId xmlns:a16="http://schemas.microsoft.com/office/drawing/2014/main" id="{0DE1C78C-AB7B-4891-B3A4-3931244D04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35888" y="3067333"/>
            <a:ext cx="234950" cy="233362"/>
          </a:xfrm>
          <a:prstGeom prst="ellipse">
            <a:avLst/>
          </a:prstGeom>
          <a:solidFill>
            <a:srgbClr val="FA0020"/>
          </a:solidFill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89803" dir="2700000" algn="ctr" rotWithShape="0">
              <a:srgbClr val="020009">
                <a:alpha val="74998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NES" pitchFamily="-105" charset="0"/>
              <a:ea typeface="+mn-ea"/>
              <a:cs typeface="+mn-cs"/>
            </a:endParaRPr>
          </a:p>
        </p:txBody>
      </p:sp>
      <p:sp>
        <p:nvSpPr>
          <p:cNvPr id="22" name="Text Box 76">
            <a:extLst>
              <a:ext uri="{FF2B5EF4-FFF2-40B4-BE49-F238E27FC236}">
                <a16:creationId xmlns:a16="http://schemas.microsoft.com/office/drawing/2014/main" id="{DFA75B16-1AAF-4093-A362-24BDD4D330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19437" y="2680181"/>
            <a:ext cx="11905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20009">
                <a:alpha val="74998"/>
              </a:srgbClr>
            </a:outerShdw>
          </a:effectLst>
        </p:spPr>
        <p:txBody>
          <a:bodyPr wrap="square">
            <a:spAutoFit/>
          </a:bodyPr>
          <a:lstStyle>
            <a:lvl1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9pPr>
          </a:lstStyle>
          <a:p>
            <a:pPr marL="0" marR="0" lvl="0" indent="0" algn="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26" charset="0"/>
                <a:ea typeface="ＭＳ Ｐゴシック" charset="0"/>
              </a:rPr>
              <a:t>Antioch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  <a:outerShdw blurRad="38100" dist="38100" dir="2700000" algn="tl">
                  <a:srgbClr val="000000"/>
                </a:outerShdw>
              </a:effectLst>
              <a:uLnTx/>
              <a:uFillTx/>
              <a:latin typeface="26" charset="0"/>
              <a:ea typeface="ＭＳ Ｐゴシック" charset="0"/>
            </a:endParaRPr>
          </a:p>
        </p:txBody>
      </p:sp>
      <p:sp>
        <p:nvSpPr>
          <p:cNvPr id="23" name="Text Box 11">
            <a:extLst>
              <a:ext uri="{FF2B5EF4-FFF2-40B4-BE49-F238E27FC236}">
                <a16:creationId xmlns:a16="http://schemas.microsoft.com/office/drawing/2014/main" id="{41FC4CF5-43E6-47FE-BF15-3D1DA36FBC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5353" y="4488532"/>
            <a:ext cx="1767730" cy="461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334" tIns="45667" rIns="91334" bIns="45667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8000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pitchFamily="-112" charset="0"/>
                <a:ea typeface="ＭＳ Ｐゴシック"/>
                <a:cs typeface="+mn-cs"/>
              </a:rPr>
              <a:t>Jerusalem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8000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uLnTx/>
              <a:uFillTx/>
              <a:latin typeface="Arial" pitchFamily="-112" charset="0"/>
              <a:ea typeface="ＭＳ Ｐゴシック"/>
              <a:cs typeface="+mn-cs"/>
            </a:endParaRPr>
          </a:p>
        </p:txBody>
      </p:sp>
      <p:sp>
        <p:nvSpPr>
          <p:cNvPr id="24" name="Oval 58">
            <a:extLst>
              <a:ext uri="{FF2B5EF4-FFF2-40B4-BE49-F238E27FC236}">
                <a16:creationId xmlns:a16="http://schemas.microsoft.com/office/drawing/2014/main" id="{8E4143D2-6A68-48D1-8654-8E9F26F407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38646" y="4232341"/>
            <a:ext cx="234950" cy="233362"/>
          </a:xfrm>
          <a:prstGeom prst="ellipse">
            <a:avLst/>
          </a:prstGeom>
          <a:solidFill>
            <a:srgbClr val="FA0020"/>
          </a:solidFill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89803" dir="2700000" algn="ctr" rotWithShape="0">
              <a:srgbClr val="020009">
                <a:alpha val="74998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NES" pitchFamily="-105" charset="0"/>
              <a:ea typeface="+mn-ea"/>
              <a:cs typeface="+mn-cs"/>
            </a:endParaRPr>
          </a:p>
        </p:txBody>
      </p:sp>
      <p:sp>
        <p:nvSpPr>
          <p:cNvPr id="25" name="Right Arrow 16">
            <a:extLst>
              <a:ext uri="{FF2B5EF4-FFF2-40B4-BE49-F238E27FC236}">
                <a16:creationId xmlns:a16="http://schemas.microsoft.com/office/drawing/2014/main" id="{4A347218-FF65-4C4D-B476-1312720B489F}"/>
              </a:ext>
            </a:extLst>
          </p:cNvPr>
          <p:cNvSpPr/>
          <p:nvPr/>
        </p:nvSpPr>
        <p:spPr bwMode="auto">
          <a:xfrm rot="13757680">
            <a:off x="7779555" y="2201184"/>
            <a:ext cx="870040" cy="504056"/>
          </a:xfrm>
          <a:prstGeom prst="rightArrow">
            <a:avLst/>
          </a:prstGeom>
          <a:solidFill>
            <a:srgbClr val="FFFF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NES" pitchFamily="-105" charset="0"/>
              <a:ea typeface="+mn-ea"/>
              <a:cs typeface="+mn-cs"/>
            </a:endParaRPr>
          </a:p>
        </p:txBody>
      </p:sp>
      <p:sp>
        <p:nvSpPr>
          <p:cNvPr id="15" name="Text Box 76">
            <a:extLst>
              <a:ext uri="{FF2B5EF4-FFF2-40B4-BE49-F238E27FC236}">
                <a16:creationId xmlns:a16="http://schemas.microsoft.com/office/drawing/2014/main" id="{7973416D-6AB7-4B24-93BA-11194BB32F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2633" y="578215"/>
            <a:ext cx="195397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20009">
                <a:alpha val="74998"/>
              </a:srgbClr>
            </a:outerShdw>
          </a:effectLst>
        </p:spPr>
        <p:txBody>
          <a:bodyPr wrap="square">
            <a:spAutoFit/>
          </a:bodyPr>
          <a:lstStyle>
            <a:lvl1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9pPr>
          </a:lstStyle>
          <a:p>
            <a:pPr marL="0" marR="0" lvl="0" indent="0" algn="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26" charset="0"/>
                <a:ea typeface="ＭＳ Ｐゴシック" charset="0"/>
              </a:rPr>
              <a:t>Bithynia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  <a:outerShdw blurRad="38100" dist="38100" dir="2700000" algn="tl">
                  <a:srgbClr val="000000"/>
                </a:outerShdw>
              </a:effectLst>
              <a:uLnTx/>
              <a:uFillTx/>
              <a:latin typeface="26" charset="0"/>
              <a:ea typeface="ＭＳ Ｐゴシック" charset="0"/>
            </a:endParaRPr>
          </a:p>
        </p:txBody>
      </p:sp>
      <p:sp>
        <p:nvSpPr>
          <p:cNvPr id="16" name="Right Arrow 19">
            <a:extLst>
              <a:ext uri="{FF2B5EF4-FFF2-40B4-BE49-F238E27FC236}">
                <a16:creationId xmlns:a16="http://schemas.microsoft.com/office/drawing/2014/main" id="{29254C7E-A3A1-4E28-8F1B-2B7F8A587CE1}"/>
              </a:ext>
            </a:extLst>
          </p:cNvPr>
          <p:cNvSpPr/>
          <p:nvPr/>
        </p:nvSpPr>
        <p:spPr bwMode="auto">
          <a:xfrm rot="10381056">
            <a:off x="6378105" y="1723392"/>
            <a:ext cx="870040" cy="504056"/>
          </a:xfrm>
          <a:prstGeom prst="rightArrow">
            <a:avLst/>
          </a:prstGeom>
          <a:solidFill>
            <a:srgbClr val="FFFFFF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NES" pitchFamily="-105" charset="0"/>
              <a:ea typeface="+mn-ea"/>
              <a:cs typeface="+mn-cs"/>
            </a:endParaRPr>
          </a:p>
        </p:txBody>
      </p:sp>
      <p:sp>
        <p:nvSpPr>
          <p:cNvPr id="27" name="Text Box 76">
            <a:extLst>
              <a:ext uri="{FF2B5EF4-FFF2-40B4-BE49-F238E27FC236}">
                <a16:creationId xmlns:a16="http://schemas.microsoft.com/office/drawing/2014/main" id="{7B56B1A6-8457-4D6A-869A-EF459550B8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5754" y="1718798"/>
            <a:ext cx="132126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20009">
                <a:alpha val="74998"/>
              </a:srgbClr>
            </a:outerShdw>
          </a:effectLst>
        </p:spPr>
        <p:txBody>
          <a:bodyPr wrap="square">
            <a:spAutoFit/>
          </a:bodyPr>
          <a:lstStyle>
            <a:lvl1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9pPr>
          </a:lstStyle>
          <a:p>
            <a:pPr marL="0" marR="0" lvl="0" indent="0" algn="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26" charset="0"/>
                <a:ea typeface="ＭＳ Ｐゴシック" charset="0"/>
              </a:rPr>
              <a:t>Asia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  <a:outerShdw blurRad="38100" dist="38100" dir="2700000" algn="tl">
                  <a:srgbClr val="000000"/>
                </a:outerShdw>
              </a:effectLst>
              <a:uLnTx/>
              <a:uFillTx/>
              <a:latin typeface="26" charset="0"/>
              <a:ea typeface="ＭＳ Ｐゴシック" charset="0"/>
            </a:endParaRPr>
          </a:p>
        </p:txBody>
      </p:sp>
      <p:sp>
        <p:nvSpPr>
          <p:cNvPr id="28" name="Right Arrow 17">
            <a:extLst>
              <a:ext uri="{FF2B5EF4-FFF2-40B4-BE49-F238E27FC236}">
                <a16:creationId xmlns:a16="http://schemas.microsoft.com/office/drawing/2014/main" id="{76BEB8E0-ACFF-429F-BFC9-5B50AA967DB8}"/>
              </a:ext>
            </a:extLst>
          </p:cNvPr>
          <p:cNvSpPr/>
          <p:nvPr/>
        </p:nvSpPr>
        <p:spPr bwMode="auto">
          <a:xfrm rot="16200000">
            <a:off x="7192922" y="1186437"/>
            <a:ext cx="664607" cy="504056"/>
          </a:xfrm>
          <a:prstGeom prst="rightArrow">
            <a:avLst/>
          </a:prstGeom>
          <a:solidFill>
            <a:srgbClr val="FFFFFF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NES" pitchFamily="-105" charset="0"/>
              <a:ea typeface="+mn-ea"/>
              <a:cs typeface="+mn-cs"/>
            </a:endParaRPr>
          </a:p>
        </p:txBody>
      </p:sp>
      <p:sp>
        <p:nvSpPr>
          <p:cNvPr id="29" name="Right Arrow 18">
            <a:extLst>
              <a:ext uri="{FF2B5EF4-FFF2-40B4-BE49-F238E27FC236}">
                <a16:creationId xmlns:a16="http://schemas.microsoft.com/office/drawing/2014/main" id="{A76EC8FE-1511-475C-9503-34DC5DF44CE7}"/>
              </a:ext>
            </a:extLst>
          </p:cNvPr>
          <p:cNvSpPr/>
          <p:nvPr/>
        </p:nvSpPr>
        <p:spPr bwMode="auto">
          <a:xfrm rot="11732237">
            <a:off x="5761402" y="1109617"/>
            <a:ext cx="1269806" cy="504056"/>
          </a:xfrm>
          <a:prstGeom prst="rightArrow">
            <a:avLst/>
          </a:prstGeom>
          <a:solidFill>
            <a:srgbClr val="FFFFFF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NES" pitchFamily="-105" charset="0"/>
              <a:ea typeface="+mn-ea"/>
              <a:cs typeface="+mn-cs"/>
            </a:endParaRPr>
          </a:p>
        </p:txBody>
      </p:sp>
      <p:sp>
        <p:nvSpPr>
          <p:cNvPr id="30" name="Text Box 76">
            <a:extLst>
              <a:ext uri="{FF2B5EF4-FFF2-40B4-BE49-F238E27FC236}">
                <a16:creationId xmlns:a16="http://schemas.microsoft.com/office/drawing/2014/main" id="{8A693B65-2AE0-4443-8BD3-DB67D4B200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0348" y="1210875"/>
            <a:ext cx="141725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20009">
                <a:alpha val="74998"/>
              </a:srgbClr>
            </a:outerShdw>
          </a:effectLst>
        </p:spPr>
        <p:txBody>
          <a:bodyPr wrap="square">
            <a:spAutoFit/>
          </a:bodyPr>
          <a:lstStyle>
            <a:lvl1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9pPr>
          </a:lstStyle>
          <a:p>
            <a:pPr marL="0" marR="0" lvl="0" indent="0" algn="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26" charset="0"/>
                <a:ea typeface="ＭＳ Ｐゴシック" charset="0"/>
              </a:rPr>
              <a:t>Troas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  <a:outerShdw blurRad="38100" dist="38100" dir="2700000" algn="tl">
                  <a:srgbClr val="000000"/>
                </a:outerShdw>
              </a:effectLst>
              <a:uLnTx/>
              <a:uFillTx/>
              <a:latin typeface="26" charset="0"/>
              <a:ea typeface="ＭＳ Ｐゴシック" charset="0"/>
            </a:endParaRPr>
          </a:p>
        </p:txBody>
      </p:sp>
      <p:sp>
        <p:nvSpPr>
          <p:cNvPr id="32" name="Oval 58">
            <a:extLst>
              <a:ext uri="{FF2B5EF4-FFF2-40B4-BE49-F238E27FC236}">
                <a16:creationId xmlns:a16="http://schemas.microsoft.com/office/drawing/2014/main" id="{D53D04BE-1018-4FC6-9E89-37047E87F8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4463" y="1094194"/>
            <a:ext cx="234950" cy="233362"/>
          </a:xfrm>
          <a:prstGeom prst="ellipse">
            <a:avLst/>
          </a:prstGeom>
          <a:solidFill>
            <a:srgbClr val="FA0020"/>
          </a:solidFill>
          <a:ln w="38100">
            <a:solidFill>
              <a:srgbClr val="FFFFFF"/>
            </a:solidFill>
            <a:round/>
            <a:headEnd/>
            <a:tailEnd/>
          </a:ln>
          <a:effectLst>
            <a:outerShdw blurRad="63500" dist="89803" dir="2700000" algn="ctr" rotWithShape="0">
              <a:srgbClr val="020009">
                <a:alpha val="74998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NES" pitchFamily="-105" charset="0"/>
              <a:ea typeface="+mn-ea"/>
              <a:cs typeface="+mn-cs"/>
            </a:endParaRPr>
          </a:p>
        </p:txBody>
      </p:sp>
      <p:sp>
        <p:nvSpPr>
          <p:cNvPr id="33" name="&quot;No&quot; Symbol 2">
            <a:extLst>
              <a:ext uri="{FF2B5EF4-FFF2-40B4-BE49-F238E27FC236}">
                <a16:creationId xmlns:a16="http://schemas.microsoft.com/office/drawing/2014/main" id="{4ADCB62F-5531-4A04-B23E-1B5B24618D48}"/>
              </a:ext>
            </a:extLst>
          </p:cNvPr>
          <p:cNvSpPr/>
          <p:nvPr/>
        </p:nvSpPr>
        <p:spPr bwMode="auto">
          <a:xfrm>
            <a:off x="7124121" y="884169"/>
            <a:ext cx="830179" cy="733926"/>
          </a:xfrm>
          <a:prstGeom prst="noSmoking">
            <a:avLst/>
          </a:prstGeom>
          <a:solidFill>
            <a:srgbClr val="FF0000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NES" pitchFamily="-105" charset="0"/>
              <a:ea typeface="+mn-ea"/>
              <a:cs typeface="+mn-cs"/>
            </a:endParaRPr>
          </a:p>
        </p:txBody>
      </p:sp>
      <p:sp>
        <p:nvSpPr>
          <p:cNvPr id="34" name="&quot;No&quot; Symbol 23">
            <a:extLst>
              <a:ext uri="{FF2B5EF4-FFF2-40B4-BE49-F238E27FC236}">
                <a16:creationId xmlns:a16="http://schemas.microsoft.com/office/drawing/2014/main" id="{F9786E53-1241-4ECC-B59E-14F57B3ABD0B}"/>
              </a:ext>
            </a:extLst>
          </p:cNvPr>
          <p:cNvSpPr/>
          <p:nvPr/>
        </p:nvSpPr>
        <p:spPr bwMode="auto">
          <a:xfrm>
            <a:off x="5881064" y="1429458"/>
            <a:ext cx="830179" cy="733926"/>
          </a:xfrm>
          <a:prstGeom prst="noSmoking">
            <a:avLst/>
          </a:prstGeom>
          <a:solidFill>
            <a:srgbClr val="FF0000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NES" pitchFamily="-105" charset="0"/>
              <a:ea typeface="+mn-ea"/>
              <a:cs typeface="+mn-cs"/>
            </a:endParaRPr>
          </a:p>
        </p:txBody>
      </p:sp>
      <p:sp>
        <p:nvSpPr>
          <p:cNvPr id="36" name="Text Box 76">
            <a:extLst>
              <a:ext uri="{FF2B5EF4-FFF2-40B4-BE49-F238E27FC236}">
                <a16:creationId xmlns:a16="http://schemas.microsoft.com/office/drawing/2014/main" id="{C1FF5E38-0B49-4863-9373-9D3DCCDBBF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2169" y="327472"/>
            <a:ext cx="211000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20009">
                <a:alpha val="74998"/>
              </a:srgbClr>
            </a:outerShdw>
          </a:effectLst>
        </p:spPr>
        <p:txBody>
          <a:bodyPr wrap="square">
            <a:spAutoFit/>
          </a:bodyPr>
          <a:lstStyle>
            <a:lvl1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9pPr>
          </a:lstStyle>
          <a:p>
            <a:pPr marL="0" marR="0" lvl="0" indent="0" algn="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26" charset="0"/>
                <a:ea typeface="ＭＳ Ｐゴシック" charset="0"/>
              </a:rPr>
              <a:t>Macedonia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  <a:outerShdw blurRad="38100" dist="38100" dir="2700000" algn="tl">
                  <a:srgbClr val="000000"/>
                </a:outerShdw>
              </a:effectLst>
              <a:uLnTx/>
              <a:uFillTx/>
              <a:latin typeface="26" charset="0"/>
              <a:ea typeface="ＭＳ Ｐゴシック" charset="0"/>
            </a:endParaRPr>
          </a:p>
        </p:txBody>
      </p:sp>
      <p:sp>
        <p:nvSpPr>
          <p:cNvPr id="37" name="Text Box 76">
            <a:extLst>
              <a:ext uri="{FF2B5EF4-FFF2-40B4-BE49-F238E27FC236}">
                <a16:creationId xmlns:a16="http://schemas.microsoft.com/office/drawing/2014/main" id="{641A00F3-5E68-40C0-B480-0B988E876C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38646" y="1294411"/>
            <a:ext cx="117861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20009">
                <a:alpha val="74998"/>
              </a:srgbClr>
            </a:outerShdw>
          </a:effectLst>
        </p:spPr>
        <p:txBody>
          <a:bodyPr wrap="square">
            <a:spAutoFit/>
          </a:bodyPr>
          <a:lstStyle>
            <a:lvl1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26" charset="0"/>
                <a:ea typeface="ＭＳ Ｐゴシック" charset="0"/>
              </a:rPr>
              <a:t>Paul &amp; Silas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  <a:outerShdw blurRad="38100" dist="38100" dir="2700000" algn="tl">
                  <a:srgbClr val="000000"/>
                </a:outerShdw>
              </a:effectLst>
              <a:uLnTx/>
              <a:uFillTx/>
              <a:latin typeface="26" charset="0"/>
              <a:ea typeface="ＭＳ Ｐゴシック" charset="0"/>
            </a:endParaRPr>
          </a:p>
        </p:txBody>
      </p:sp>
      <p:pic>
        <p:nvPicPr>
          <p:cNvPr id="1026" name="Picture 2" descr="ACTS Dig Site 11 Acts 16: ppt download">
            <a:extLst>
              <a:ext uri="{FF2B5EF4-FFF2-40B4-BE49-F238E27FC236}">
                <a16:creationId xmlns:a16="http://schemas.microsoft.com/office/drawing/2014/main" id="{151CFF02-2DA7-4591-AED1-6A772FFCA8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25" y="1875292"/>
            <a:ext cx="4850251" cy="3309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EA5DA84-649B-40C9-92FD-CDE3DD2B0021}"/>
              </a:ext>
            </a:extLst>
          </p:cNvPr>
          <p:cNvSpPr/>
          <p:nvPr/>
        </p:nvSpPr>
        <p:spPr>
          <a:xfrm>
            <a:off x="2801703" y="48085"/>
            <a:ext cx="3420720" cy="2862928"/>
          </a:xfrm>
          <a:prstGeom prst="rect">
            <a:avLst/>
          </a:prstGeom>
          <a:noFill/>
          <a:ln w="1270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7379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27" grpId="0"/>
      <p:bldP spid="28" grpId="0" animBg="1"/>
      <p:bldP spid="29" grpId="0" animBg="1"/>
      <p:bldP spid="30" grpId="0"/>
      <p:bldP spid="32" grpId="0" animBg="1"/>
      <p:bldP spid="33" grpId="0" animBg="1"/>
      <p:bldP spid="34" grpId="0" animBg="1"/>
      <p:bldP spid="36" grpId="0"/>
      <p:bldP spid="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58">
            <a:extLst>
              <a:ext uri="{FF2B5EF4-FFF2-40B4-BE49-F238E27FC236}">
                <a16:creationId xmlns:a16="http://schemas.microsoft.com/office/drawing/2014/main" id="{FE32E3E5-CAB4-41E8-871D-E60BAE7D1A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09398" y="2818610"/>
            <a:ext cx="123448" cy="116681"/>
          </a:xfrm>
          <a:prstGeom prst="ellipse">
            <a:avLst/>
          </a:prstGeom>
          <a:solidFill>
            <a:srgbClr val="FA0020"/>
          </a:solidFill>
          <a:ln w="38100">
            <a:solidFill>
              <a:srgbClr val="FFFFFF"/>
            </a:solidFill>
            <a:round/>
            <a:headEnd/>
            <a:tailEnd/>
          </a:ln>
          <a:effectLst>
            <a:outerShdw blurRad="63500" dist="89803" dir="2700000" algn="ctr" rotWithShape="0">
              <a:srgbClr val="020009">
                <a:alpha val="74998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NES" pitchFamily="-105" charset="0"/>
              <a:ea typeface="+mn-ea"/>
              <a:cs typeface="+mn-cs"/>
            </a:endParaRPr>
          </a:p>
        </p:txBody>
      </p:sp>
      <p:sp>
        <p:nvSpPr>
          <p:cNvPr id="3" name="Text Box 76">
            <a:extLst>
              <a:ext uri="{FF2B5EF4-FFF2-40B4-BE49-F238E27FC236}">
                <a16:creationId xmlns:a16="http://schemas.microsoft.com/office/drawing/2014/main" id="{08EA6AEE-B961-429C-9797-9FFF83DBD9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6343" y="2818611"/>
            <a:ext cx="141725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20009">
                <a:alpha val="74998"/>
              </a:srgbClr>
            </a:outerShdw>
          </a:effectLst>
        </p:spPr>
        <p:txBody>
          <a:bodyPr wrap="square">
            <a:spAutoFit/>
          </a:bodyPr>
          <a:lstStyle>
            <a:lvl1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9pPr>
          </a:lstStyle>
          <a:p>
            <a:pPr marL="0" marR="0" lvl="0" indent="0" algn="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26" charset="0"/>
                <a:ea typeface="ＭＳ Ｐゴシック" charset="0"/>
              </a:rPr>
              <a:t>Troas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  <a:outerShdw blurRad="38100" dist="38100" dir="2700000" algn="tl">
                  <a:srgbClr val="000000"/>
                </a:outerShdw>
              </a:effectLst>
              <a:uLnTx/>
              <a:uFillTx/>
              <a:latin typeface="26" charset="0"/>
              <a:ea typeface="ＭＳ Ｐゴシック" charset="0"/>
            </a:endParaRPr>
          </a:p>
        </p:txBody>
      </p:sp>
      <p:sp>
        <p:nvSpPr>
          <p:cNvPr id="4" name="Oval 58">
            <a:extLst>
              <a:ext uri="{FF2B5EF4-FFF2-40B4-BE49-F238E27FC236}">
                <a16:creationId xmlns:a16="http://schemas.microsoft.com/office/drawing/2014/main" id="{A44461EF-9216-43E8-9B34-9ADD1461B5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9658" y="1497802"/>
            <a:ext cx="234950" cy="233362"/>
          </a:xfrm>
          <a:prstGeom prst="ellipse">
            <a:avLst/>
          </a:prstGeom>
          <a:solidFill>
            <a:srgbClr val="FA0020"/>
          </a:solidFill>
          <a:ln w="38100">
            <a:solidFill>
              <a:srgbClr val="FFFFFF"/>
            </a:solidFill>
            <a:round/>
            <a:headEnd/>
            <a:tailEnd/>
          </a:ln>
          <a:effectLst>
            <a:outerShdw blurRad="63500" dist="89803" dir="2700000" algn="ctr" rotWithShape="0">
              <a:srgbClr val="020009">
                <a:alpha val="74998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NES" pitchFamily="-105" charset="0"/>
              <a:ea typeface="+mn-ea"/>
              <a:cs typeface="+mn-cs"/>
            </a:endParaRPr>
          </a:p>
        </p:txBody>
      </p:sp>
      <p:sp>
        <p:nvSpPr>
          <p:cNvPr id="5" name="Text Box 76">
            <a:extLst>
              <a:ext uri="{FF2B5EF4-FFF2-40B4-BE49-F238E27FC236}">
                <a16:creationId xmlns:a16="http://schemas.microsoft.com/office/drawing/2014/main" id="{E096098D-40B7-45D2-9746-C7CB938782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3372" y="1047487"/>
            <a:ext cx="141725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20009">
                <a:alpha val="74998"/>
              </a:srgbClr>
            </a:outerShdw>
          </a:effectLst>
        </p:spPr>
        <p:txBody>
          <a:bodyPr wrap="square">
            <a:spAutoFit/>
          </a:bodyPr>
          <a:lstStyle>
            <a:lvl1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9pPr>
          </a:lstStyle>
          <a:p>
            <a:pPr marL="0" marR="0" lvl="0" indent="0" algn="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26" charset="0"/>
                <a:ea typeface="ＭＳ Ｐゴシック" charset="0"/>
              </a:rPr>
              <a:t>Philippi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  <a:outerShdw blurRad="38100" dist="38100" dir="2700000" algn="tl">
                  <a:srgbClr val="000000"/>
                </a:outerShdw>
              </a:effectLst>
              <a:uLnTx/>
              <a:uFillTx/>
              <a:latin typeface="26" charset="0"/>
              <a:ea typeface="ＭＳ Ｐゴシック" charset="0"/>
            </a:endParaRPr>
          </a:p>
        </p:txBody>
      </p:sp>
      <p:sp>
        <p:nvSpPr>
          <p:cNvPr id="7" name="Oval 58">
            <a:extLst>
              <a:ext uri="{FF2B5EF4-FFF2-40B4-BE49-F238E27FC236}">
                <a16:creationId xmlns:a16="http://schemas.microsoft.com/office/drawing/2014/main" id="{68AB4F21-54C6-4831-97C0-E9FF34C9EB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2913" y="1934420"/>
            <a:ext cx="133672" cy="145589"/>
          </a:xfrm>
          <a:prstGeom prst="ellipse">
            <a:avLst/>
          </a:prstGeom>
          <a:solidFill>
            <a:srgbClr val="FA0020"/>
          </a:solidFill>
          <a:ln w="38100">
            <a:solidFill>
              <a:srgbClr val="FFFFFF"/>
            </a:solidFill>
            <a:round/>
            <a:headEnd/>
            <a:tailEnd/>
          </a:ln>
          <a:effectLst>
            <a:outerShdw blurRad="63500" dist="89803" dir="2700000" algn="ctr" rotWithShape="0">
              <a:srgbClr val="020009">
                <a:alpha val="74998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NES" pitchFamily="-105" charset="0"/>
              <a:ea typeface="+mn-ea"/>
              <a:cs typeface="+mn-cs"/>
            </a:endParaRPr>
          </a:p>
        </p:txBody>
      </p:sp>
      <p:sp>
        <p:nvSpPr>
          <p:cNvPr id="8" name="Text Box 76">
            <a:extLst>
              <a:ext uri="{FF2B5EF4-FFF2-40B4-BE49-F238E27FC236}">
                <a16:creationId xmlns:a16="http://schemas.microsoft.com/office/drawing/2014/main" id="{140AF631-353F-42CB-BD22-1816D27C69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8991" y="1530515"/>
            <a:ext cx="18150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20009">
                <a:alpha val="74998"/>
              </a:srgbClr>
            </a:outerShdw>
          </a:effectLst>
        </p:spPr>
        <p:txBody>
          <a:bodyPr wrap="square">
            <a:spAutoFit/>
          </a:bodyPr>
          <a:lstStyle>
            <a:lvl1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9pPr>
          </a:lstStyle>
          <a:p>
            <a:pPr marL="0" marR="0" lvl="0" indent="0" algn="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26" charset="0"/>
                <a:ea typeface="ＭＳ Ｐゴシック" charset="0"/>
              </a:rPr>
              <a:t>Thessalonica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  <a:outerShdw blurRad="38100" dist="38100" dir="2700000" algn="tl">
                  <a:srgbClr val="000000"/>
                </a:outerShdw>
              </a:effectLst>
              <a:uLnTx/>
              <a:uFillTx/>
              <a:latin typeface="26" charset="0"/>
              <a:ea typeface="ＭＳ Ｐゴシック" charset="0"/>
            </a:endParaRPr>
          </a:p>
        </p:txBody>
      </p:sp>
      <p:sp>
        <p:nvSpPr>
          <p:cNvPr id="9" name="Oval 58">
            <a:extLst>
              <a:ext uri="{FF2B5EF4-FFF2-40B4-BE49-F238E27FC236}">
                <a16:creationId xmlns:a16="http://schemas.microsoft.com/office/drawing/2014/main" id="{D702BC9C-3B9F-4033-8D9B-D968CACDF1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5855" y="2171449"/>
            <a:ext cx="133672" cy="145589"/>
          </a:xfrm>
          <a:prstGeom prst="ellipse">
            <a:avLst/>
          </a:prstGeom>
          <a:solidFill>
            <a:srgbClr val="FA0020"/>
          </a:solidFill>
          <a:ln w="38100">
            <a:solidFill>
              <a:srgbClr val="FFFFFF"/>
            </a:solidFill>
            <a:round/>
            <a:headEnd/>
            <a:tailEnd/>
          </a:ln>
          <a:effectLst>
            <a:outerShdw blurRad="63500" dist="89803" dir="2700000" algn="ctr" rotWithShape="0">
              <a:srgbClr val="020009">
                <a:alpha val="74998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NES" pitchFamily="-105" charset="0"/>
              <a:ea typeface="+mn-ea"/>
              <a:cs typeface="+mn-cs"/>
            </a:endParaRPr>
          </a:p>
        </p:txBody>
      </p:sp>
      <p:sp>
        <p:nvSpPr>
          <p:cNvPr id="10" name="Text Box 76">
            <a:extLst>
              <a:ext uri="{FF2B5EF4-FFF2-40B4-BE49-F238E27FC236}">
                <a16:creationId xmlns:a16="http://schemas.microsoft.com/office/drawing/2014/main" id="{381B59D6-0AFD-44E3-8BC8-474FF8D475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2530" y="2171449"/>
            <a:ext cx="91865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20009">
                <a:alpha val="74998"/>
              </a:srgbClr>
            </a:outerShdw>
          </a:effectLst>
        </p:spPr>
        <p:txBody>
          <a:bodyPr wrap="square">
            <a:spAutoFit/>
          </a:bodyPr>
          <a:lstStyle>
            <a:lvl1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9pPr>
          </a:lstStyle>
          <a:p>
            <a:pPr marL="0" marR="0" lvl="0" indent="0" algn="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26" charset="0"/>
                <a:ea typeface="ＭＳ Ｐゴシック" charset="0"/>
              </a:rPr>
              <a:t>Berea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  <a:outerShdw blurRad="38100" dist="38100" dir="2700000" algn="tl">
                  <a:srgbClr val="000000"/>
                </a:outerShdw>
              </a:effectLst>
              <a:uLnTx/>
              <a:uFillTx/>
              <a:latin typeface="26" charset="0"/>
              <a:ea typeface="ＭＳ Ｐゴシック" charset="0"/>
            </a:endParaRPr>
          </a:p>
        </p:txBody>
      </p:sp>
      <p:sp>
        <p:nvSpPr>
          <p:cNvPr id="11" name="Oval 58">
            <a:extLst>
              <a:ext uri="{FF2B5EF4-FFF2-40B4-BE49-F238E27FC236}">
                <a16:creationId xmlns:a16="http://schemas.microsoft.com/office/drawing/2014/main" id="{01515EED-1C00-4065-8C53-F6D7FE7F3E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0948" y="4933053"/>
            <a:ext cx="234950" cy="233362"/>
          </a:xfrm>
          <a:prstGeom prst="ellipse">
            <a:avLst/>
          </a:prstGeom>
          <a:solidFill>
            <a:srgbClr val="FA0020"/>
          </a:solidFill>
          <a:ln w="38100">
            <a:solidFill>
              <a:srgbClr val="FFFFFF"/>
            </a:solidFill>
            <a:round/>
            <a:headEnd/>
            <a:tailEnd/>
          </a:ln>
          <a:effectLst>
            <a:outerShdw blurRad="63500" dist="89803" dir="2700000" algn="ctr" rotWithShape="0">
              <a:srgbClr val="020009">
                <a:alpha val="74998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NES" pitchFamily="-105" charset="0"/>
              <a:ea typeface="+mn-ea"/>
              <a:cs typeface="+mn-cs"/>
            </a:endParaRPr>
          </a:p>
        </p:txBody>
      </p:sp>
      <p:sp>
        <p:nvSpPr>
          <p:cNvPr id="12" name="Text Box 76">
            <a:extLst>
              <a:ext uri="{FF2B5EF4-FFF2-40B4-BE49-F238E27FC236}">
                <a16:creationId xmlns:a16="http://schemas.microsoft.com/office/drawing/2014/main" id="{CF8DE4D7-7C54-4C1F-98EE-FF07CDF221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5980" y="4511580"/>
            <a:ext cx="141725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20009">
                <a:alpha val="74998"/>
              </a:srgbClr>
            </a:outerShdw>
          </a:effectLst>
        </p:spPr>
        <p:txBody>
          <a:bodyPr wrap="square">
            <a:spAutoFit/>
          </a:bodyPr>
          <a:lstStyle>
            <a:lvl1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9pPr>
          </a:lstStyle>
          <a:p>
            <a:pPr marL="0" marR="0" lvl="0" indent="0" algn="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26" charset="0"/>
                <a:ea typeface="ＭＳ Ｐゴシック" charset="0"/>
              </a:rPr>
              <a:t>Athens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  <a:outerShdw blurRad="38100" dist="38100" dir="2700000" algn="tl">
                  <a:srgbClr val="000000"/>
                </a:outerShdw>
              </a:effectLst>
              <a:uLnTx/>
              <a:uFillTx/>
              <a:latin typeface="26" charset="0"/>
              <a:ea typeface="ＭＳ Ｐゴシック" charset="0"/>
            </a:endParaRPr>
          </a:p>
        </p:txBody>
      </p:sp>
      <p:sp>
        <p:nvSpPr>
          <p:cNvPr id="13" name="Oval 58">
            <a:extLst>
              <a:ext uri="{FF2B5EF4-FFF2-40B4-BE49-F238E27FC236}">
                <a16:creationId xmlns:a16="http://schemas.microsoft.com/office/drawing/2014/main" id="{1BC06444-EBAF-4E1D-ABCC-4E61049797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4861" y="4925182"/>
            <a:ext cx="234950" cy="233362"/>
          </a:xfrm>
          <a:prstGeom prst="ellipse">
            <a:avLst/>
          </a:prstGeom>
          <a:solidFill>
            <a:srgbClr val="FA0020"/>
          </a:solidFill>
          <a:ln w="38100">
            <a:solidFill>
              <a:srgbClr val="FFFFFF"/>
            </a:solidFill>
            <a:round/>
            <a:headEnd/>
            <a:tailEnd/>
          </a:ln>
          <a:effectLst>
            <a:outerShdw blurRad="63500" dist="89803" dir="2700000" algn="ctr" rotWithShape="0">
              <a:srgbClr val="020009">
                <a:alpha val="74998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NES" pitchFamily="-105" charset="0"/>
              <a:ea typeface="+mn-ea"/>
              <a:cs typeface="+mn-cs"/>
            </a:endParaRPr>
          </a:p>
        </p:txBody>
      </p:sp>
      <p:sp>
        <p:nvSpPr>
          <p:cNvPr id="14" name="Text Box 76">
            <a:extLst>
              <a:ext uri="{FF2B5EF4-FFF2-40B4-BE49-F238E27FC236}">
                <a16:creationId xmlns:a16="http://schemas.microsoft.com/office/drawing/2014/main" id="{A22F4B9C-E88C-4C74-9419-CD4CF66138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6573" y="4904805"/>
            <a:ext cx="141725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20009">
                <a:alpha val="74998"/>
              </a:srgbClr>
            </a:outerShdw>
          </a:effectLst>
        </p:spPr>
        <p:txBody>
          <a:bodyPr wrap="square">
            <a:spAutoFit/>
          </a:bodyPr>
          <a:lstStyle>
            <a:lvl1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9pPr>
          </a:lstStyle>
          <a:p>
            <a:pPr marL="0" marR="0" lvl="0" indent="0" algn="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26" charset="0"/>
                <a:ea typeface="ＭＳ Ｐゴシック" charset="0"/>
              </a:rPr>
              <a:t>Corinth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  <a:outerShdw blurRad="38100" dist="38100" dir="2700000" algn="tl">
                  <a:srgbClr val="000000"/>
                </a:outerShdw>
              </a:effectLst>
              <a:uLnTx/>
              <a:uFillTx/>
              <a:latin typeface="26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7026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  <p:bldP spid="8" grpId="0"/>
      <p:bldP spid="9" grpId="0" animBg="1"/>
      <p:bldP spid="10" grpId="0"/>
      <p:bldP spid="11" grpId="0" animBg="1"/>
      <p:bldP spid="12" grpId="0"/>
      <p:bldP spid="13" grpId="0" animBg="1"/>
      <p:bldP spid="1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2C365B6D-FE6D-45A3-AE98-68E5D95E29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498" y="261259"/>
            <a:ext cx="7464490" cy="1001358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177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353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53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706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Philippi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73E65BB-20FE-4217-B20E-FB372889D9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9919" y="1925218"/>
            <a:ext cx="2970246" cy="1001358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177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353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53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706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Places</a:t>
            </a:r>
          </a:p>
          <a:p>
            <a:pPr marL="0" marR="0" lvl="0" indent="0" algn="l" defTabSz="914400" rtl="0" eaLnBrk="0" fontAlgn="base" latinLnBrk="0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Samothrace</a:t>
            </a:r>
          </a:p>
          <a:p>
            <a:pPr marL="0" marR="0" lvl="0" indent="0" algn="l" defTabSz="914400" rtl="0" eaLnBrk="0" fontAlgn="base" latinLnBrk="0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Neapolis</a:t>
            </a:r>
          </a:p>
          <a:p>
            <a:pPr marL="0" marR="0" lvl="0" indent="0" algn="l" defTabSz="914400" rtl="0" eaLnBrk="0" fontAlgn="base" latinLnBrk="0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Philippi</a:t>
            </a:r>
          </a:p>
          <a:p>
            <a:pPr marL="0" marR="0" lvl="0" indent="0" algn="l" defTabSz="914400" rtl="0" eaLnBrk="0" fontAlgn="base" latinLnBrk="0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Macedonia</a:t>
            </a:r>
          </a:p>
          <a:p>
            <a:pPr marL="0" marR="0" lvl="0" indent="0" algn="l" defTabSz="914400" rtl="0" eaLnBrk="0" fontAlgn="base" latinLnBrk="0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2C0F0439-F6E4-4FF8-A1E9-63D03759CA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158" y="1925218"/>
            <a:ext cx="4907907" cy="413968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177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353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53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706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914400" marR="0" lvl="2" indent="0" algn="l" defTabSz="914400" rtl="0" eaLnBrk="0" fontAlgn="base" latinLnBrk="0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People</a:t>
            </a:r>
          </a:p>
          <a:p>
            <a:pPr marL="0" marR="0" lvl="0" indent="-365760" algn="l" defTabSz="914400" rtl="0" eaLnBrk="0" fontAlgn="base" latinLnBrk="0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Paul / Silas / Timothy</a:t>
            </a:r>
          </a:p>
          <a:p>
            <a:pPr marL="0" marR="0" lvl="0" indent="-365760" algn="l" defTabSz="914400" rtl="0" eaLnBrk="0" fontAlgn="base" latinLnBrk="0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Luke</a:t>
            </a:r>
          </a:p>
          <a:p>
            <a:pPr marL="0" marR="0" lvl="0" indent="-365760" algn="l" defTabSz="914400" rtl="0" eaLnBrk="0" fontAlgn="base" latinLnBrk="0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1. ???</a:t>
            </a:r>
          </a:p>
          <a:p>
            <a:pPr marL="0" marR="0" lvl="0" indent="-365760" algn="l" defTabSz="914400" rtl="0" eaLnBrk="0" fontAlgn="base" latinLnBrk="0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2. ???</a:t>
            </a:r>
          </a:p>
          <a:p>
            <a:pPr marL="0" marR="0" lvl="0" indent="-365760" algn="l" defTabSz="914400" rtl="0" eaLnBrk="0" fontAlgn="base" latinLnBrk="0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3. ???</a:t>
            </a:r>
          </a:p>
        </p:txBody>
      </p:sp>
    </p:spTree>
    <p:extLst>
      <p:ext uri="{BB962C8B-B14F-4D97-AF65-F5344CB8AC3E}">
        <p14:creationId xmlns:p14="http://schemas.microsoft.com/office/powerpoint/2010/main" val="82459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2C365B6D-FE6D-45A3-AE98-68E5D95E29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279921"/>
            <a:ext cx="4478694" cy="1001358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177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353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53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706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Philippi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3A73F4-3BDD-4533-B43E-1F5A554CFE9F}"/>
              </a:ext>
            </a:extLst>
          </p:cNvPr>
          <p:cNvSpPr txBox="1"/>
          <p:nvPr/>
        </p:nvSpPr>
        <p:spPr>
          <a:xfrm>
            <a:off x="348105" y="4515976"/>
            <a:ext cx="706040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13 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 the Sabbath we went a little way outside the city to a riverbank,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where we thought people would be meeting for prayer,</a:t>
            </a:r>
          </a:p>
        </p:txBody>
      </p:sp>
    </p:spTree>
    <p:extLst>
      <p:ext uri="{BB962C8B-B14F-4D97-AF65-F5344CB8AC3E}">
        <p14:creationId xmlns:p14="http://schemas.microsoft.com/office/powerpoint/2010/main" val="796092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B3A73F4-3BDD-4533-B43E-1F5A554CFE9F}"/>
              </a:ext>
            </a:extLst>
          </p:cNvPr>
          <p:cNvSpPr txBox="1"/>
          <p:nvPr/>
        </p:nvSpPr>
        <p:spPr>
          <a:xfrm>
            <a:off x="5377241" y="3572888"/>
            <a:ext cx="3766759" cy="3293209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Lydia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from Thyatira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merchant of expensive purple cloth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worshiped God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29C133-6163-449C-B517-9B216C6CE88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5844" y="3761296"/>
            <a:ext cx="1619298" cy="10013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048E855-A82B-4911-AE49-5AC333ED384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2074" y="4104196"/>
            <a:ext cx="1619298" cy="10013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47CE4D6-E136-4226-9D52-85E7473BBE9B}"/>
              </a:ext>
            </a:extLst>
          </p:cNvPr>
          <p:cNvSpPr txBox="1"/>
          <p:nvPr/>
        </p:nvSpPr>
        <p:spPr>
          <a:xfrm>
            <a:off x="396354" y="5219492"/>
            <a:ext cx="481674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 sat down to speak with some women who had gathered there. </a:t>
            </a:r>
          </a:p>
        </p:txBody>
      </p:sp>
    </p:spTree>
    <p:extLst>
      <p:ext uri="{BB962C8B-B14F-4D97-AF65-F5344CB8AC3E}">
        <p14:creationId xmlns:p14="http://schemas.microsoft.com/office/powerpoint/2010/main" val="346984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allAtOnce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our women looking down">
            <a:extLst>
              <a:ext uri="{FF2B5EF4-FFF2-40B4-BE49-F238E27FC236}">
                <a16:creationId xmlns:a16="http://schemas.microsoft.com/office/drawing/2014/main" id="{59664A19-490C-4D45-8315-E076DEA7D5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43994" cy="423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DCFBF44-EA5C-4CB9-A4F1-D512AE3599EB}"/>
              </a:ext>
            </a:extLst>
          </p:cNvPr>
          <p:cNvSpPr/>
          <p:nvPr/>
        </p:nvSpPr>
        <p:spPr>
          <a:xfrm>
            <a:off x="156149" y="4603370"/>
            <a:ext cx="883170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1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+mn-cs"/>
              </a:rPr>
              <a:t>What was Lydia and her group praying for?</a:t>
            </a:r>
          </a:p>
        </p:txBody>
      </p:sp>
    </p:spTree>
    <p:extLst>
      <p:ext uri="{BB962C8B-B14F-4D97-AF65-F5344CB8AC3E}">
        <p14:creationId xmlns:p14="http://schemas.microsoft.com/office/powerpoint/2010/main" val="24905306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97;p2">
            <a:extLst>
              <a:ext uri="{FF2B5EF4-FFF2-40B4-BE49-F238E27FC236}">
                <a16:creationId xmlns:a16="http://schemas.microsoft.com/office/drawing/2014/main" id="{2A00D1E9-7C3E-4DD8-8E19-2832072FEF12}"/>
              </a:ext>
            </a:extLst>
          </p:cNvPr>
          <p:cNvSpPr txBox="1"/>
          <p:nvPr/>
        </p:nvSpPr>
        <p:spPr>
          <a:xfrm>
            <a:off x="111642" y="873626"/>
            <a:ext cx="8920716" cy="230828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758825" marR="0" lvl="0" indent="-75882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ＭＳ Ｐゴシック"/>
                <a:cs typeface="Arial"/>
                <a:sym typeface="Arial"/>
              </a:rPr>
              <a:t>Open the eyes of my heart Lord</a:t>
            </a:r>
          </a:p>
          <a:p>
            <a:pPr marL="758825" marR="0" lvl="0" indent="-75882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ＭＳ Ｐゴシック"/>
                <a:cs typeface="Arial"/>
                <a:sym typeface="Arial"/>
              </a:rPr>
              <a:t>Open the eyes of my heart</a:t>
            </a:r>
          </a:p>
          <a:p>
            <a:pPr marL="758825" marR="0" lvl="0" indent="-75882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ＭＳ Ｐゴシック"/>
                <a:cs typeface="Arial"/>
                <a:sym typeface="Arial"/>
              </a:rPr>
              <a:t>I want to see You</a:t>
            </a:r>
          </a:p>
          <a:p>
            <a:pPr marL="758825" marR="0" lvl="0" indent="-75882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ＭＳ Ｐゴシック"/>
                <a:cs typeface="Arial"/>
                <a:sym typeface="Arial"/>
              </a:rPr>
              <a:t>I want to see You</a:t>
            </a:r>
          </a:p>
        </p:txBody>
      </p:sp>
    </p:spTree>
    <p:extLst>
      <p:ext uri="{BB962C8B-B14F-4D97-AF65-F5344CB8AC3E}">
        <p14:creationId xmlns:p14="http://schemas.microsoft.com/office/powerpoint/2010/main" val="3052519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7;p2">
            <a:extLst>
              <a:ext uri="{FF2B5EF4-FFF2-40B4-BE49-F238E27FC236}">
                <a16:creationId xmlns:a16="http://schemas.microsoft.com/office/drawing/2014/main" id="{2C951966-435D-4BCC-8D79-C1F1F685EB98}"/>
              </a:ext>
            </a:extLst>
          </p:cNvPr>
          <p:cNvSpPr txBox="1"/>
          <p:nvPr/>
        </p:nvSpPr>
        <p:spPr>
          <a:xfrm>
            <a:off x="111642" y="873626"/>
            <a:ext cx="8920716" cy="286228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758825" marR="0" lvl="0" indent="-75882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Open the eyes of my heart Lord</a:t>
            </a:r>
          </a:p>
          <a:p>
            <a:pPr marL="758825" marR="0" lvl="0" indent="-75882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Open the eyes of my heart</a:t>
            </a:r>
          </a:p>
          <a:p>
            <a:pPr marL="758825" marR="0" lvl="0" indent="-75882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I want to see You</a:t>
            </a:r>
          </a:p>
          <a:p>
            <a:pPr marL="758825" marR="0" lvl="0" indent="-75882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I want to see You</a:t>
            </a:r>
          </a:p>
          <a:p>
            <a:pPr marL="758825" marR="0" lvl="0" indent="-75882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kumimoji="0" lang="en-US" sz="3200" i="1" u="none" strike="noStrike" kern="1200" cap="none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ＭＳ Ｐゴシック"/>
                <a:cs typeface="Arial"/>
                <a:sym typeface="Arial"/>
              </a:rPr>
              <a:t>(2x)</a:t>
            </a:r>
          </a:p>
        </p:txBody>
      </p:sp>
      <p:sp>
        <p:nvSpPr>
          <p:cNvPr id="3" name="Google Shape;97;p2">
            <a:extLst>
              <a:ext uri="{FF2B5EF4-FFF2-40B4-BE49-F238E27FC236}">
                <a16:creationId xmlns:a16="http://schemas.microsoft.com/office/drawing/2014/main" id="{3E99005F-BF31-45C1-9BEA-93622FE58371}"/>
              </a:ext>
            </a:extLst>
          </p:cNvPr>
          <p:cNvSpPr txBox="1"/>
          <p:nvPr/>
        </p:nvSpPr>
        <p:spPr>
          <a:xfrm>
            <a:off x="0" y="6396376"/>
            <a:ext cx="1160060" cy="46162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758825" marR="0" lvl="0" indent="-75882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ＭＳ Ｐゴシック"/>
                <a:cs typeface="Arial"/>
                <a:sym typeface="Arial"/>
              </a:rPr>
              <a:t>C</a:t>
            </a:r>
            <a:endParaRPr kumimoji="0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376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F29C133-6163-449C-B517-9B216C6CE88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5844" y="3761296"/>
            <a:ext cx="1619298" cy="10013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048E855-A82B-4911-AE49-5AC333ED384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2074" y="4104196"/>
            <a:ext cx="1619298" cy="100135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6742AEA1-2BAD-4B64-A035-EB4F756B2CCF}"/>
              </a:ext>
            </a:extLst>
          </p:cNvPr>
          <p:cNvGrpSpPr>
            <a:grpSpLocks noChangeAspect="1"/>
          </p:cNvGrpSpPr>
          <p:nvPr/>
        </p:nvGrpSpPr>
        <p:grpSpPr>
          <a:xfrm>
            <a:off x="2779189" y="97036"/>
            <a:ext cx="3585622" cy="3968835"/>
            <a:chOff x="1735494" y="266080"/>
            <a:chExt cx="4062406" cy="4496575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D829D3F-E879-4ABA-AFD7-D8B8D041A5CE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894420" y="443973"/>
              <a:ext cx="3446333" cy="3489733"/>
            </a:xfrm>
            <a:prstGeom prst="ellipse">
              <a:avLst/>
            </a:prstGeom>
            <a:solidFill>
              <a:srgbClr val="214A4C">
                <a:alpha val="69804"/>
              </a:srgb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E4DC791-F933-4E05-9A3F-73F8599DCA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" r="18762" b="29750"/>
            <a:stretch/>
          </p:blipFill>
          <p:spPr>
            <a:xfrm>
              <a:off x="1735494" y="266080"/>
              <a:ext cx="4062406" cy="4496575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5D72E5C-3FE5-4347-9200-C5D0F8A57397}"/>
                </a:ext>
              </a:extLst>
            </p:cNvPr>
            <p:cNvSpPr/>
            <p:nvPr/>
          </p:nvSpPr>
          <p:spPr>
            <a:xfrm>
              <a:off x="2026502" y="1404010"/>
              <a:ext cx="3182165" cy="14994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1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127000">
                      <a:srgbClr val="000000"/>
                    </a:glow>
                  </a:effectLst>
                  <a:uLnTx/>
                  <a:uFillTx/>
                  <a:latin typeface="Arial" charset="0"/>
                  <a:ea typeface="ＭＳ Ｐゴシック" charset="0"/>
                  <a:cs typeface="+mn-cs"/>
                </a:rPr>
                <a:t>God who Reveals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747CE4D6-E136-4226-9D52-85E7473BBE9B}"/>
              </a:ext>
            </a:extLst>
          </p:cNvPr>
          <p:cNvSpPr txBox="1"/>
          <p:nvPr/>
        </p:nvSpPr>
        <p:spPr>
          <a:xfrm>
            <a:off x="3058912" y="3761296"/>
            <a:ext cx="525293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 she listened to us, the Lord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opened her heart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and she accepted what Paul was saying</a:t>
            </a:r>
          </a:p>
        </p:txBody>
      </p:sp>
    </p:spTree>
    <p:extLst>
      <p:ext uri="{BB962C8B-B14F-4D97-AF65-F5344CB8AC3E}">
        <p14:creationId xmlns:p14="http://schemas.microsoft.com/office/powerpoint/2010/main" val="157959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allAtOnce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F29C133-6163-449C-B517-9B216C6CE88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99240" y="5575774"/>
            <a:ext cx="1619298" cy="10013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47CE4D6-E136-4226-9D52-85E7473BBE9B}"/>
              </a:ext>
            </a:extLst>
          </p:cNvPr>
          <p:cNvSpPr txBox="1"/>
          <p:nvPr/>
        </p:nvSpPr>
        <p:spPr>
          <a:xfrm>
            <a:off x="3058912" y="3761296"/>
            <a:ext cx="525293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She and her household were baptized</a:t>
            </a:r>
          </a:p>
        </p:txBody>
      </p:sp>
    </p:spTree>
    <p:extLst>
      <p:ext uri="{BB962C8B-B14F-4D97-AF65-F5344CB8AC3E}">
        <p14:creationId xmlns:p14="http://schemas.microsoft.com/office/powerpoint/2010/main" val="242880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FDA95490-7DC3-4F87-B108-5DA02C1CED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1949" y="2273030"/>
            <a:ext cx="5658375" cy="1942495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177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353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53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706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God reveals himself</a:t>
            </a:r>
          </a:p>
          <a:p>
            <a:pPr marL="0" marR="0" lvl="0" indent="0" algn="ctr" defTabSz="914400" rtl="0" eaLnBrk="0" fontAlgn="base" latinLnBrk="0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(through Paul and others)</a:t>
            </a:r>
            <a:endParaRPr kumimoji="0" lang="en-US" sz="4400" b="0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to those who seek and worship him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8817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ABF8A41-D2A5-4596-80C5-116D3F307BA3}"/>
              </a:ext>
            </a:extLst>
          </p:cNvPr>
          <p:cNvSpPr txBox="1"/>
          <p:nvPr/>
        </p:nvSpPr>
        <p:spPr>
          <a:xfrm>
            <a:off x="184825" y="5412635"/>
            <a:ext cx="877434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“These men are servants of the Most High God, and they have come to tell you how to be saved.”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9417D6A9-5098-4D3F-98B7-00208C9A90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2809" y="883036"/>
            <a:ext cx="2529191" cy="809577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177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353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53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706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Philippi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B66229-EBE5-49D8-8425-96F4770579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26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635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3195D0B-2AB4-44F0-84FA-4276A5785E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187" y="2273030"/>
            <a:ext cx="8832715" cy="1942495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177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353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53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706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God reveals himself</a:t>
            </a:r>
          </a:p>
          <a:p>
            <a:pPr marL="0" marR="0" lvl="0" indent="0" algn="ctr" defTabSz="914400" rtl="0" eaLnBrk="0" fontAlgn="base" latinLnBrk="0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(not through testimony of demons)</a:t>
            </a:r>
            <a:endParaRPr kumimoji="0" lang="en-US" sz="4400" b="0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to those who seek</a:t>
            </a:r>
          </a:p>
          <a:p>
            <a:pPr marL="0" marR="0" lvl="0" indent="0" algn="ctr" defTabSz="914400" rtl="0" eaLnBrk="0" fontAlgn="base" latinLnBrk="0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and worship him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742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2EEE3D9-E639-4C7B-804B-28A1BB69AF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324441-FCC0-4273-BA39-FB88ADB137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196" y="1739426"/>
            <a:ext cx="7315200" cy="485775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12" name="Rectangle 2">
            <a:extLst>
              <a:ext uri="{FF2B5EF4-FFF2-40B4-BE49-F238E27FC236}">
                <a16:creationId xmlns:a16="http://schemas.microsoft.com/office/drawing/2014/main" id="{FF43FFD6-0F9B-45D8-B0DA-94D7971B11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1" y="0"/>
            <a:ext cx="3521412" cy="1478603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177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353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53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706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Jail in Philippi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5138FD0-87F2-4E3B-B38A-0AB0B67783FC}"/>
              </a:ext>
            </a:extLst>
          </p:cNvPr>
          <p:cNvGrpSpPr/>
          <p:nvPr/>
        </p:nvGrpSpPr>
        <p:grpSpPr>
          <a:xfrm>
            <a:off x="914400" y="1739426"/>
            <a:ext cx="6517532" cy="4888149"/>
            <a:chOff x="914400" y="1739426"/>
            <a:chExt cx="6517532" cy="488814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A0CE377-5DB8-4CCB-BDDA-B4EBFB9957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4400" y="1739426"/>
              <a:ext cx="6517532" cy="4888149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22B103E-E5B7-4973-879D-C7B3C8E7E6BB}"/>
                </a:ext>
              </a:extLst>
            </p:cNvPr>
            <p:cNvSpPr txBox="1"/>
            <p:nvPr/>
          </p:nvSpPr>
          <p:spPr>
            <a:xfrm>
              <a:off x="914400" y="6258243"/>
              <a:ext cx="469845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rPr>
                <a:t> Sue Bentley / FreeBibleimages.org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7213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B395F13-21D2-429F-BDDD-94F06DD4DB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9469"/>
            <a:ext cx="6328526" cy="82972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177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353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53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706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In and Out of Jail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326EA579-A27C-402C-90AB-2744B8CEFD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108886"/>
            <a:ext cx="1918447" cy="829727"/>
          </a:xfrm>
          <a:prstGeom prst="rect">
            <a:avLst/>
          </a:prstGeom>
          <a:solidFill>
            <a:srgbClr val="017AFF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177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353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53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706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39700">
                    <a:srgbClr val="000000">
                      <a:satMod val="175000"/>
                    </a:srgbClr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Arrested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39700">
                    <a:srgbClr val="000000">
                      <a:satMod val="175000"/>
                    </a:srgbClr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Acts 4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110FABF6-5ECF-434F-8A9A-BFC656C26C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3542" y="2140085"/>
            <a:ext cx="2258203" cy="2125220"/>
          </a:xfrm>
          <a:prstGeom prst="rect">
            <a:avLst/>
          </a:prstGeom>
          <a:solidFill>
            <a:srgbClr val="017AFF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177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353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53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706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39700">
                    <a:srgbClr val="000000">
                      <a:satMod val="175000"/>
                    </a:srgbClr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locked room 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39700">
                    <a:srgbClr val="000000">
                      <a:satMod val="175000"/>
                    </a:srgbClr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guards outside 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39700">
                    <a:srgbClr val="000000">
                      <a:satMod val="175000"/>
                    </a:srgbClr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Acts 5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7606E17-306F-4343-AF03-596E09490A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6076" y="1835547"/>
            <a:ext cx="1980723" cy="1295875"/>
          </a:xfrm>
          <a:prstGeom prst="rect">
            <a:avLst/>
          </a:prstGeom>
          <a:solidFill>
            <a:srgbClr val="017AFF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177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353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53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706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-15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39700">
                    <a:srgbClr val="000000">
                      <a:satMod val="175000"/>
                    </a:srgbClr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Chained to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39700">
                    <a:srgbClr val="000000">
                      <a:satMod val="175000"/>
                    </a:srgbClr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soldiers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39700">
                    <a:srgbClr val="000000">
                      <a:satMod val="175000"/>
                    </a:srgbClr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Acts 12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3788721-0A6E-46DE-9BF6-E80E5C8AA29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200"/>
              </a:clrFrom>
              <a:clrTo>
                <a:srgbClr val="FFF2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62276" y="5097294"/>
            <a:ext cx="1980723" cy="15661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4BA3EBC-F93B-4E2A-B0FE-BB2E55A4B3F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200"/>
              </a:clrFrom>
              <a:clrTo>
                <a:srgbClr val="FFF2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90478" y="4314217"/>
            <a:ext cx="1980723" cy="15661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FD7215B-23C0-4420-A0FA-6584E664A69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200"/>
              </a:clrFrom>
              <a:clrTo>
                <a:srgbClr val="FFF2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6288" y="3477638"/>
            <a:ext cx="1980723" cy="1566153"/>
          </a:xfrm>
          <a:prstGeom prst="rect">
            <a:avLst/>
          </a:prstGeom>
        </p:spPr>
      </p:pic>
      <p:sp>
        <p:nvSpPr>
          <p:cNvPr id="12" name="Rectangle 2">
            <a:extLst>
              <a:ext uri="{FF2B5EF4-FFF2-40B4-BE49-F238E27FC236}">
                <a16:creationId xmlns:a16="http://schemas.microsoft.com/office/drawing/2014/main" id="{334CA3F5-3D45-4F8B-AC81-98F9A3EAA0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3242" y="539672"/>
            <a:ext cx="1980723" cy="1775511"/>
          </a:xfrm>
          <a:prstGeom prst="rect">
            <a:avLst/>
          </a:prstGeom>
          <a:solidFill>
            <a:srgbClr val="017AFF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177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353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53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706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-15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39700">
                    <a:srgbClr val="000000">
                      <a:satMod val="175000"/>
                    </a:srgbClr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Inner dungeon &amp; stocks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39700">
                  <a:srgbClr val="000000">
                    <a:satMod val="175000"/>
                  </a:srgbClr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39700">
                    <a:srgbClr val="000000">
                      <a:satMod val="175000"/>
                    </a:srgbClr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Acts 16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726B189-E49B-4780-B4A1-29CD5AD0EA8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200"/>
              </a:clrFrom>
              <a:clrTo>
                <a:srgbClr val="FFF2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17761" y="2534626"/>
            <a:ext cx="1980723" cy="1566153"/>
          </a:xfrm>
          <a:prstGeom prst="rect">
            <a:avLst/>
          </a:prstGeom>
        </p:spPr>
      </p:pic>
      <p:sp>
        <p:nvSpPr>
          <p:cNvPr id="14" name="Text Box 11">
            <a:extLst>
              <a:ext uri="{FF2B5EF4-FFF2-40B4-BE49-F238E27FC236}">
                <a16:creationId xmlns:a16="http://schemas.microsoft.com/office/drawing/2014/main" id="{BBA4E305-7D9F-4878-B1CD-DC225E5F8F37}"/>
              </a:ext>
            </a:extLst>
          </p:cNvPr>
          <p:cNvSpPr txBox="1">
            <a:spLocks noChangeArrowheads="1"/>
          </p:cNvSpPr>
          <p:nvPr/>
        </p:nvSpPr>
        <p:spPr bwMode="auto">
          <a:xfrm rot="20358251">
            <a:off x="591926" y="3993305"/>
            <a:ext cx="6218633" cy="1446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334" tIns="45667" rIns="91334" bIns="45667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8000"/>
                </a:solidFill>
                <a:effectLst>
                  <a:glow rad="190500">
                    <a:srgbClr val="000000"/>
                  </a:glow>
                </a:effectLst>
                <a:uLnTx/>
                <a:uFillTx/>
                <a:latin typeface="Arial" pitchFamily="-112" charset="0"/>
                <a:ea typeface="ＭＳ Ｐゴシック"/>
                <a:cs typeface="+mn-cs"/>
              </a:rPr>
              <a:t>Jerusalem</a:t>
            </a:r>
          </a:p>
        </p:txBody>
      </p:sp>
      <p:sp>
        <p:nvSpPr>
          <p:cNvPr id="15" name="Text Box 7">
            <a:extLst>
              <a:ext uri="{FF2B5EF4-FFF2-40B4-BE49-F238E27FC236}">
                <a16:creationId xmlns:a16="http://schemas.microsoft.com/office/drawing/2014/main" id="{B5002F9E-493C-4B12-8DDE-22F7C34241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7761" y="4220183"/>
            <a:ext cx="1980723" cy="2308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334" tIns="45667" rIns="91334" bIns="4566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charset="0"/>
                <a:ea typeface="ＭＳ Ｐゴシック" charset="0"/>
              </a:rPr>
              <a:t>Ends of the Earth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9541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2" grpId="0" animBg="1"/>
      <p:bldP spid="14" grpId="0"/>
      <p:bldP spid="1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BBD0AC91-559C-49C5-89DB-097925E4C4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9469"/>
            <a:ext cx="6328526" cy="82972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177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353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53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706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In and Out of Jail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7237F2-282E-48C5-87CB-613FEE26B0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52"/>
          <a:stretch/>
        </p:blipFill>
        <p:spPr>
          <a:xfrm>
            <a:off x="272375" y="1453339"/>
            <a:ext cx="5136204" cy="36536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4F6EFF9-F8E6-4898-8226-19C848EF4913}"/>
              </a:ext>
            </a:extLst>
          </p:cNvPr>
          <p:cNvSpPr txBox="1"/>
          <p:nvPr/>
        </p:nvSpPr>
        <p:spPr>
          <a:xfrm>
            <a:off x="0" y="6361761"/>
            <a:ext cx="46984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 Sue Bentley / FreeBibleimages.org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B29D76-E55B-4BF1-9F16-29E4874D8F2E}"/>
              </a:ext>
            </a:extLst>
          </p:cNvPr>
          <p:cNvSpPr txBox="1"/>
          <p:nvPr/>
        </p:nvSpPr>
        <p:spPr>
          <a:xfrm>
            <a:off x="661482" y="4414522"/>
            <a:ext cx="731519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25 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Around midnight Paul and Silas were praying and singing hymns to God, and the other prisoners were listening.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79889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7;p2">
            <a:extLst>
              <a:ext uri="{FF2B5EF4-FFF2-40B4-BE49-F238E27FC236}">
                <a16:creationId xmlns:a16="http://schemas.microsoft.com/office/drawing/2014/main" id="{A35C15F7-F4B8-472D-96C6-7961559A3672}"/>
              </a:ext>
            </a:extLst>
          </p:cNvPr>
          <p:cNvSpPr txBox="1"/>
          <p:nvPr/>
        </p:nvSpPr>
        <p:spPr>
          <a:xfrm>
            <a:off x="111642" y="873626"/>
            <a:ext cx="8920716" cy="397027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758825" marR="0" lvl="0" indent="-75882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ＭＳ Ｐゴシック"/>
                <a:cs typeface="Arial"/>
                <a:sym typeface="Arial"/>
              </a:rPr>
              <a:t>I believe in God our Father</a:t>
            </a:r>
          </a:p>
          <a:p>
            <a:pPr marL="758825" marR="0" lvl="0" indent="-75882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ＭＳ Ｐゴシック"/>
                <a:cs typeface="Arial"/>
                <a:sym typeface="Arial"/>
              </a:rPr>
              <a:t>I believe in Christ the Son</a:t>
            </a:r>
          </a:p>
          <a:p>
            <a:pPr marL="758825" marR="0" lvl="0" indent="-75882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ＭＳ Ｐゴシック"/>
                <a:cs typeface="Arial"/>
                <a:sym typeface="Arial"/>
              </a:rPr>
              <a:t>I believe in the Holy Spirit</a:t>
            </a:r>
          </a:p>
          <a:p>
            <a:pPr marL="758825" marR="0" lvl="0" indent="-75882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ＭＳ Ｐゴシック"/>
                <a:cs typeface="Arial"/>
                <a:sym typeface="Arial"/>
              </a:rPr>
              <a:t>Our God is three in One</a:t>
            </a:r>
          </a:p>
          <a:p>
            <a:pPr marL="758825" marR="0" lvl="0" indent="-75882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ＭＳ Ｐゴシック"/>
                <a:cs typeface="Arial"/>
                <a:sym typeface="Arial"/>
              </a:rPr>
              <a:t>I believe in the resurrection</a:t>
            </a:r>
          </a:p>
          <a:p>
            <a:pPr marL="758825" marR="0" lvl="0" indent="-75882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ＭＳ Ｐゴシック"/>
                <a:cs typeface="Arial"/>
                <a:sym typeface="Arial"/>
              </a:rPr>
              <a:t>That we will rise again</a:t>
            </a:r>
          </a:p>
          <a:p>
            <a:pPr marL="758825" marR="0" lvl="0" indent="-75882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ＭＳ Ｐゴシック"/>
                <a:cs typeface="Arial"/>
                <a:sym typeface="Arial"/>
              </a:rPr>
              <a:t>For I believe in the Name of Jesus</a:t>
            </a:r>
          </a:p>
        </p:txBody>
      </p:sp>
    </p:spTree>
    <p:extLst>
      <p:ext uri="{BB962C8B-B14F-4D97-AF65-F5344CB8AC3E}">
        <p14:creationId xmlns:p14="http://schemas.microsoft.com/office/powerpoint/2010/main" val="27957293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EE5D75DC-50AD-495E-B7FC-C9BAA2BA45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9469"/>
            <a:ext cx="6328526" cy="82972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177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353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53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706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In and Out of Jail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2B69D0-CD6D-4AC7-93B2-C63BCBA8D0C4}"/>
              </a:ext>
            </a:extLst>
          </p:cNvPr>
          <p:cNvSpPr txBox="1"/>
          <p:nvPr/>
        </p:nvSpPr>
        <p:spPr>
          <a:xfrm>
            <a:off x="0" y="6388070"/>
            <a:ext cx="46984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 Sue Bentley / FreeBibleimages.org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E1F0A9-9CA6-403A-A593-EEA5846651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023" y="1381407"/>
            <a:ext cx="6536986" cy="49027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2DC8A8-AF9D-4B56-992E-0EAB2D92FD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023" y="1381407"/>
            <a:ext cx="6536987" cy="4902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044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7;p2">
            <a:extLst>
              <a:ext uri="{FF2B5EF4-FFF2-40B4-BE49-F238E27FC236}">
                <a16:creationId xmlns:a16="http://schemas.microsoft.com/office/drawing/2014/main" id="{2C951966-435D-4BCC-8D79-C1F1F685EB98}"/>
              </a:ext>
            </a:extLst>
          </p:cNvPr>
          <p:cNvSpPr txBox="1"/>
          <p:nvPr/>
        </p:nvSpPr>
        <p:spPr>
          <a:xfrm>
            <a:off x="111642" y="873626"/>
            <a:ext cx="8920716" cy="286228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758825" marR="0" lvl="0" indent="-75882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To see You high and lifted up</a:t>
            </a:r>
          </a:p>
          <a:p>
            <a:pPr marL="758825" marR="0" lvl="0" indent="-75882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Shining in the light of Your glory</a:t>
            </a:r>
          </a:p>
          <a:p>
            <a:pPr marL="758825" marR="0" lvl="0" indent="-75882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Pour out Your power and love</a:t>
            </a:r>
          </a:p>
          <a:p>
            <a:pPr marL="758825" marR="0" lvl="0" indent="-75882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As we sing holy </a:t>
            </a:r>
            <a:r>
              <a:rPr lang="en-US" sz="3600" b="1" dirty="0" err="1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holy</a:t>
            </a:r>
            <a:r>
              <a:rPr lang="en-US" sz="3600" b="1" dirty="0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holy</a:t>
            </a:r>
            <a:endParaRPr lang="en-US" sz="3600" b="1" dirty="0">
              <a:solidFill>
                <a:srgbClr val="FFFFFF"/>
              </a:solidFill>
              <a:effectLst>
                <a:glow rad="190500">
                  <a:srgbClr val="000000">
                    <a:alpha val="75000"/>
                  </a:srgbClr>
                </a:glow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"/>
              <a:ea typeface="ＭＳ Ｐゴシック"/>
              <a:cs typeface="Arial"/>
              <a:sym typeface="Arial"/>
            </a:endParaRPr>
          </a:p>
          <a:p>
            <a:pPr marL="758825" marR="0" lvl="0" indent="-75882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endParaRPr kumimoji="0" lang="en-US" sz="3600" b="1" i="0" u="none" strike="noStrike" kern="1200" cap="none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90500">
                  <a:srgbClr val="000000">
                    <a:alpha val="75000"/>
                  </a:srgbClr>
                </a:glow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Arial"/>
              <a:ea typeface="ＭＳ Ｐゴシック"/>
              <a:cs typeface="Arial"/>
              <a:sym typeface="Arial"/>
            </a:endParaRPr>
          </a:p>
        </p:txBody>
      </p:sp>
      <p:sp>
        <p:nvSpPr>
          <p:cNvPr id="3" name="Google Shape;97;p2">
            <a:extLst>
              <a:ext uri="{FF2B5EF4-FFF2-40B4-BE49-F238E27FC236}">
                <a16:creationId xmlns:a16="http://schemas.microsoft.com/office/drawing/2014/main" id="{3E99005F-BF31-45C1-9BEA-93622FE58371}"/>
              </a:ext>
            </a:extLst>
          </p:cNvPr>
          <p:cNvSpPr txBox="1"/>
          <p:nvPr/>
        </p:nvSpPr>
        <p:spPr>
          <a:xfrm>
            <a:off x="0" y="6396376"/>
            <a:ext cx="1160060" cy="46162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758825" marR="0" lvl="0" indent="-75882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ＭＳ Ｐゴシック"/>
                <a:cs typeface="Arial"/>
                <a:sym typeface="Arial"/>
              </a:rPr>
              <a:t>V</a:t>
            </a:r>
            <a:endParaRPr kumimoji="0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1563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EE5D75DC-50AD-495E-B7FC-C9BAA2BA45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978" y="196851"/>
            <a:ext cx="7918315" cy="82972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177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353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53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706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What was jailer afraid of?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698054-D0A6-4E8A-88CF-A7B560FE2F91}"/>
              </a:ext>
            </a:extLst>
          </p:cNvPr>
          <p:cNvSpPr txBox="1"/>
          <p:nvPr/>
        </p:nvSpPr>
        <p:spPr>
          <a:xfrm>
            <a:off x="283978" y="1843298"/>
            <a:ext cx="3882189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27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The jailer woke up to see the prison doors wide open. He assumed the prisoners had escaped, so he drew his sword to kill himself.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F9F20E-AED4-4C23-B835-B49AB0EA8D58}"/>
              </a:ext>
            </a:extLst>
          </p:cNvPr>
          <p:cNvSpPr txBox="1"/>
          <p:nvPr/>
        </p:nvSpPr>
        <p:spPr>
          <a:xfrm>
            <a:off x="4977835" y="3429000"/>
            <a:ext cx="342020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Authorities</a:t>
            </a:r>
          </a:p>
        </p:txBody>
      </p:sp>
    </p:spTree>
    <p:extLst>
      <p:ext uri="{BB962C8B-B14F-4D97-AF65-F5344CB8AC3E}">
        <p14:creationId xmlns:p14="http://schemas.microsoft.com/office/powerpoint/2010/main" val="3433063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  <p:bldP spid="11" grpId="0" build="allAtOnce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EE5D75DC-50AD-495E-B7FC-C9BAA2BA45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978" y="196851"/>
            <a:ext cx="7918315" cy="82972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177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353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53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706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What was jailer afraid of?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698054-D0A6-4E8A-88CF-A7B560FE2F91}"/>
              </a:ext>
            </a:extLst>
          </p:cNvPr>
          <p:cNvSpPr txBox="1"/>
          <p:nvPr/>
        </p:nvSpPr>
        <p:spPr>
          <a:xfrm>
            <a:off x="283978" y="1843298"/>
            <a:ext cx="4151835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28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But Paul shouted to him, “Stop! Don’t kill yourself! We are all here!”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29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The jailer called for lights and ran to the dungeon and fell down trembling before Paul and Silas.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F9F20E-AED4-4C23-B835-B49AB0EA8D58}"/>
              </a:ext>
            </a:extLst>
          </p:cNvPr>
          <p:cNvSpPr txBox="1"/>
          <p:nvPr/>
        </p:nvSpPr>
        <p:spPr>
          <a:xfrm>
            <a:off x="6070060" y="2106038"/>
            <a:ext cx="18805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GOD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27000">
                  <a:prstClr val="black"/>
                </a:glow>
              </a:effectLst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AF4611-A3F1-4730-835E-CD61714EF995}"/>
              </a:ext>
            </a:extLst>
          </p:cNvPr>
          <p:cNvSpPr txBox="1"/>
          <p:nvPr/>
        </p:nvSpPr>
        <p:spPr>
          <a:xfrm>
            <a:off x="5437423" y="3429000"/>
            <a:ext cx="3145786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must I do to be saved?</a:t>
            </a:r>
          </a:p>
        </p:txBody>
      </p:sp>
    </p:spTree>
    <p:extLst>
      <p:ext uri="{BB962C8B-B14F-4D97-AF65-F5344CB8AC3E}">
        <p14:creationId xmlns:p14="http://schemas.microsoft.com/office/powerpoint/2010/main" val="3727490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allAtOnce"/>
      <p:bldP spid="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3195D0B-2AB4-44F0-84FA-4276A5785E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187" y="2273030"/>
            <a:ext cx="8735439" cy="1942495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177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353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53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706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God reveals himself</a:t>
            </a:r>
          </a:p>
          <a:p>
            <a:pPr marL="0" marR="0" lvl="0" indent="0" algn="ctr" defTabSz="914400" rtl="0" eaLnBrk="0" fontAlgn="base" latinLnBrk="0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(through actions of his disciples)</a:t>
            </a:r>
            <a:endParaRPr kumimoji="0" lang="en-US" sz="4400" b="0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to those who seek</a:t>
            </a:r>
          </a:p>
          <a:p>
            <a:pPr marL="0" marR="0" lvl="0" indent="0" algn="ctr" defTabSz="914400" rtl="0" eaLnBrk="0" fontAlgn="base" latinLnBrk="0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and worship him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4047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EE5D75DC-50AD-495E-B7FC-C9BAA2BA45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978" y="196851"/>
            <a:ext cx="7918315" cy="82972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177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353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53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706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What must I do?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698054-D0A6-4E8A-88CF-A7B560FE2F91}"/>
              </a:ext>
            </a:extLst>
          </p:cNvPr>
          <p:cNvSpPr txBox="1"/>
          <p:nvPr/>
        </p:nvSpPr>
        <p:spPr>
          <a:xfrm>
            <a:off x="283978" y="1648745"/>
            <a:ext cx="868492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31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. . . “Believe in the Lord Jesus and you will be saved, along with everyone in your household.”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3E0839-F868-4A2F-ADEA-3736D5219A2E}"/>
              </a:ext>
            </a:extLst>
          </p:cNvPr>
          <p:cNvSpPr txBox="1"/>
          <p:nvPr/>
        </p:nvSpPr>
        <p:spPr>
          <a:xfrm>
            <a:off x="283978" y="4285925"/>
            <a:ext cx="868492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Acts 8: 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36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Why can’t I be baptized?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37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“You can,” Philip answered, “if you believe with all your heart.” And the eunuch replied, “I believe that Jesus Christ is the Son of God.”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27000">
                  <a:prstClr val="black"/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2637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>
            <a:extLst>
              <a:ext uri="{FF2B5EF4-FFF2-40B4-BE49-F238E27FC236}">
                <a16:creationId xmlns:a16="http://schemas.microsoft.com/office/drawing/2014/main" id="{2C0F0439-F6E4-4FF8-A1E9-63D03759CA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431" y="2718320"/>
            <a:ext cx="3039795" cy="2214463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177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353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53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706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457200" marR="0" lvl="0" indent="-457200" algn="l" defTabSz="914400" rtl="0" eaLnBrk="0" fontAlgn="base" latinLnBrk="0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Lydia</a:t>
            </a:r>
          </a:p>
          <a:p>
            <a:pPr marL="457200" marR="0" lvl="0" indent="-457200" algn="l" defTabSz="914400" rtl="0" eaLnBrk="0" fontAlgn="base" latinLnBrk="0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Slave Girl</a:t>
            </a:r>
          </a:p>
          <a:p>
            <a:pPr marL="457200" marR="0" lvl="0" indent="-457200" algn="l" defTabSz="914400" rtl="0" eaLnBrk="0" fontAlgn="base" latinLnBrk="0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Jailer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0EB05224-B04B-4468-8D10-EC4F18BB5E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280" y="157821"/>
            <a:ext cx="8735439" cy="1942495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177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353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53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706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God reveals himself</a:t>
            </a:r>
          </a:p>
          <a:p>
            <a:pPr marL="0" marR="0" lvl="0" indent="0" algn="ctr" defTabSz="914400" rtl="0" eaLnBrk="0" fontAlgn="base" latinLnBrk="0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to those who seek</a:t>
            </a:r>
          </a:p>
          <a:p>
            <a:pPr marL="0" marR="0" lvl="0" indent="0" algn="ctr" defTabSz="914400" rtl="0" eaLnBrk="0" fontAlgn="base" latinLnBrk="0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and worship him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8346DE67-748D-4FD9-BE32-3CEEECCC7F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5226" y="2695625"/>
            <a:ext cx="5758774" cy="2214463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177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353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53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706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through Paul and others called to minister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not through testimony of demons </a:t>
            </a:r>
          </a:p>
          <a:p>
            <a:pPr marL="0" marR="0" lvl="0" indent="0" algn="l" defTabSz="914400" rtl="0" eaLnBrk="0" fontAlgn="base" latinLnBrk="0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through actions of his disciples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875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B395F13-21D2-429F-BDDD-94F06DD4DB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016" y="632370"/>
            <a:ext cx="3928905" cy="82972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177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353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53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706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Turn the Other Cheek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6882F2CF-1ED9-4745-87CA-5AC1ED74CA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431" y="2718320"/>
            <a:ext cx="7843976" cy="2214463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177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353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53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706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35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The next morning the city officials sent the police to tell the jailer, “Let those men go!” </a:t>
            </a:r>
            <a:r>
              <a:rPr kumimoji="0" lang="en-US" sz="3600" b="1" i="0" u="none" strike="noStrike" kern="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36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So the jailer told Paul, “The city officials have said you and Silas are free to leave. Go in peace.”</a:t>
            </a:r>
          </a:p>
        </p:txBody>
      </p:sp>
    </p:spTree>
    <p:extLst>
      <p:ext uri="{BB962C8B-B14F-4D97-AF65-F5344CB8AC3E}">
        <p14:creationId xmlns:p14="http://schemas.microsoft.com/office/powerpoint/2010/main" val="45351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B395F13-21D2-429F-BDDD-94F06DD4DB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016" y="632370"/>
            <a:ext cx="3928905" cy="82972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177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353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53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706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Turn the Other Cheek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6882F2CF-1ED9-4745-87CA-5AC1ED74CA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8380" y="2798707"/>
            <a:ext cx="7843976" cy="2214463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177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353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53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706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Matt 5:39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But I say, do not resist an evil person! If someone slaps you on the right cheek, offer the other cheek also.</a:t>
            </a:r>
          </a:p>
        </p:txBody>
      </p:sp>
    </p:spTree>
    <p:extLst>
      <p:ext uri="{BB962C8B-B14F-4D97-AF65-F5344CB8AC3E}">
        <p14:creationId xmlns:p14="http://schemas.microsoft.com/office/powerpoint/2010/main" val="122613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7030A0"/>
            </a:gs>
            <a:gs pos="100000">
              <a:schemeClr val="tx1"/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">
            <a:extLst>
              <a:ext uri="{FF2B5EF4-FFF2-40B4-BE49-F238E27FC236}">
                <a16:creationId xmlns:a16="http://schemas.microsoft.com/office/drawing/2014/main" id="{631C300D-61D0-46F1-8885-B9283DCA8C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127" y="212236"/>
            <a:ext cx="8516745" cy="73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Thessalonica</a:t>
            </a:r>
          </a:p>
        </p:txBody>
      </p:sp>
      <p:sp>
        <p:nvSpPr>
          <p:cNvPr id="20" name="Rectangle 2">
            <a:extLst>
              <a:ext uri="{FF2B5EF4-FFF2-40B4-BE49-F238E27FC236}">
                <a16:creationId xmlns:a16="http://schemas.microsoft.com/office/drawing/2014/main" id="{C9F49F8D-705A-4314-B219-86CA702144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674" y="1253483"/>
            <a:ext cx="7385539" cy="73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177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353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53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706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457200" marR="0" lvl="0" indent="-45720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Short period of time (3 weeks)</a:t>
            </a:r>
          </a:p>
          <a:p>
            <a:pPr marL="457200" marR="0" lvl="0" indent="-45720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Preached in Synagogue (resurrection)</a:t>
            </a:r>
          </a:p>
          <a:p>
            <a:pPr marL="457200" marR="0" lvl="0" indent="-45720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Some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Jews /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Many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devout (God-fearing) Greek men believed</a:t>
            </a:r>
          </a:p>
          <a:p>
            <a:pPr marL="457200" marR="0" lvl="0" indent="-45720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Opposed by Jews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27000">
                  <a:prstClr val="black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24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7030A0"/>
            </a:gs>
            <a:gs pos="100000">
              <a:schemeClr val="tx1"/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">
            <a:extLst>
              <a:ext uri="{FF2B5EF4-FFF2-40B4-BE49-F238E27FC236}">
                <a16:creationId xmlns:a16="http://schemas.microsoft.com/office/drawing/2014/main" id="{631C300D-61D0-46F1-8885-B9283DCA8C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128" y="212236"/>
            <a:ext cx="5024176" cy="73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Berea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C789EF23-24EC-4AEB-AC4A-4BEF53F565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674" y="1253483"/>
            <a:ext cx="7385539" cy="73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177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353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53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706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457200" marR="0" lvl="0" indent="-45720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Short period of time</a:t>
            </a:r>
          </a:p>
          <a:p>
            <a:pPr marL="457200" marR="0" lvl="0" indent="-45720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Preached in Synagogue</a:t>
            </a:r>
          </a:p>
          <a:p>
            <a:pPr marL="457200" marR="0" lvl="0" indent="-45720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Many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Jews /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Many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prominent Greek men and women believed</a:t>
            </a:r>
          </a:p>
          <a:p>
            <a:pPr marL="457200" marR="0" lvl="0" indent="-45720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Opposed by Jews from Thessalonica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27000">
                  <a:prstClr val="black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99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7030A0"/>
            </a:gs>
            <a:gs pos="100000">
              <a:schemeClr val="tx1"/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68E9F62-4522-4F1E-A4A6-B09A8169DC18}"/>
              </a:ext>
            </a:extLst>
          </p:cNvPr>
          <p:cNvSpPr/>
          <p:nvPr/>
        </p:nvSpPr>
        <p:spPr>
          <a:xfrm rot="16200000">
            <a:off x="3946839" y="1636257"/>
            <a:ext cx="1328197" cy="7787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631C300D-61D0-46F1-8885-B9283DCA8C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127" y="212236"/>
            <a:ext cx="7787473" cy="73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Thessalonica 					Berea</a:t>
            </a:r>
          </a:p>
        </p:txBody>
      </p:sp>
      <p:sp>
        <p:nvSpPr>
          <p:cNvPr id="20" name="Rectangle 2">
            <a:extLst>
              <a:ext uri="{FF2B5EF4-FFF2-40B4-BE49-F238E27FC236}">
                <a16:creationId xmlns:a16="http://schemas.microsoft.com/office/drawing/2014/main" id="{C9F49F8D-705A-4314-B219-86CA702144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215" y="1223343"/>
            <a:ext cx="3554605" cy="73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177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353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53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706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Some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Jews Believed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8728286-8654-45DE-8A48-FEC94294F1F7}"/>
              </a:ext>
            </a:extLst>
          </p:cNvPr>
          <p:cNvSpPr/>
          <p:nvPr/>
        </p:nvSpPr>
        <p:spPr>
          <a:xfrm>
            <a:off x="638070" y="975091"/>
            <a:ext cx="7998235" cy="7201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71F9764-24A8-4CA2-B0FB-C4D617510B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0019" y="1303730"/>
            <a:ext cx="3543721" cy="73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177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353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53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706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Many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Jews Believed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A1CF7B7-6BA3-43C8-97F2-C4094B106E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215" y="2543906"/>
            <a:ext cx="8091437" cy="73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177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353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53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706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11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And the people of Berea were more open-minded than those in Thessalonica, and they listened eagerly to Paul’s message. They searched the Scriptures day after day to see if Paul and Silas were teaching the truth.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7C39CB-81BE-4967-B764-E091C5EE7F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40435"/>
            <a:ext cx="9144000" cy="1884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05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7;p2">
            <a:extLst>
              <a:ext uri="{FF2B5EF4-FFF2-40B4-BE49-F238E27FC236}">
                <a16:creationId xmlns:a16="http://schemas.microsoft.com/office/drawing/2014/main" id="{2C951966-435D-4BCC-8D79-C1F1F685EB98}"/>
              </a:ext>
            </a:extLst>
          </p:cNvPr>
          <p:cNvSpPr txBox="1"/>
          <p:nvPr/>
        </p:nvSpPr>
        <p:spPr>
          <a:xfrm>
            <a:off x="111642" y="873626"/>
            <a:ext cx="8920716" cy="286228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758825" marR="0" lvl="0" indent="-75882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Holy </a:t>
            </a:r>
            <a:r>
              <a:rPr lang="en-US" sz="3600" b="1" dirty="0" err="1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holy</a:t>
            </a:r>
            <a:r>
              <a:rPr lang="en-US" sz="3600" b="1" dirty="0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holy</a:t>
            </a:r>
            <a:endParaRPr lang="en-US" sz="3600" b="1" dirty="0">
              <a:solidFill>
                <a:srgbClr val="FFFFFF"/>
              </a:solidFill>
              <a:effectLst>
                <a:glow rad="190500">
                  <a:srgbClr val="000000">
                    <a:alpha val="75000"/>
                  </a:srgbClr>
                </a:glow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"/>
              <a:ea typeface="ＭＳ Ｐゴシック"/>
              <a:cs typeface="Arial"/>
              <a:sym typeface="Arial"/>
            </a:endParaRPr>
          </a:p>
          <a:p>
            <a:pPr marL="758825" marR="0" lvl="0" indent="-75882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Holy </a:t>
            </a:r>
            <a:r>
              <a:rPr lang="en-US" sz="3600" b="1" dirty="0" err="1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holy</a:t>
            </a:r>
            <a:r>
              <a:rPr lang="en-US" sz="3600" b="1" dirty="0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holy</a:t>
            </a:r>
            <a:endParaRPr lang="en-US" sz="3600" b="1" dirty="0">
              <a:solidFill>
                <a:srgbClr val="FFFFFF"/>
              </a:solidFill>
              <a:effectLst>
                <a:glow rad="190500">
                  <a:srgbClr val="000000">
                    <a:alpha val="75000"/>
                  </a:srgbClr>
                </a:glow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"/>
              <a:ea typeface="ＭＳ Ｐゴシック"/>
              <a:cs typeface="Arial"/>
              <a:sym typeface="Arial"/>
            </a:endParaRPr>
          </a:p>
          <a:p>
            <a:pPr marL="758825" marR="0" lvl="0" indent="-75882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Holy </a:t>
            </a:r>
            <a:r>
              <a:rPr lang="en-US" sz="3600" b="1" dirty="0" err="1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holy</a:t>
            </a:r>
            <a:r>
              <a:rPr lang="en-US" sz="3600" b="1" dirty="0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holy</a:t>
            </a:r>
            <a:endParaRPr lang="en-US" sz="3600" b="1" dirty="0">
              <a:solidFill>
                <a:srgbClr val="FFFFFF"/>
              </a:solidFill>
              <a:effectLst>
                <a:glow rad="190500">
                  <a:srgbClr val="000000">
                    <a:alpha val="75000"/>
                  </a:srgbClr>
                </a:glow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"/>
              <a:ea typeface="ＭＳ Ｐゴシック"/>
              <a:cs typeface="Arial"/>
              <a:sym typeface="Arial"/>
            </a:endParaRPr>
          </a:p>
          <a:p>
            <a:pPr marL="758825" marR="0" lvl="0" indent="-75882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I want to see You</a:t>
            </a:r>
          </a:p>
          <a:p>
            <a:pPr marL="758825" indent="-758825" algn="ctr">
              <a:buClr>
                <a:srgbClr val="FFFFFF"/>
              </a:buClr>
              <a:buSzPts val="3600"/>
              <a:defRPr/>
            </a:pPr>
            <a:r>
              <a:rPr lang="en-US" sz="3600" i="1" dirty="0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(3x)</a:t>
            </a:r>
          </a:p>
        </p:txBody>
      </p:sp>
      <p:sp>
        <p:nvSpPr>
          <p:cNvPr id="5" name="Google Shape;97;p2">
            <a:extLst>
              <a:ext uri="{FF2B5EF4-FFF2-40B4-BE49-F238E27FC236}">
                <a16:creationId xmlns:a16="http://schemas.microsoft.com/office/drawing/2014/main" id="{62C75749-294C-4D8B-8CD2-964BD1A0DAA1}"/>
              </a:ext>
            </a:extLst>
          </p:cNvPr>
          <p:cNvSpPr txBox="1"/>
          <p:nvPr/>
        </p:nvSpPr>
        <p:spPr>
          <a:xfrm>
            <a:off x="0" y="6396376"/>
            <a:ext cx="1160060" cy="46162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758825" marR="0" lvl="0" indent="-75882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lang="en-US" sz="2400" b="1" dirty="0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B</a:t>
            </a:r>
            <a:endParaRPr kumimoji="0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617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>
            <a:extLst>
              <a:ext uri="{FF2B5EF4-FFF2-40B4-BE49-F238E27FC236}">
                <a16:creationId xmlns:a16="http://schemas.microsoft.com/office/drawing/2014/main" id="{DF2BA501-8013-40A5-A40E-F10A4FC6DD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187" y="2273030"/>
            <a:ext cx="8735439" cy="1942495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177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353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53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706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God reveals himself</a:t>
            </a:r>
          </a:p>
          <a:p>
            <a:pPr marL="0" marR="0" lvl="0" indent="0" algn="ctr" defTabSz="914400" rtl="0" eaLnBrk="0" fontAlgn="base" latinLnBrk="0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(through his word)</a:t>
            </a:r>
            <a:endParaRPr kumimoji="0" lang="en-US" sz="4400" b="0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to those who seek</a:t>
            </a:r>
          </a:p>
          <a:p>
            <a:pPr marL="0" marR="0" lvl="0" indent="0" algn="ctr" defTabSz="914400" rtl="0" eaLnBrk="0" fontAlgn="base" latinLnBrk="0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and worship him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9077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58">
            <a:extLst>
              <a:ext uri="{FF2B5EF4-FFF2-40B4-BE49-F238E27FC236}">
                <a16:creationId xmlns:a16="http://schemas.microsoft.com/office/drawing/2014/main" id="{FE32E3E5-CAB4-41E8-871D-E60BAE7D1A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09398" y="2818610"/>
            <a:ext cx="123448" cy="116681"/>
          </a:xfrm>
          <a:prstGeom prst="ellipse">
            <a:avLst/>
          </a:prstGeom>
          <a:solidFill>
            <a:srgbClr val="FA0020"/>
          </a:solidFill>
          <a:ln w="38100">
            <a:solidFill>
              <a:srgbClr val="FFFFFF"/>
            </a:solidFill>
            <a:round/>
            <a:headEnd/>
            <a:tailEnd/>
          </a:ln>
          <a:effectLst>
            <a:outerShdw blurRad="63500" dist="89803" dir="2700000" algn="ctr" rotWithShape="0">
              <a:srgbClr val="020009">
                <a:alpha val="74998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NES" pitchFamily="-105" charset="0"/>
              <a:ea typeface="+mn-ea"/>
              <a:cs typeface="+mn-cs"/>
            </a:endParaRPr>
          </a:p>
        </p:txBody>
      </p:sp>
      <p:sp>
        <p:nvSpPr>
          <p:cNvPr id="3" name="Text Box 76">
            <a:extLst>
              <a:ext uri="{FF2B5EF4-FFF2-40B4-BE49-F238E27FC236}">
                <a16:creationId xmlns:a16="http://schemas.microsoft.com/office/drawing/2014/main" id="{08EA6AEE-B961-429C-9797-9FFF83DBD9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6343" y="2818611"/>
            <a:ext cx="141725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20009">
                <a:alpha val="74998"/>
              </a:srgbClr>
            </a:outerShdw>
          </a:effectLst>
        </p:spPr>
        <p:txBody>
          <a:bodyPr wrap="square">
            <a:spAutoFit/>
          </a:bodyPr>
          <a:lstStyle>
            <a:lvl1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9pPr>
          </a:lstStyle>
          <a:p>
            <a:pPr marL="0" marR="0" lvl="0" indent="0" algn="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26" charset="0"/>
                <a:ea typeface="ＭＳ Ｐゴシック" charset="0"/>
              </a:rPr>
              <a:t>Troas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  <a:outerShdw blurRad="38100" dist="38100" dir="2700000" algn="tl">
                  <a:srgbClr val="000000"/>
                </a:outerShdw>
              </a:effectLst>
              <a:uLnTx/>
              <a:uFillTx/>
              <a:latin typeface="26" charset="0"/>
              <a:ea typeface="ＭＳ Ｐゴシック" charset="0"/>
            </a:endParaRPr>
          </a:p>
        </p:txBody>
      </p:sp>
      <p:sp>
        <p:nvSpPr>
          <p:cNvPr id="4" name="Oval 58">
            <a:extLst>
              <a:ext uri="{FF2B5EF4-FFF2-40B4-BE49-F238E27FC236}">
                <a16:creationId xmlns:a16="http://schemas.microsoft.com/office/drawing/2014/main" id="{A44461EF-9216-43E8-9B34-9ADD1461B5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9658" y="1497802"/>
            <a:ext cx="234950" cy="233362"/>
          </a:xfrm>
          <a:prstGeom prst="ellipse">
            <a:avLst/>
          </a:prstGeom>
          <a:solidFill>
            <a:srgbClr val="FA0020"/>
          </a:solidFill>
          <a:ln w="38100">
            <a:solidFill>
              <a:srgbClr val="FFFFFF"/>
            </a:solidFill>
            <a:round/>
            <a:headEnd/>
            <a:tailEnd/>
          </a:ln>
          <a:effectLst>
            <a:outerShdw blurRad="63500" dist="89803" dir="2700000" algn="ctr" rotWithShape="0">
              <a:srgbClr val="020009">
                <a:alpha val="74998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NES" pitchFamily="-105" charset="0"/>
              <a:ea typeface="+mn-ea"/>
              <a:cs typeface="+mn-cs"/>
            </a:endParaRPr>
          </a:p>
        </p:txBody>
      </p:sp>
      <p:sp>
        <p:nvSpPr>
          <p:cNvPr id="5" name="Text Box 76">
            <a:extLst>
              <a:ext uri="{FF2B5EF4-FFF2-40B4-BE49-F238E27FC236}">
                <a16:creationId xmlns:a16="http://schemas.microsoft.com/office/drawing/2014/main" id="{E096098D-40B7-45D2-9746-C7CB938782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3372" y="1047487"/>
            <a:ext cx="141725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20009">
                <a:alpha val="74998"/>
              </a:srgbClr>
            </a:outerShdw>
          </a:effectLst>
        </p:spPr>
        <p:txBody>
          <a:bodyPr wrap="square">
            <a:spAutoFit/>
          </a:bodyPr>
          <a:lstStyle>
            <a:lvl1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9pPr>
          </a:lstStyle>
          <a:p>
            <a:pPr marL="0" marR="0" lvl="0" indent="0" algn="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26" charset="0"/>
                <a:ea typeface="ＭＳ Ｐゴシック" charset="0"/>
              </a:rPr>
              <a:t>Philippi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  <a:outerShdw blurRad="38100" dist="38100" dir="2700000" algn="tl">
                  <a:srgbClr val="000000"/>
                </a:outerShdw>
              </a:effectLst>
              <a:uLnTx/>
              <a:uFillTx/>
              <a:latin typeface="26" charset="0"/>
              <a:ea typeface="ＭＳ Ｐゴシック" charset="0"/>
            </a:endParaRPr>
          </a:p>
        </p:txBody>
      </p:sp>
      <p:sp>
        <p:nvSpPr>
          <p:cNvPr id="7" name="Oval 58">
            <a:extLst>
              <a:ext uri="{FF2B5EF4-FFF2-40B4-BE49-F238E27FC236}">
                <a16:creationId xmlns:a16="http://schemas.microsoft.com/office/drawing/2014/main" id="{68AB4F21-54C6-4831-97C0-E9FF34C9EB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2913" y="1934420"/>
            <a:ext cx="133672" cy="145589"/>
          </a:xfrm>
          <a:prstGeom prst="ellipse">
            <a:avLst/>
          </a:prstGeom>
          <a:solidFill>
            <a:srgbClr val="FA0020"/>
          </a:solidFill>
          <a:ln w="38100">
            <a:solidFill>
              <a:srgbClr val="FFFFFF"/>
            </a:solidFill>
            <a:round/>
            <a:headEnd/>
            <a:tailEnd/>
          </a:ln>
          <a:effectLst>
            <a:outerShdw blurRad="63500" dist="89803" dir="2700000" algn="ctr" rotWithShape="0">
              <a:srgbClr val="020009">
                <a:alpha val="74998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NES" pitchFamily="-105" charset="0"/>
              <a:ea typeface="+mn-ea"/>
              <a:cs typeface="+mn-cs"/>
            </a:endParaRPr>
          </a:p>
        </p:txBody>
      </p:sp>
      <p:sp>
        <p:nvSpPr>
          <p:cNvPr id="8" name="Text Box 76">
            <a:extLst>
              <a:ext uri="{FF2B5EF4-FFF2-40B4-BE49-F238E27FC236}">
                <a16:creationId xmlns:a16="http://schemas.microsoft.com/office/drawing/2014/main" id="{140AF631-353F-42CB-BD22-1816D27C69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8991" y="1530515"/>
            <a:ext cx="18150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20009">
                <a:alpha val="74998"/>
              </a:srgbClr>
            </a:outerShdw>
          </a:effectLst>
        </p:spPr>
        <p:txBody>
          <a:bodyPr wrap="square">
            <a:spAutoFit/>
          </a:bodyPr>
          <a:lstStyle>
            <a:lvl1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9pPr>
          </a:lstStyle>
          <a:p>
            <a:pPr marL="0" marR="0" lvl="0" indent="0" algn="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26" charset="0"/>
                <a:ea typeface="ＭＳ Ｐゴシック" charset="0"/>
              </a:rPr>
              <a:t>Thessalonica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  <a:outerShdw blurRad="38100" dist="38100" dir="2700000" algn="tl">
                  <a:srgbClr val="000000"/>
                </a:outerShdw>
              </a:effectLst>
              <a:uLnTx/>
              <a:uFillTx/>
              <a:latin typeface="26" charset="0"/>
              <a:ea typeface="ＭＳ Ｐゴシック" charset="0"/>
            </a:endParaRPr>
          </a:p>
        </p:txBody>
      </p:sp>
      <p:sp>
        <p:nvSpPr>
          <p:cNvPr id="9" name="Oval 58">
            <a:extLst>
              <a:ext uri="{FF2B5EF4-FFF2-40B4-BE49-F238E27FC236}">
                <a16:creationId xmlns:a16="http://schemas.microsoft.com/office/drawing/2014/main" id="{D702BC9C-3B9F-4033-8D9B-D968CACDF1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5855" y="2171449"/>
            <a:ext cx="133672" cy="145589"/>
          </a:xfrm>
          <a:prstGeom prst="ellipse">
            <a:avLst/>
          </a:prstGeom>
          <a:solidFill>
            <a:srgbClr val="FA0020"/>
          </a:solidFill>
          <a:ln w="38100">
            <a:solidFill>
              <a:srgbClr val="FFFFFF"/>
            </a:solidFill>
            <a:round/>
            <a:headEnd/>
            <a:tailEnd/>
          </a:ln>
          <a:effectLst>
            <a:outerShdw blurRad="63500" dist="89803" dir="2700000" algn="ctr" rotWithShape="0">
              <a:srgbClr val="020009">
                <a:alpha val="74998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NES" pitchFamily="-105" charset="0"/>
              <a:ea typeface="+mn-ea"/>
              <a:cs typeface="+mn-cs"/>
            </a:endParaRPr>
          </a:p>
        </p:txBody>
      </p:sp>
      <p:sp>
        <p:nvSpPr>
          <p:cNvPr id="10" name="Text Box 76">
            <a:extLst>
              <a:ext uri="{FF2B5EF4-FFF2-40B4-BE49-F238E27FC236}">
                <a16:creationId xmlns:a16="http://schemas.microsoft.com/office/drawing/2014/main" id="{381B59D6-0AFD-44E3-8BC8-474FF8D475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2530" y="2171449"/>
            <a:ext cx="91865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20009">
                <a:alpha val="74998"/>
              </a:srgbClr>
            </a:outerShdw>
          </a:effectLst>
        </p:spPr>
        <p:txBody>
          <a:bodyPr wrap="square">
            <a:spAutoFit/>
          </a:bodyPr>
          <a:lstStyle>
            <a:lvl1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9pPr>
          </a:lstStyle>
          <a:p>
            <a:pPr marL="0" marR="0" lvl="0" indent="0" algn="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26" charset="0"/>
                <a:ea typeface="ＭＳ Ｐゴシック" charset="0"/>
              </a:rPr>
              <a:t>Berea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  <a:outerShdw blurRad="38100" dist="38100" dir="2700000" algn="tl">
                  <a:srgbClr val="000000"/>
                </a:outerShdw>
              </a:effectLst>
              <a:uLnTx/>
              <a:uFillTx/>
              <a:latin typeface="26" charset="0"/>
              <a:ea typeface="ＭＳ Ｐゴシック" charset="0"/>
            </a:endParaRPr>
          </a:p>
        </p:txBody>
      </p:sp>
      <p:sp>
        <p:nvSpPr>
          <p:cNvPr id="11" name="Oval 58">
            <a:extLst>
              <a:ext uri="{FF2B5EF4-FFF2-40B4-BE49-F238E27FC236}">
                <a16:creationId xmlns:a16="http://schemas.microsoft.com/office/drawing/2014/main" id="{01515EED-1C00-4065-8C53-F6D7FE7F3E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0948" y="4933053"/>
            <a:ext cx="234950" cy="233362"/>
          </a:xfrm>
          <a:prstGeom prst="ellipse">
            <a:avLst/>
          </a:prstGeom>
          <a:solidFill>
            <a:srgbClr val="FA0020"/>
          </a:solidFill>
          <a:ln w="38100">
            <a:solidFill>
              <a:srgbClr val="FFFFFF"/>
            </a:solidFill>
            <a:round/>
            <a:headEnd/>
            <a:tailEnd/>
          </a:ln>
          <a:effectLst>
            <a:outerShdw blurRad="63500" dist="89803" dir="2700000" algn="ctr" rotWithShape="0">
              <a:srgbClr val="020009">
                <a:alpha val="74998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NES" pitchFamily="-105" charset="0"/>
              <a:ea typeface="+mn-ea"/>
              <a:cs typeface="+mn-cs"/>
            </a:endParaRPr>
          </a:p>
        </p:txBody>
      </p:sp>
      <p:sp>
        <p:nvSpPr>
          <p:cNvPr id="12" name="Text Box 76">
            <a:extLst>
              <a:ext uri="{FF2B5EF4-FFF2-40B4-BE49-F238E27FC236}">
                <a16:creationId xmlns:a16="http://schemas.microsoft.com/office/drawing/2014/main" id="{CF8DE4D7-7C54-4C1F-98EE-FF07CDF221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5980" y="4511580"/>
            <a:ext cx="141725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20009">
                <a:alpha val="74998"/>
              </a:srgbClr>
            </a:outerShdw>
          </a:effectLst>
        </p:spPr>
        <p:txBody>
          <a:bodyPr wrap="square">
            <a:spAutoFit/>
          </a:bodyPr>
          <a:lstStyle>
            <a:lvl1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9pPr>
          </a:lstStyle>
          <a:p>
            <a:pPr marL="0" marR="0" lvl="0" indent="0" algn="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26" charset="0"/>
                <a:ea typeface="ＭＳ Ｐゴシック" charset="0"/>
              </a:rPr>
              <a:t>Athens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  <a:outerShdw blurRad="38100" dist="38100" dir="2700000" algn="tl">
                  <a:srgbClr val="000000"/>
                </a:outerShdw>
              </a:effectLst>
              <a:uLnTx/>
              <a:uFillTx/>
              <a:latin typeface="26" charset="0"/>
              <a:ea typeface="ＭＳ Ｐゴシック" charset="0"/>
            </a:endParaRPr>
          </a:p>
        </p:txBody>
      </p:sp>
      <p:sp>
        <p:nvSpPr>
          <p:cNvPr id="13" name="Oval 58">
            <a:extLst>
              <a:ext uri="{FF2B5EF4-FFF2-40B4-BE49-F238E27FC236}">
                <a16:creationId xmlns:a16="http://schemas.microsoft.com/office/drawing/2014/main" id="{1BC06444-EBAF-4E1D-ABCC-4E61049797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4861" y="4925182"/>
            <a:ext cx="234950" cy="233362"/>
          </a:xfrm>
          <a:prstGeom prst="ellipse">
            <a:avLst/>
          </a:prstGeom>
          <a:solidFill>
            <a:srgbClr val="FA0020"/>
          </a:solidFill>
          <a:ln w="38100">
            <a:solidFill>
              <a:srgbClr val="FFFFFF"/>
            </a:solidFill>
            <a:round/>
            <a:headEnd/>
            <a:tailEnd/>
          </a:ln>
          <a:effectLst>
            <a:outerShdw blurRad="63500" dist="89803" dir="2700000" algn="ctr" rotWithShape="0">
              <a:srgbClr val="020009">
                <a:alpha val="74998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NES" pitchFamily="-105" charset="0"/>
              <a:ea typeface="+mn-ea"/>
              <a:cs typeface="+mn-cs"/>
            </a:endParaRPr>
          </a:p>
        </p:txBody>
      </p:sp>
      <p:sp>
        <p:nvSpPr>
          <p:cNvPr id="14" name="Text Box 76">
            <a:extLst>
              <a:ext uri="{FF2B5EF4-FFF2-40B4-BE49-F238E27FC236}">
                <a16:creationId xmlns:a16="http://schemas.microsoft.com/office/drawing/2014/main" id="{A22F4B9C-E88C-4C74-9419-CD4CF66138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6573" y="4904805"/>
            <a:ext cx="141725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20009">
                <a:alpha val="74998"/>
              </a:srgbClr>
            </a:outerShdw>
          </a:effectLst>
        </p:spPr>
        <p:txBody>
          <a:bodyPr wrap="square">
            <a:spAutoFit/>
          </a:bodyPr>
          <a:lstStyle>
            <a:lvl1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9pPr>
          </a:lstStyle>
          <a:p>
            <a:pPr marL="0" marR="0" lvl="0" indent="0" algn="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26" charset="0"/>
                <a:ea typeface="ＭＳ Ｐゴシック" charset="0"/>
              </a:rPr>
              <a:t>Corinth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  <a:outerShdw blurRad="38100" dist="38100" dir="2700000" algn="tl">
                  <a:srgbClr val="000000"/>
                </a:outerShdw>
              </a:effectLst>
              <a:uLnTx/>
              <a:uFillTx/>
              <a:latin typeface="26" charset="0"/>
              <a:ea typeface="ＭＳ Ｐゴシック" charset="0"/>
            </a:endParaRPr>
          </a:p>
        </p:txBody>
      </p:sp>
      <p:sp>
        <p:nvSpPr>
          <p:cNvPr id="15" name="Right Arrow 19">
            <a:extLst>
              <a:ext uri="{FF2B5EF4-FFF2-40B4-BE49-F238E27FC236}">
                <a16:creationId xmlns:a16="http://schemas.microsoft.com/office/drawing/2014/main" id="{3FE6840E-0F9C-40B7-A3BB-FDE9B4F2CCB0}"/>
              </a:ext>
            </a:extLst>
          </p:cNvPr>
          <p:cNvSpPr/>
          <p:nvPr/>
        </p:nvSpPr>
        <p:spPr bwMode="auto">
          <a:xfrm rot="12610371">
            <a:off x="4011170" y="2119799"/>
            <a:ext cx="2115565" cy="283699"/>
          </a:xfrm>
          <a:prstGeom prst="rightArrow">
            <a:avLst/>
          </a:prstGeom>
          <a:solidFill>
            <a:srgbClr val="FFFF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NES" pitchFamily="-105" charset="0"/>
              <a:ea typeface="+mn-ea"/>
              <a:cs typeface="+mn-cs"/>
            </a:endParaRPr>
          </a:p>
        </p:txBody>
      </p:sp>
      <p:sp>
        <p:nvSpPr>
          <p:cNvPr id="16" name="Right Arrow 19">
            <a:extLst>
              <a:ext uri="{FF2B5EF4-FFF2-40B4-BE49-F238E27FC236}">
                <a16:creationId xmlns:a16="http://schemas.microsoft.com/office/drawing/2014/main" id="{27FDC535-A5CD-4912-99D8-1B3C95463731}"/>
              </a:ext>
            </a:extLst>
          </p:cNvPr>
          <p:cNvSpPr/>
          <p:nvPr/>
        </p:nvSpPr>
        <p:spPr bwMode="auto">
          <a:xfrm rot="8588646">
            <a:off x="3605282" y="1605304"/>
            <a:ext cx="358875" cy="328609"/>
          </a:xfrm>
          <a:prstGeom prst="rightArrow">
            <a:avLst/>
          </a:prstGeom>
          <a:solidFill>
            <a:srgbClr val="FFFF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NES" pitchFamily="-105" charset="0"/>
              <a:ea typeface="+mn-ea"/>
              <a:cs typeface="+mn-cs"/>
            </a:endParaRPr>
          </a:p>
        </p:txBody>
      </p:sp>
      <p:sp>
        <p:nvSpPr>
          <p:cNvPr id="17" name="Right Arrow 19">
            <a:extLst>
              <a:ext uri="{FF2B5EF4-FFF2-40B4-BE49-F238E27FC236}">
                <a16:creationId xmlns:a16="http://schemas.microsoft.com/office/drawing/2014/main" id="{5F1AE060-B104-4626-9FA1-78B936007572}"/>
              </a:ext>
            </a:extLst>
          </p:cNvPr>
          <p:cNvSpPr/>
          <p:nvPr/>
        </p:nvSpPr>
        <p:spPr bwMode="auto">
          <a:xfrm rot="9698943">
            <a:off x="2697374" y="1962616"/>
            <a:ext cx="430595" cy="328609"/>
          </a:xfrm>
          <a:prstGeom prst="rightArrow">
            <a:avLst/>
          </a:prstGeom>
          <a:solidFill>
            <a:srgbClr val="FFFF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NES" pitchFamily="-105" charset="0"/>
              <a:ea typeface="+mn-ea"/>
              <a:cs typeface="+mn-cs"/>
            </a:endParaRPr>
          </a:p>
        </p:txBody>
      </p:sp>
      <p:sp>
        <p:nvSpPr>
          <p:cNvPr id="18" name="Right Arrow 19">
            <a:extLst>
              <a:ext uri="{FF2B5EF4-FFF2-40B4-BE49-F238E27FC236}">
                <a16:creationId xmlns:a16="http://schemas.microsoft.com/office/drawing/2014/main" id="{4B06BFFB-98D0-4282-8253-0D402E4CE288}"/>
              </a:ext>
            </a:extLst>
          </p:cNvPr>
          <p:cNvSpPr/>
          <p:nvPr/>
        </p:nvSpPr>
        <p:spPr bwMode="auto">
          <a:xfrm rot="3925532">
            <a:off x="1830780" y="3440047"/>
            <a:ext cx="2520964" cy="328609"/>
          </a:xfrm>
          <a:prstGeom prst="rightArrow">
            <a:avLst/>
          </a:prstGeom>
          <a:solidFill>
            <a:srgbClr val="FFFF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NES" pitchFamily="-105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8287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4472C4"/>
            </a:gs>
            <a:gs pos="0">
              <a:srgbClr val="C5D0E6"/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021E3B1-8CDE-4728-A2F0-57C0A5C7F6A4}"/>
              </a:ext>
            </a:extLst>
          </p:cNvPr>
          <p:cNvSpPr/>
          <p:nvPr/>
        </p:nvSpPr>
        <p:spPr>
          <a:xfrm>
            <a:off x="92773" y="1854200"/>
            <a:ext cx="7476597" cy="4064000"/>
          </a:xfrm>
          <a:prstGeom prst="rect">
            <a:avLst/>
          </a:prstGeom>
          <a:ln>
            <a:noFill/>
          </a:ln>
        </p:spPr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C67594D-2F55-423A-8641-91C2B8C9800F}"/>
              </a:ext>
            </a:extLst>
          </p:cNvPr>
          <p:cNvSpPr/>
          <p:nvPr/>
        </p:nvSpPr>
        <p:spPr>
          <a:xfrm>
            <a:off x="1558240" y="1987154"/>
            <a:ext cx="6601640" cy="1047750"/>
          </a:xfrm>
          <a:custGeom>
            <a:avLst/>
            <a:gdLst>
              <a:gd name="connsiteX0" fmla="*/ 174628 w 1047750"/>
              <a:gd name="connsiteY0" fmla="*/ 0 h 5522108"/>
              <a:gd name="connsiteX1" fmla="*/ 873122 w 1047750"/>
              <a:gd name="connsiteY1" fmla="*/ 0 h 5522108"/>
              <a:gd name="connsiteX2" fmla="*/ 1047750 w 1047750"/>
              <a:gd name="connsiteY2" fmla="*/ 174628 h 5522108"/>
              <a:gd name="connsiteX3" fmla="*/ 1047750 w 1047750"/>
              <a:gd name="connsiteY3" fmla="*/ 5522108 h 5522108"/>
              <a:gd name="connsiteX4" fmla="*/ 1047750 w 1047750"/>
              <a:gd name="connsiteY4" fmla="*/ 5522108 h 5522108"/>
              <a:gd name="connsiteX5" fmla="*/ 0 w 1047750"/>
              <a:gd name="connsiteY5" fmla="*/ 5522108 h 5522108"/>
              <a:gd name="connsiteX6" fmla="*/ 0 w 1047750"/>
              <a:gd name="connsiteY6" fmla="*/ 5522108 h 5522108"/>
              <a:gd name="connsiteX7" fmla="*/ 0 w 1047750"/>
              <a:gd name="connsiteY7" fmla="*/ 174628 h 5522108"/>
              <a:gd name="connsiteX8" fmla="*/ 174628 w 1047750"/>
              <a:gd name="connsiteY8" fmla="*/ 0 h 552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7750" h="5522108">
                <a:moveTo>
                  <a:pt x="1047750" y="920369"/>
                </a:moveTo>
                <a:lnTo>
                  <a:pt x="1047750" y="4601739"/>
                </a:lnTo>
                <a:cubicBezTo>
                  <a:pt x="1047750" y="5110041"/>
                  <a:pt x="1032916" y="5522105"/>
                  <a:pt x="1014617" y="5522105"/>
                </a:cubicBezTo>
                <a:lnTo>
                  <a:pt x="0" y="5522105"/>
                </a:lnTo>
                <a:lnTo>
                  <a:pt x="0" y="5522105"/>
                </a:lnTo>
                <a:lnTo>
                  <a:pt x="0" y="3"/>
                </a:lnTo>
                <a:lnTo>
                  <a:pt x="0" y="3"/>
                </a:lnTo>
                <a:lnTo>
                  <a:pt x="1014617" y="3"/>
                </a:lnTo>
                <a:cubicBezTo>
                  <a:pt x="1032916" y="3"/>
                  <a:pt x="1047750" y="412067"/>
                  <a:pt x="1047750" y="920369"/>
                </a:cubicBezTo>
                <a:close/>
              </a:path>
            </a:pathLst>
          </a:custGeom>
          <a:ln w="57150">
            <a:solidFill>
              <a:srgbClr val="4472C4"/>
            </a:solidFill>
          </a:ln>
        </p:spPr>
        <p:style>
          <a:lnRef idx="2">
            <a:scrgbClr r="0" g="0" b="0"/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7651" tIns="174971" rIns="298796" bIns="174973" numCol="1" spcCol="1270" anchor="ctr" anchorCtr="0">
            <a:noAutofit/>
          </a:bodyPr>
          <a:lstStyle/>
          <a:p>
            <a:pPr marL="285750" marR="0" lvl="1" indent="-285750" algn="l" defTabSz="1422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Short Period of Time</a:t>
            </a:r>
          </a:p>
          <a:p>
            <a:pPr marL="285750" marR="0" lvl="1" indent="-285750" algn="l" defTabSz="1422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Preached in Synagogue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A9B85B0-84E7-4601-8ED2-846414DF8A05}"/>
              </a:ext>
            </a:extLst>
          </p:cNvPr>
          <p:cNvSpPr/>
          <p:nvPr/>
        </p:nvSpPr>
        <p:spPr>
          <a:xfrm>
            <a:off x="683283" y="1856184"/>
            <a:ext cx="977208" cy="1309687"/>
          </a:xfrm>
          <a:custGeom>
            <a:avLst/>
            <a:gdLst>
              <a:gd name="connsiteX0" fmla="*/ 0 w 1464416"/>
              <a:gd name="connsiteY0" fmla="*/ 218286 h 1309687"/>
              <a:gd name="connsiteX1" fmla="*/ 218286 w 1464416"/>
              <a:gd name="connsiteY1" fmla="*/ 0 h 1309687"/>
              <a:gd name="connsiteX2" fmla="*/ 1246130 w 1464416"/>
              <a:gd name="connsiteY2" fmla="*/ 0 h 1309687"/>
              <a:gd name="connsiteX3" fmla="*/ 1464416 w 1464416"/>
              <a:gd name="connsiteY3" fmla="*/ 218286 h 1309687"/>
              <a:gd name="connsiteX4" fmla="*/ 1464416 w 1464416"/>
              <a:gd name="connsiteY4" fmla="*/ 1091401 h 1309687"/>
              <a:gd name="connsiteX5" fmla="*/ 1246130 w 1464416"/>
              <a:gd name="connsiteY5" fmla="*/ 1309687 h 1309687"/>
              <a:gd name="connsiteX6" fmla="*/ 218286 w 1464416"/>
              <a:gd name="connsiteY6" fmla="*/ 1309687 h 1309687"/>
              <a:gd name="connsiteX7" fmla="*/ 0 w 1464416"/>
              <a:gd name="connsiteY7" fmla="*/ 1091401 h 1309687"/>
              <a:gd name="connsiteX8" fmla="*/ 0 w 1464416"/>
              <a:gd name="connsiteY8" fmla="*/ 218286 h 1309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4416" h="1309687">
                <a:moveTo>
                  <a:pt x="0" y="218286"/>
                </a:moveTo>
                <a:cubicBezTo>
                  <a:pt x="0" y="97730"/>
                  <a:pt x="97730" y="0"/>
                  <a:pt x="218286" y="0"/>
                </a:cubicBezTo>
                <a:lnTo>
                  <a:pt x="1246130" y="0"/>
                </a:lnTo>
                <a:cubicBezTo>
                  <a:pt x="1366686" y="0"/>
                  <a:pt x="1464416" y="97730"/>
                  <a:pt x="1464416" y="218286"/>
                </a:cubicBezTo>
                <a:lnTo>
                  <a:pt x="1464416" y="1091401"/>
                </a:lnTo>
                <a:cubicBezTo>
                  <a:pt x="1464416" y="1211957"/>
                  <a:pt x="1366686" y="1309687"/>
                  <a:pt x="1246130" y="1309687"/>
                </a:cubicBezTo>
                <a:lnTo>
                  <a:pt x="218286" y="1309687"/>
                </a:lnTo>
                <a:cubicBezTo>
                  <a:pt x="97730" y="1309687"/>
                  <a:pt x="0" y="1211957"/>
                  <a:pt x="0" y="1091401"/>
                </a:cubicBezTo>
                <a:lnTo>
                  <a:pt x="0" y="218286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6814" tIns="155374" rIns="246814" bIns="155374" numCol="1" spcCol="1270" anchor="ctr" anchorCtr="0">
            <a:noAutofit/>
          </a:bodyPr>
          <a:lstStyle/>
          <a:p>
            <a:pPr marL="0" marR="0" lvl="0" indent="0" algn="ctr" defTabSz="2133600" rtl="0" eaLnBrk="1" fontAlgn="auto" latinLnBrk="0" hangingPunct="1">
              <a:lnSpc>
                <a:spcPct val="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88900">
                  <a:prstClr val="black"/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EEDCEE8-7B7A-481F-9525-863453176A1E}"/>
              </a:ext>
            </a:extLst>
          </p:cNvPr>
          <p:cNvSpPr/>
          <p:nvPr/>
        </p:nvSpPr>
        <p:spPr>
          <a:xfrm>
            <a:off x="1558240" y="3362325"/>
            <a:ext cx="6601640" cy="1047750"/>
          </a:xfrm>
          <a:custGeom>
            <a:avLst/>
            <a:gdLst>
              <a:gd name="connsiteX0" fmla="*/ 174628 w 1047750"/>
              <a:gd name="connsiteY0" fmla="*/ 0 h 5522108"/>
              <a:gd name="connsiteX1" fmla="*/ 873122 w 1047750"/>
              <a:gd name="connsiteY1" fmla="*/ 0 h 5522108"/>
              <a:gd name="connsiteX2" fmla="*/ 1047750 w 1047750"/>
              <a:gd name="connsiteY2" fmla="*/ 174628 h 5522108"/>
              <a:gd name="connsiteX3" fmla="*/ 1047750 w 1047750"/>
              <a:gd name="connsiteY3" fmla="*/ 5522108 h 5522108"/>
              <a:gd name="connsiteX4" fmla="*/ 1047750 w 1047750"/>
              <a:gd name="connsiteY4" fmla="*/ 5522108 h 5522108"/>
              <a:gd name="connsiteX5" fmla="*/ 0 w 1047750"/>
              <a:gd name="connsiteY5" fmla="*/ 5522108 h 5522108"/>
              <a:gd name="connsiteX6" fmla="*/ 0 w 1047750"/>
              <a:gd name="connsiteY6" fmla="*/ 5522108 h 5522108"/>
              <a:gd name="connsiteX7" fmla="*/ 0 w 1047750"/>
              <a:gd name="connsiteY7" fmla="*/ 174628 h 5522108"/>
              <a:gd name="connsiteX8" fmla="*/ 174628 w 1047750"/>
              <a:gd name="connsiteY8" fmla="*/ 0 h 552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7750" h="5522108">
                <a:moveTo>
                  <a:pt x="1047750" y="920369"/>
                </a:moveTo>
                <a:lnTo>
                  <a:pt x="1047750" y="4601739"/>
                </a:lnTo>
                <a:cubicBezTo>
                  <a:pt x="1047750" y="5110041"/>
                  <a:pt x="1032916" y="5522105"/>
                  <a:pt x="1014617" y="5522105"/>
                </a:cubicBezTo>
                <a:lnTo>
                  <a:pt x="0" y="5522105"/>
                </a:lnTo>
                <a:lnTo>
                  <a:pt x="0" y="5522105"/>
                </a:lnTo>
                <a:lnTo>
                  <a:pt x="0" y="3"/>
                </a:lnTo>
                <a:lnTo>
                  <a:pt x="0" y="3"/>
                </a:lnTo>
                <a:lnTo>
                  <a:pt x="1014617" y="3"/>
                </a:lnTo>
                <a:cubicBezTo>
                  <a:pt x="1032916" y="3"/>
                  <a:pt x="1047750" y="412067"/>
                  <a:pt x="1047750" y="920369"/>
                </a:cubicBezTo>
                <a:close/>
              </a:path>
            </a:pathLst>
          </a:custGeom>
          <a:ln w="57150">
            <a:solidFill>
              <a:srgbClr val="4472C4"/>
            </a:solidFill>
          </a:ln>
        </p:spPr>
        <p:style>
          <a:lnRef idx="2">
            <a:scrgbClr r="0" g="0" b="0"/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7651" tIns="174971" rIns="298796" bIns="174973" numCol="1" spcCol="1270" anchor="ctr" anchorCtr="0">
            <a:noAutofit/>
          </a:bodyPr>
          <a:lstStyle/>
          <a:p>
            <a:pPr marL="285750" marR="0" lvl="1" indent="-285750" algn="l" defTabSz="1422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Troubled by all the idols</a:t>
            </a:r>
          </a:p>
          <a:p>
            <a:pPr marL="285750" marR="0" lvl="1" indent="-285750" algn="l" defTabSz="1422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Debated philosophers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8ADEA97-913A-44BD-89DE-13C0ECBFFAEC}"/>
              </a:ext>
            </a:extLst>
          </p:cNvPr>
          <p:cNvSpPr/>
          <p:nvPr/>
        </p:nvSpPr>
        <p:spPr>
          <a:xfrm>
            <a:off x="683283" y="3231356"/>
            <a:ext cx="977208" cy="1309687"/>
          </a:xfrm>
          <a:custGeom>
            <a:avLst/>
            <a:gdLst>
              <a:gd name="connsiteX0" fmla="*/ 0 w 1464416"/>
              <a:gd name="connsiteY0" fmla="*/ 218286 h 1309687"/>
              <a:gd name="connsiteX1" fmla="*/ 218286 w 1464416"/>
              <a:gd name="connsiteY1" fmla="*/ 0 h 1309687"/>
              <a:gd name="connsiteX2" fmla="*/ 1246130 w 1464416"/>
              <a:gd name="connsiteY2" fmla="*/ 0 h 1309687"/>
              <a:gd name="connsiteX3" fmla="*/ 1464416 w 1464416"/>
              <a:gd name="connsiteY3" fmla="*/ 218286 h 1309687"/>
              <a:gd name="connsiteX4" fmla="*/ 1464416 w 1464416"/>
              <a:gd name="connsiteY4" fmla="*/ 1091401 h 1309687"/>
              <a:gd name="connsiteX5" fmla="*/ 1246130 w 1464416"/>
              <a:gd name="connsiteY5" fmla="*/ 1309687 h 1309687"/>
              <a:gd name="connsiteX6" fmla="*/ 218286 w 1464416"/>
              <a:gd name="connsiteY6" fmla="*/ 1309687 h 1309687"/>
              <a:gd name="connsiteX7" fmla="*/ 0 w 1464416"/>
              <a:gd name="connsiteY7" fmla="*/ 1091401 h 1309687"/>
              <a:gd name="connsiteX8" fmla="*/ 0 w 1464416"/>
              <a:gd name="connsiteY8" fmla="*/ 218286 h 1309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4416" h="1309687">
                <a:moveTo>
                  <a:pt x="0" y="218286"/>
                </a:moveTo>
                <a:cubicBezTo>
                  <a:pt x="0" y="97730"/>
                  <a:pt x="97730" y="0"/>
                  <a:pt x="218286" y="0"/>
                </a:cubicBezTo>
                <a:lnTo>
                  <a:pt x="1246130" y="0"/>
                </a:lnTo>
                <a:cubicBezTo>
                  <a:pt x="1366686" y="0"/>
                  <a:pt x="1464416" y="97730"/>
                  <a:pt x="1464416" y="218286"/>
                </a:cubicBezTo>
                <a:lnTo>
                  <a:pt x="1464416" y="1091401"/>
                </a:lnTo>
                <a:cubicBezTo>
                  <a:pt x="1464416" y="1211957"/>
                  <a:pt x="1366686" y="1309687"/>
                  <a:pt x="1246130" y="1309687"/>
                </a:cubicBezTo>
                <a:lnTo>
                  <a:pt x="218286" y="1309687"/>
                </a:lnTo>
                <a:cubicBezTo>
                  <a:pt x="97730" y="1309687"/>
                  <a:pt x="0" y="1211957"/>
                  <a:pt x="0" y="1091401"/>
                </a:cubicBezTo>
                <a:lnTo>
                  <a:pt x="0" y="218286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6814" tIns="155374" rIns="246814" bIns="155374" numCol="1" spcCol="1270" anchor="ctr" anchorCtr="0">
            <a:noAutofit/>
          </a:bodyPr>
          <a:lstStyle/>
          <a:p>
            <a:pPr marL="0" marR="0" lvl="0" indent="0" algn="ctr" defTabSz="2133600" rtl="0" eaLnBrk="1" fontAlgn="auto" latinLnBrk="0" hangingPunct="1">
              <a:lnSpc>
                <a:spcPct val="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88900">
                  <a:prstClr val="black"/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E3AF960C-7842-4C5E-AAA4-B97E07DA0BBA}"/>
              </a:ext>
            </a:extLst>
          </p:cNvPr>
          <p:cNvSpPr/>
          <p:nvPr/>
        </p:nvSpPr>
        <p:spPr>
          <a:xfrm>
            <a:off x="1558240" y="4737496"/>
            <a:ext cx="6601640" cy="1047750"/>
          </a:xfrm>
          <a:custGeom>
            <a:avLst/>
            <a:gdLst>
              <a:gd name="connsiteX0" fmla="*/ 174628 w 1047750"/>
              <a:gd name="connsiteY0" fmla="*/ 0 h 5522108"/>
              <a:gd name="connsiteX1" fmla="*/ 873122 w 1047750"/>
              <a:gd name="connsiteY1" fmla="*/ 0 h 5522108"/>
              <a:gd name="connsiteX2" fmla="*/ 1047750 w 1047750"/>
              <a:gd name="connsiteY2" fmla="*/ 174628 h 5522108"/>
              <a:gd name="connsiteX3" fmla="*/ 1047750 w 1047750"/>
              <a:gd name="connsiteY3" fmla="*/ 5522108 h 5522108"/>
              <a:gd name="connsiteX4" fmla="*/ 1047750 w 1047750"/>
              <a:gd name="connsiteY4" fmla="*/ 5522108 h 5522108"/>
              <a:gd name="connsiteX5" fmla="*/ 0 w 1047750"/>
              <a:gd name="connsiteY5" fmla="*/ 5522108 h 5522108"/>
              <a:gd name="connsiteX6" fmla="*/ 0 w 1047750"/>
              <a:gd name="connsiteY6" fmla="*/ 5522108 h 5522108"/>
              <a:gd name="connsiteX7" fmla="*/ 0 w 1047750"/>
              <a:gd name="connsiteY7" fmla="*/ 174628 h 5522108"/>
              <a:gd name="connsiteX8" fmla="*/ 174628 w 1047750"/>
              <a:gd name="connsiteY8" fmla="*/ 0 h 552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7750" h="5522108">
                <a:moveTo>
                  <a:pt x="1047750" y="920369"/>
                </a:moveTo>
                <a:lnTo>
                  <a:pt x="1047750" y="4601739"/>
                </a:lnTo>
                <a:cubicBezTo>
                  <a:pt x="1047750" y="5110041"/>
                  <a:pt x="1032916" y="5522105"/>
                  <a:pt x="1014617" y="5522105"/>
                </a:cubicBezTo>
                <a:lnTo>
                  <a:pt x="0" y="5522105"/>
                </a:lnTo>
                <a:lnTo>
                  <a:pt x="0" y="5522105"/>
                </a:lnTo>
                <a:lnTo>
                  <a:pt x="0" y="3"/>
                </a:lnTo>
                <a:lnTo>
                  <a:pt x="0" y="3"/>
                </a:lnTo>
                <a:lnTo>
                  <a:pt x="1014617" y="3"/>
                </a:lnTo>
                <a:cubicBezTo>
                  <a:pt x="1032916" y="3"/>
                  <a:pt x="1047750" y="412067"/>
                  <a:pt x="1047750" y="920369"/>
                </a:cubicBezTo>
                <a:close/>
              </a:path>
            </a:pathLst>
          </a:custGeom>
          <a:ln w="57150">
            <a:solidFill>
              <a:srgbClr val="4472C4"/>
            </a:solidFill>
          </a:ln>
        </p:spPr>
        <p:style>
          <a:lnRef idx="2">
            <a:scrgbClr r="0" g="0" b="0"/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7651" tIns="174972" rIns="298796" bIns="174972" numCol="1" spcCol="1270" anchor="ctr" anchorCtr="0">
            <a:noAutofit/>
          </a:bodyPr>
          <a:lstStyle/>
          <a:p>
            <a:pPr marL="285750" marR="0" lvl="1" indent="-285750" algn="l" defTabSz="1422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Sermon for Gentiles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8441ECE0-919F-45FB-B50D-BE710248A301}"/>
              </a:ext>
            </a:extLst>
          </p:cNvPr>
          <p:cNvSpPr/>
          <p:nvPr/>
        </p:nvSpPr>
        <p:spPr>
          <a:xfrm>
            <a:off x="683283" y="4606528"/>
            <a:ext cx="977208" cy="1309687"/>
          </a:xfrm>
          <a:custGeom>
            <a:avLst/>
            <a:gdLst>
              <a:gd name="connsiteX0" fmla="*/ 0 w 1464416"/>
              <a:gd name="connsiteY0" fmla="*/ 218286 h 1309687"/>
              <a:gd name="connsiteX1" fmla="*/ 218286 w 1464416"/>
              <a:gd name="connsiteY1" fmla="*/ 0 h 1309687"/>
              <a:gd name="connsiteX2" fmla="*/ 1246130 w 1464416"/>
              <a:gd name="connsiteY2" fmla="*/ 0 h 1309687"/>
              <a:gd name="connsiteX3" fmla="*/ 1464416 w 1464416"/>
              <a:gd name="connsiteY3" fmla="*/ 218286 h 1309687"/>
              <a:gd name="connsiteX4" fmla="*/ 1464416 w 1464416"/>
              <a:gd name="connsiteY4" fmla="*/ 1091401 h 1309687"/>
              <a:gd name="connsiteX5" fmla="*/ 1246130 w 1464416"/>
              <a:gd name="connsiteY5" fmla="*/ 1309687 h 1309687"/>
              <a:gd name="connsiteX6" fmla="*/ 218286 w 1464416"/>
              <a:gd name="connsiteY6" fmla="*/ 1309687 h 1309687"/>
              <a:gd name="connsiteX7" fmla="*/ 0 w 1464416"/>
              <a:gd name="connsiteY7" fmla="*/ 1091401 h 1309687"/>
              <a:gd name="connsiteX8" fmla="*/ 0 w 1464416"/>
              <a:gd name="connsiteY8" fmla="*/ 218286 h 1309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4416" h="1309687">
                <a:moveTo>
                  <a:pt x="0" y="218286"/>
                </a:moveTo>
                <a:cubicBezTo>
                  <a:pt x="0" y="97730"/>
                  <a:pt x="97730" y="0"/>
                  <a:pt x="218286" y="0"/>
                </a:cubicBezTo>
                <a:lnTo>
                  <a:pt x="1246130" y="0"/>
                </a:lnTo>
                <a:cubicBezTo>
                  <a:pt x="1366686" y="0"/>
                  <a:pt x="1464416" y="97730"/>
                  <a:pt x="1464416" y="218286"/>
                </a:cubicBezTo>
                <a:lnTo>
                  <a:pt x="1464416" y="1091401"/>
                </a:lnTo>
                <a:cubicBezTo>
                  <a:pt x="1464416" y="1211957"/>
                  <a:pt x="1366686" y="1309687"/>
                  <a:pt x="1246130" y="1309687"/>
                </a:cubicBezTo>
                <a:lnTo>
                  <a:pt x="218286" y="1309687"/>
                </a:lnTo>
                <a:cubicBezTo>
                  <a:pt x="97730" y="1309687"/>
                  <a:pt x="0" y="1211957"/>
                  <a:pt x="0" y="1091401"/>
                </a:cubicBezTo>
                <a:lnTo>
                  <a:pt x="0" y="218286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6814" tIns="155374" rIns="246814" bIns="155374" numCol="1" spcCol="1270" anchor="ctr" anchorCtr="0">
            <a:noAutofit/>
          </a:bodyPr>
          <a:lstStyle/>
          <a:p>
            <a:pPr marL="0" marR="0" lvl="0" indent="0" algn="ctr" defTabSz="2133600" rtl="0" eaLnBrk="1" fontAlgn="auto" latinLnBrk="0" hangingPunct="1">
              <a:lnSpc>
                <a:spcPct val="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88900">
                  <a:prstClr val="black"/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4FD49457-A1E3-4EE7-A986-D2CD7FE266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128" y="212236"/>
            <a:ext cx="5024176" cy="73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Athens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27000">
                  <a:prstClr val="black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9985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4472C4"/>
            </a:gs>
            <a:gs pos="0">
              <a:srgbClr val="C5D0E6"/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021E3B1-8CDE-4728-A2F0-57C0A5C7F6A4}"/>
              </a:ext>
            </a:extLst>
          </p:cNvPr>
          <p:cNvSpPr/>
          <p:nvPr/>
        </p:nvSpPr>
        <p:spPr>
          <a:xfrm>
            <a:off x="92773" y="1056532"/>
            <a:ext cx="7476597" cy="4064000"/>
          </a:xfrm>
          <a:prstGeom prst="rect">
            <a:avLst/>
          </a:prstGeom>
          <a:ln>
            <a:noFill/>
          </a:ln>
        </p:spPr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C67594D-2F55-423A-8641-91C2B8C9800F}"/>
              </a:ext>
            </a:extLst>
          </p:cNvPr>
          <p:cNvSpPr/>
          <p:nvPr/>
        </p:nvSpPr>
        <p:spPr>
          <a:xfrm>
            <a:off x="1558240" y="1189486"/>
            <a:ext cx="6601640" cy="1047750"/>
          </a:xfrm>
          <a:custGeom>
            <a:avLst/>
            <a:gdLst>
              <a:gd name="connsiteX0" fmla="*/ 174628 w 1047750"/>
              <a:gd name="connsiteY0" fmla="*/ 0 h 5522108"/>
              <a:gd name="connsiteX1" fmla="*/ 873122 w 1047750"/>
              <a:gd name="connsiteY1" fmla="*/ 0 h 5522108"/>
              <a:gd name="connsiteX2" fmla="*/ 1047750 w 1047750"/>
              <a:gd name="connsiteY2" fmla="*/ 174628 h 5522108"/>
              <a:gd name="connsiteX3" fmla="*/ 1047750 w 1047750"/>
              <a:gd name="connsiteY3" fmla="*/ 5522108 h 5522108"/>
              <a:gd name="connsiteX4" fmla="*/ 1047750 w 1047750"/>
              <a:gd name="connsiteY4" fmla="*/ 5522108 h 5522108"/>
              <a:gd name="connsiteX5" fmla="*/ 0 w 1047750"/>
              <a:gd name="connsiteY5" fmla="*/ 5522108 h 5522108"/>
              <a:gd name="connsiteX6" fmla="*/ 0 w 1047750"/>
              <a:gd name="connsiteY6" fmla="*/ 5522108 h 5522108"/>
              <a:gd name="connsiteX7" fmla="*/ 0 w 1047750"/>
              <a:gd name="connsiteY7" fmla="*/ 174628 h 5522108"/>
              <a:gd name="connsiteX8" fmla="*/ 174628 w 1047750"/>
              <a:gd name="connsiteY8" fmla="*/ 0 h 552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7750" h="5522108">
                <a:moveTo>
                  <a:pt x="1047750" y="920369"/>
                </a:moveTo>
                <a:lnTo>
                  <a:pt x="1047750" y="4601739"/>
                </a:lnTo>
                <a:cubicBezTo>
                  <a:pt x="1047750" y="5110041"/>
                  <a:pt x="1032916" y="5522105"/>
                  <a:pt x="1014617" y="5522105"/>
                </a:cubicBezTo>
                <a:lnTo>
                  <a:pt x="0" y="5522105"/>
                </a:lnTo>
                <a:lnTo>
                  <a:pt x="0" y="5522105"/>
                </a:lnTo>
                <a:lnTo>
                  <a:pt x="0" y="3"/>
                </a:lnTo>
                <a:lnTo>
                  <a:pt x="0" y="3"/>
                </a:lnTo>
                <a:lnTo>
                  <a:pt x="1014617" y="3"/>
                </a:lnTo>
                <a:cubicBezTo>
                  <a:pt x="1032916" y="3"/>
                  <a:pt x="1047750" y="412067"/>
                  <a:pt x="1047750" y="920369"/>
                </a:cubicBezTo>
                <a:close/>
              </a:path>
            </a:pathLst>
          </a:custGeom>
          <a:ln w="57150">
            <a:solidFill>
              <a:srgbClr val="4472C4"/>
            </a:solidFill>
          </a:ln>
        </p:spPr>
        <p:style>
          <a:lnRef idx="2">
            <a:scrgbClr r="0" g="0" b="0"/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7651" tIns="174971" rIns="298796" bIns="174973" numCol="1" spcCol="1270" anchor="ctr" anchorCtr="0">
            <a:noAutofit/>
          </a:bodyPr>
          <a:lstStyle/>
          <a:p>
            <a:pPr marL="285750" marR="0" lvl="1" indent="-285750" algn="l" defTabSz="1422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Gentiles are seeking God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A9B85B0-84E7-4601-8ED2-846414DF8A05}"/>
              </a:ext>
            </a:extLst>
          </p:cNvPr>
          <p:cNvSpPr/>
          <p:nvPr/>
        </p:nvSpPr>
        <p:spPr>
          <a:xfrm>
            <a:off x="683283" y="1058516"/>
            <a:ext cx="977208" cy="1309687"/>
          </a:xfrm>
          <a:custGeom>
            <a:avLst/>
            <a:gdLst>
              <a:gd name="connsiteX0" fmla="*/ 0 w 1464416"/>
              <a:gd name="connsiteY0" fmla="*/ 218286 h 1309687"/>
              <a:gd name="connsiteX1" fmla="*/ 218286 w 1464416"/>
              <a:gd name="connsiteY1" fmla="*/ 0 h 1309687"/>
              <a:gd name="connsiteX2" fmla="*/ 1246130 w 1464416"/>
              <a:gd name="connsiteY2" fmla="*/ 0 h 1309687"/>
              <a:gd name="connsiteX3" fmla="*/ 1464416 w 1464416"/>
              <a:gd name="connsiteY3" fmla="*/ 218286 h 1309687"/>
              <a:gd name="connsiteX4" fmla="*/ 1464416 w 1464416"/>
              <a:gd name="connsiteY4" fmla="*/ 1091401 h 1309687"/>
              <a:gd name="connsiteX5" fmla="*/ 1246130 w 1464416"/>
              <a:gd name="connsiteY5" fmla="*/ 1309687 h 1309687"/>
              <a:gd name="connsiteX6" fmla="*/ 218286 w 1464416"/>
              <a:gd name="connsiteY6" fmla="*/ 1309687 h 1309687"/>
              <a:gd name="connsiteX7" fmla="*/ 0 w 1464416"/>
              <a:gd name="connsiteY7" fmla="*/ 1091401 h 1309687"/>
              <a:gd name="connsiteX8" fmla="*/ 0 w 1464416"/>
              <a:gd name="connsiteY8" fmla="*/ 218286 h 1309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4416" h="1309687">
                <a:moveTo>
                  <a:pt x="0" y="218286"/>
                </a:moveTo>
                <a:cubicBezTo>
                  <a:pt x="0" y="97730"/>
                  <a:pt x="97730" y="0"/>
                  <a:pt x="218286" y="0"/>
                </a:cubicBezTo>
                <a:lnTo>
                  <a:pt x="1246130" y="0"/>
                </a:lnTo>
                <a:cubicBezTo>
                  <a:pt x="1366686" y="0"/>
                  <a:pt x="1464416" y="97730"/>
                  <a:pt x="1464416" y="218286"/>
                </a:cubicBezTo>
                <a:lnTo>
                  <a:pt x="1464416" y="1091401"/>
                </a:lnTo>
                <a:cubicBezTo>
                  <a:pt x="1464416" y="1211957"/>
                  <a:pt x="1366686" y="1309687"/>
                  <a:pt x="1246130" y="1309687"/>
                </a:cubicBezTo>
                <a:lnTo>
                  <a:pt x="218286" y="1309687"/>
                </a:lnTo>
                <a:cubicBezTo>
                  <a:pt x="97730" y="1309687"/>
                  <a:pt x="0" y="1211957"/>
                  <a:pt x="0" y="1091401"/>
                </a:cubicBezTo>
                <a:lnTo>
                  <a:pt x="0" y="218286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6814" tIns="155374" rIns="246814" bIns="155374" numCol="1" spcCol="1270" anchor="ctr" anchorCtr="0">
            <a:noAutofit/>
          </a:bodyPr>
          <a:lstStyle/>
          <a:p>
            <a:pPr marL="0" marR="0" lvl="0" indent="0" algn="ctr" defTabSz="2133600" rtl="0" eaLnBrk="1" fontAlgn="auto" latinLnBrk="0" hangingPunct="1">
              <a:lnSpc>
                <a:spcPct val="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889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22-23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EEDCEE8-7B7A-481F-9525-863453176A1E}"/>
              </a:ext>
            </a:extLst>
          </p:cNvPr>
          <p:cNvSpPr/>
          <p:nvPr/>
        </p:nvSpPr>
        <p:spPr>
          <a:xfrm>
            <a:off x="1558240" y="2564657"/>
            <a:ext cx="6601640" cy="1047750"/>
          </a:xfrm>
          <a:custGeom>
            <a:avLst/>
            <a:gdLst>
              <a:gd name="connsiteX0" fmla="*/ 174628 w 1047750"/>
              <a:gd name="connsiteY0" fmla="*/ 0 h 5522108"/>
              <a:gd name="connsiteX1" fmla="*/ 873122 w 1047750"/>
              <a:gd name="connsiteY1" fmla="*/ 0 h 5522108"/>
              <a:gd name="connsiteX2" fmla="*/ 1047750 w 1047750"/>
              <a:gd name="connsiteY2" fmla="*/ 174628 h 5522108"/>
              <a:gd name="connsiteX3" fmla="*/ 1047750 w 1047750"/>
              <a:gd name="connsiteY3" fmla="*/ 5522108 h 5522108"/>
              <a:gd name="connsiteX4" fmla="*/ 1047750 w 1047750"/>
              <a:gd name="connsiteY4" fmla="*/ 5522108 h 5522108"/>
              <a:gd name="connsiteX5" fmla="*/ 0 w 1047750"/>
              <a:gd name="connsiteY5" fmla="*/ 5522108 h 5522108"/>
              <a:gd name="connsiteX6" fmla="*/ 0 w 1047750"/>
              <a:gd name="connsiteY6" fmla="*/ 5522108 h 5522108"/>
              <a:gd name="connsiteX7" fmla="*/ 0 w 1047750"/>
              <a:gd name="connsiteY7" fmla="*/ 174628 h 5522108"/>
              <a:gd name="connsiteX8" fmla="*/ 174628 w 1047750"/>
              <a:gd name="connsiteY8" fmla="*/ 0 h 552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7750" h="5522108">
                <a:moveTo>
                  <a:pt x="1047750" y="920369"/>
                </a:moveTo>
                <a:lnTo>
                  <a:pt x="1047750" y="4601739"/>
                </a:lnTo>
                <a:cubicBezTo>
                  <a:pt x="1047750" y="5110041"/>
                  <a:pt x="1032916" y="5522105"/>
                  <a:pt x="1014617" y="5522105"/>
                </a:cubicBezTo>
                <a:lnTo>
                  <a:pt x="0" y="5522105"/>
                </a:lnTo>
                <a:lnTo>
                  <a:pt x="0" y="5522105"/>
                </a:lnTo>
                <a:lnTo>
                  <a:pt x="0" y="3"/>
                </a:lnTo>
                <a:lnTo>
                  <a:pt x="0" y="3"/>
                </a:lnTo>
                <a:lnTo>
                  <a:pt x="1014617" y="3"/>
                </a:lnTo>
                <a:cubicBezTo>
                  <a:pt x="1032916" y="3"/>
                  <a:pt x="1047750" y="412067"/>
                  <a:pt x="1047750" y="920369"/>
                </a:cubicBezTo>
                <a:close/>
              </a:path>
            </a:pathLst>
          </a:custGeom>
          <a:ln w="57150">
            <a:solidFill>
              <a:srgbClr val="4472C4"/>
            </a:solidFill>
          </a:ln>
        </p:spPr>
        <p:style>
          <a:lnRef idx="2">
            <a:scrgbClr r="0" g="0" b="0"/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7651" tIns="174971" rIns="298796" bIns="174973" numCol="1" spcCol="1270" anchor="ctr" anchorCtr="0">
            <a:noAutofit/>
          </a:bodyPr>
          <a:lstStyle/>
          <a:p>
            <a:pPr marL="285750" marR="0" lvl="1" indent="-285750" algn="l" defTabSz="1422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Who God is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8ADEA97-913A-44BD-89DE-13C0ECBFFAEC}"/>
              </a:ext>
            </a:extLst>
          </p:cNvPr>
          <p:cNvSpPr/>
          <p:nvPr/>
        </p:nvSpPr>
        <p:spPr>
          <a:xfrm>
            <a:off x="683283" y="2433688"/>
            <a:ext cx="977208" cy="1309687"/>
          </a:xfrm>
          <a:custGeom>
            <a:avLst/>
            <a:gdLst>
              <a:gd name="connsiteX0" fmla="*/ 0 w 1464416"/>
              <a:gd name="connsiteY0" fmla="*/ 218286 h 1309687"/>
              <a:gd name="connsiteX1" fmla="*/ 218286 w 1464416"/>
              <a:gd name="connsiteY1" fmla="*/ 0 h 1309687"/>
              <a:gd name="connsiteX2" fmla="*/ 1246130 w 1464416"/>
              <a:gd name="connsiteY2" fmla="*/ 0 h 1309687"/>
              <a:gd name="connsiteX3" fmla="*/ 1464416 w 1464416"/>
              <a:gd name="connsiteY3" fmla="*/ 218286 h 1309687"/>
              <a:gd name="connsiteX4" fmla="*/ 1464416 w 1464416"/>
              <a:gd name="connsiteY4" fmla="*/ 1091401 h 1309687"/>
              <a:gd name="connsiteX5" fmla="*/ 1246130 w 1464416"/>
              <a:gd name="connsiteY5" fmla="*/ 1309687 h 1309687"/>
              <a:gd name="connsiteX6" fmla="*/ 218286 w 1464416"/>
              <a:gd name="connsiteY6" fmla="*/ 1309687 h 1309687"/>
              <a:gd name="connsiteX7" fmla="*/ 0 w 1464416"/>
              <a:gd name="connsiteY7" fmla="*/ 1091401 h 1309687"/>
              <a:gd name="connsiteX8" fmla="*/ 0 w 1464416"/>
              <a:gd name="connsiteY8" fmla="*/ 218286 h 1309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4416" h="1309687">
                <a:moveTo>
                  <a:pt x="0" y="218286"/>
                </a:moveTo>
                <a:cubicBezTo>
                  <a:pt x="0" y="97730"/>
                  <a:pt x="97730" y="0"/>
                  <a:pt x="218286" y="0"/>
                </a:cubicBezTo>
                <a:lnTo>
                  <a:pt x="1246130" y="0"/>
                </a:lnTo>
                <a:cubicBezTo>
                  <a:pt x="1366686" y="0"/>
                  <a:pt x="1464416" y="97730"/>
                  <a:pt x="1464416" y="218286"/>
                </a:cubicBezTo>
                <a:lnTo>
                  <a:pt x="1464416" y="1091401"/>
                </a:lnTo>
                <a:cubicBezTo>
                  <a:pt x="1464416" y="1211957"/>
                  <a:pt x="1366686" y="1309687"/>
                  <a:pt x="1246130" y="1309687"/>
                </a:cubicBezTo>
                <a:lnTo>
                  <a:pt x="218286" y="1309687"/>
                </a:lnTo>
                <a:cubicBezTo>
                  <a:pt x="97730" y="1309687"/>
                  <a:pt x="0" y="1211957"/>
                  <a:pt x="0" y="1091401"/>
                </a:cubicBezTo>
                <a:lnTo>
                  <a:pt x="0" y="218286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6814" tIns="155374" rIns="246814" bIns="155374" numCol="1" spcCol="1270" anchor="ctr" anchorCtr="0">
            <a:noAutofit/>
          </a:bodyPr>
          <a:lstStyle/>
          <a:p>
            <a:pPr marL="0" marR="0" lvl="0" indent="0" algn="ctr" defTabSz="2133600" rtl="0" eaLnBrk="1" fontAlgn="auto" latinLnBrk="0" hangingPunct="1">
              <a:lnSpc>
                <a:spcPct val="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889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24-26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E3AF960C-7842-4C5E-AAA4-B97E07DA0BBA}"/>
              </a:ext>
            </a:extLst>
          </p:cNvPr>
          <p:cNvSpPr/>
          <p:nvPr/>
        </p:nvSpPr>
        <p:spPr>
          <a:xfrm>
            <a:off x="1558240" y="3939828"/>
            <a:ext cx="6601640" cy="1047750"/>
          </a:xfrm>
          <a:custGeom>
            <a:avLst/>
            <a:gdLst>
              <a:gd name="connsiteX0" fmla="*/ 174628 w 1047750"/>
              <a:gd name="connsiteY0" fmla="*/ 0 h 5522108"/>
              <a:gd name="connsiteX1" fmla="*/ 873122 w 1047750"/>
              <a:gd name="connsiteY1" fmla="*/ 0 h 5522108"/>
              <a:gd name="connsiteX2" fmla="*/ 1047750 w 1047750"/>
              <a:gd name="connsiteY2" fmla="*/ 174628 h 5522108"/>
              <a:gd name="connsiteX3" fmla="*/ 1047750 w 1047750"/>
              <a:gd name="connsiteY3" fmla="*/ 5522108 h 5522108"/>
              <a:gd name="connsiteX4" fmla="*/ 1047750 w 1047750"/>
              <a:gd name="connsiteY4" fmla="*/ 5522108 h 5522108"/>
              <a:gd name="connsiteX5" fmla="*/ 0 w 1047750"/>
              <a:gd name="connsiteY5" fmla="*/ 5522108 h 5522108"/>
              <a:gd name="connsiteX6" fmla="*/ 0 w 1047750"/>
              <a:gd name="connsiteY6" fmla="*/ 5522108 h 5522108"/>
              <a:gd name="connsiteX7" fmla="*/ 0 w 1047750"/>
              <a:gd name="connsiteY7" fmla="*/ 174628 h 5522108"/>
              <a:gd name="connsiteX8" fmla="*/ 174628 w 1047750"/>
              <a:gd name="connsiteY8" fmla="*/ 0 h 552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7750" h="5522108">
                <a:moveTo>
                  <a:pt x="1047750" y="920369"/>
                </a:moveTo>
                <a:lnTo>
                  <a:pt x="1047750" y="4601739"/>
                </a:lnTo>
                <a:cubicBezTo>
                  <a:pt x="1047750" y="5110041"/>
                  <a:pt x="1032916" y="5522105"/>
                  <a:pt x="1014617" y="5522105"/>
                </a:cubicBezTo>
                <a:lnTo>
                  <a:pt x="0" y="5522105"/>
                </a:lnTo>
                <a:lnTo>
                  <a:pt x="0" y="5522105"/>
                </a:lnTo>
                <a:lnTo>
                  <a:pt x="0" y="3"/>
                </a:lnTo>
                <a:lnTo>
                  <a:pt x="0" y="3"/>
                </a:lnTo>
                <a:lnTo>
                  <a:pt x="1014617" y="3"/>
                </a:lnTo>
                <a:cubicBezTo>
                  <a:pt x="1032916" y="3"/>
                  <a:pt x="1047750" y="412067"/>
                  <a:pt x="1047750" y="920369"/>
                </a:cubicBezTo>
                <a:close/>
              </a:path>
            </a:pathLst>
          </a:custGeom>
          <a:ln w="57150">
            <a:solidFill>
              <a:srgbClr val="4472C4"/>
            </a:solidFill>
          </a:ln>
        </p:spPr>
        <p:style>
          <a:lnRef idx="2">
            <a:scrgbClr r="0" g="0" b="0"/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7651" tIns="174972" rIns="298796" bIns="174972" numCol="1" spcCol="1270" anchor="ctr" anchorCtr="0">
            <a:noAutofit/>
          </a:bodyPr>
          <a:lstStyle/>
          <a:p>
            <a:pPr marL="285750" marR="0" lvl="1" indent="-285750" algn="l" defTabSz="1422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God is doing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8441ECE0-919F-45FB-B50D-BE710248A301}"/>
              </a:ext>
            </a:extLst>
          </p:cNvPr>
          <p:cNvSpPr/>
          <p:nvPr/>
        </p:nvSpPr>
        <p:spPr>
          <a:xfrm>
            <a:off x="683283" y="3808860"/>
            <a:ext cx="977208" cy="1309687"/>
          </a:xfrm>
          <a:custGeom>
            <a:avLst/>
            <a:gdLst>
              <a:gd name="connsiteX0" fmla="*/ 0 w 1464416"/>
              <a:gd name="connsiteY0" fmla="*/ 218286 h 1309687"/>
              <a:gd name="connsiteX1" fmla="*/ 218286 w 1464416"/>
              <a:gd name="connsiteY1" fmla="*/ 0 h 1309687"/>
              <a:gd name="connsiteX2" fmla="*/ 1246130 w 1464416"/>
              <a:gd name="connsiteY2" fmla="*/ 0 h 1309687"/>
              <a:gd name="connsiteX3" fmla="*/ 1464416 w 1464416"/>
              <a:gd name="connsiteY3" fmla="*/ 218286 h 1309687"/>
              <a:gd name="connsiteX4" fmla="*/ 1464416 w 1464416"/>
              <a:gd name="connsiteY4" fmla="*/ 1091401 h 1309687"/>
              <a:gd name="connsiteX5" fmla="*/ 1246130 w 1464416"/>
              <a:gd name="connsiteY5" fmla="*/ 1309687 h 1309687"/>
              <a:gd name="connsiteX6" fmla="*/ 218286 w 1464416"/>
              <a:gd name="connsiteY6" fmla="*/ 1309687 h 1309687"/>
              <a:gd name="connsiteX7" fmla="*/ 0 w 1464416"/>
              <a:gd name="connsiteY7" fmla="*/ 1091401 h 1309687"/>
              <a:gd name="connsiteX8" fmla="*/ 0 w 1464416"/>
              <a:gd name="connsiteY8" fmla="*/ 218286 h 1309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4416" h="1309687">
                <a:moveTo>
                  <a:pt x="0" y="218286"/>
                </a:moveTo>
                <a:cubicBezTo>
                  <a:pt x="0" y="97730"/>
                  <a:pt x="97730" y="0"/>
                  <a:pt x="218286" y="0"/>
                </a:cubicBezTo>
                <a:lnTo>
                  <a:pt x="1246130" y="0"/>
                </a:lnTo>
                <a:cubicBezTo>
                  <a:pt x="1366686" y="0"/>
                  <a:pt x="1464416" y="97730"/>
                  <a:pt x="1464416" y="218286"/>
                </a:cubicBezTo>
                <a:lnTo>
                  <a:pt x="1464416" y="1091401"/>
                </a:lnTo>
                <a:cubicBezTo>
                  <a:pt x="1464416" y="1211957"/>
                  <a:pt x="1366686" y="1309687"/>
                  <a:pt x="1246130" y="1309687"/>
                </a:cubicBezTo>
                <a:lnTo>
                  <a:pt x="218286" y="1309687"/>
                </a:lnTo>
                <a:cubicBezTo>
                  <a:pt x="97730" y="1309687"/>
                  <a:pt x="0" y="1211957"/>
                  <a:pt x="0" y="1091401"/>
                </a:cubicBezTo>
                <a:lnTo>
                  <a:pt x="0" y="218286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6814" tIns="155374" rIns="246814" bIns="155374" numCol="1" spcCol="1270" anchor="ctr" anchorCtr="0">
            <a:noAutofit/>
          </a:bodyPr>
          <a:lstStyle/>
          <a:p>
            <a:pPr marL="0" marR="0" lvl="0" indent="0" algn="ctr" defTabSz="2133600" rtl="0" eaLnBrk="1" fontAlgn="auto" latinLnBrk="0" hangingPunct="1">
              <a:lnSpc>
                <a:spcPct val="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889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27-29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4FD49457-A1E3-4EE7-A986-D2CD7FE266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128" y="212236"/>
            <a:ext cx="5024176" cy="73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Sermon for Gentiles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2C13DC0-B10E-4424-A80F-AF2B1FE2EE9D}"/>
              </a:ext>
            </a:extLst>
          </p:cNvPr>
          <p:cNvSpPr/>
          <p:nvPr/>
        </p:nvSpPr>
        <p:spPr>
          <a:xfrm>
            <a:off x="1559920" y="5308078"/>
            <a:ext cx="6601640" cy="1047750"/>
          </a:xfrm>
          <a:custGeom>
            <a:avLst/>
            <a:gdLst>
              <a:gd name="connsiteX0" fmla="*/ 174628 w 1047750"/>
              <a:gd name="connsiteY0" fmla="*/ 0 h 5522108"/>
              <a:gd name="connsiteX1" fmla="*/ 873122 w 1047750"/>
              <a:gd name="connsiteY1" fmla="*/ 0 h 5522108"/>
              <a:gd name="connsiteX2" fmla="*/ 1047750 w 1047750"/>
              <a:gd name="connsiteY2" fmla="*/ 174628 h 5522108"/>
              <a:gd name="connsiteX3" fmla="*/ 1047750 w 1047750"/>
              <a:gd name="connsiteY3" fmla="*/ 5522108 h 5522108"/>
              <a:gd name="connsiteX4" fmla="*/ 1047750 w 1047750"/>
              <a:gd name="connsiteY4" fmla="*/ 5522108 h 5522108"/>
              <a:gd name="connsiteX5" fmla="*/ 0 w 1047750"/>
              <a:gd name="connsiteY5" fmla="*/ 5522108 h 5522108"/>
              <a:gd name="connsiteX6" fmla="*/ 0 w 1047750"/>
              <a:gd name="connsiteY6" fmla="*/ 5522108 h 5522108"/>
              <a:gd name="connsiteX7" fmla="*/ 0 w 1047750"/>
              <a:gd name="connsiteY7" fmla="*/ 174628 h 5522108"/>
              <a:gd name="connsiteX8" fmla="*/ 174628 w 1047750"/>
              <a:gd name="connsiteY8" fmla="*/ 0 h 552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7750" h="5522108">
                <a:moveTo>
                  <a:pt x="1047750" y="920369"/>
                </a:moveTo>
                <a:lnTo>
                  <a:pt x="1047750" y="4601739"/>
                </a:lnTo>
                <a:cubicBezTo>
                  <a:pt x="1047750" y="5110041"/>
                  <a:pt x="1032916" y="5522105"/>
                  <a:pt x="1014617" y="5522105"/>
                </a:cubicBezTo>
                <a:lnTo>
                  <a:pt x="0" y="5522105"/>
                </a:lnTo>
                <a:lnTo>
                  <a:pt x="0" y="5522105"/>
                </a:lnTo>
                <a:lnTo>
                  <a:pt x="0" y="3"/>
                </a:lnTo>
                <a:lnTo>
                  <a:pt x="0" y="3"/>
                </a:lnTo>
                <a:lnTo>
                  <a:pt x="1014617" y="3"/>
                </a:lnTo>
                <a:cubicBezTo>
                  <a:pt x="1032916" y="3"/>
                  <a:pt x="1047750" y="412067"/>
                  <a:pt x="1047750" y="920369"/>
                </a:cubicBezTo>
                <a:close/>
              </a:path>
            </a:pathLst>
          </a:custGeom>
          <a:ln w="57150">
            <a:solidFill>
              <a:srgbClr val="4472C4"/>
            </a:solidFill>
          </a:ln>
        </p:spPr>
        <p:style>
          <a:lnRef idx="2">
            <a:scrgbClr r="0" g="0" b="0"/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7651" tIns="174972" rIns="298796" bIns="174972" numCol="1" spcCol="1270" anchor="ctr" anchorCtr="0">
            <a:noAutofit/>
          </a:bodyPr>
          <a:lstStyle/>
          <a:p>
            <a:pPr marL="285750" marR="0" lvl="1" indent="-285750" algn="l" defTabSz="1422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God’s Expectations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50505DF6-CD63-40CC-ACD8-4E1A9619507B}"/>
              </a:ext>
            </a:extLst>
          </p:cNvPr>
          <p:cNvSpPr/>
          <p:nvPr/>
        </p:nvSpPr>
        <p:spPr>
          <a:xfrm>
            <a:off x="684963" y="5177110"/>
            <a:ext cx="977208" cy="1309687"/>
          </a:xfrm>
          <a:custGeom>
            <a:avLst/>
            <a:gdLst>
              <a:gd name="connsiteX0" fmla="*/ 0 w 1464416"/>
              <a:gd name="connsiteY0" fmla="*/ 218286 h 1309687"/>
              <a:gd name="connsiteX1" fmla="*/ 218286 w 1464416"/>
              <a:gd name="connsiteY1" fmla="*/ 0 h 1309687"/>
              <a:gd name="connsiteX2" fmla="*/ 1246130 w 1464416"/>
              <a:gd name="connsiteY2" fmla="*/ 0 h 1309687"/>
              <a:gd name="connsiteX3" fmla="*/ 1464416 w 1464416"/>
              <a:gd name="connsiteY3" fmla="*/ 218286 h 1309687"/>
              <a:gd name="connsiteX4" fmla="*/ 1464416 w 1464416"/>
              <a:gd name="connsiteY4" fmla="*/ 1091401 h 1309687"/>
              <a:gd name="connsiteX5" fmla="*/ 1246130 w 1464416"/>
              <a:gd name="connsiteY5" fmla="*/ 1309687 h 1309687"/>
              <a:gd name="connsiteX6" fmla="*/ 218286 w 1464416"/>
              <a:gd name="connsiteY6" fmla="*/ 1309687 h 1309687"/>
              <a:gd name="connsiteX7" fmla="*/ 0 w 1464416"/>
              <a:gd name="connsiteY7" fmla="*/ 1091401 h 1309687"/>
              <a:gd name="connsiteX8" fmla="*/ 0 w 1464416"/>
              <a:gd name="connsiteY8" fmla="*/ 218286 h 1309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4416" h="1309687">
                <a:moveTo>
                  <a:pt x="0" y="218286"/>
                </a:moveTo>
                <a:cubicBezTo>
                  <a:pt x="0" y="97730"/>
                  <a:pt x="97730" y="0"/>
                  <a:pt x="218286" y="0"/>
                </a:cubicBezTo>
                <a:lnTo>
                  <a:pt x="1246130" y="0"/>
                </a:lnTo>
                <a:cubicBezTo>
                  <a:pt x="1366686" y="0"/>
                  <a:pt x="1464416" y="97730"/>
                  <a:pt x="1464416" y="218286"/>
                </a:cubicBezTo>
                <a:lnTo>
                  <a:pt x="1464416" y="1091401"/>
                </a:lnTo>
                <a:cubicBezTo>
                  <a:pt x="1464416" y="1211957"/>
                  <a:pt x="1366686" y="1309687"/>
                  <a:pt x="1246130" y="1309687"/>
                </a:cubicBezTo>
                <a:lnTo>
                  <a:pt x="218286" y="1309687"/>
                </a:lnTo>
                <a:cubicBezTo>
                  <a:pt x="97730" y="1309687"/>
                  <a:pt x="0" y="1211957"/>
                  <a:pt x="0" y="1091401"/>
                </a:cubicBezTo>
                <a:lnTo>
                  <a:pt x="0" y="218286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6814" tIns="155374" rIns="246814" bIns="155374" numCol="1" spcCol="1270" anchor="ctr" anchorCtr="0">
            <a:noAutofit/>
          </a:bodyPr>
          <a:lstStyle/>
          <a:p>
            <a:pPr marL="0" marR="0" lvl="0" indent="0" algn="ctr" defTabSz="2133600" rtl="0" eaLnBrk="1" fontAlgn="auto" latinLnBrk="0" hangingPunct="1">
              <a:lnSpc>
                <a:spcPct val="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889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30-31</a:t>
            </a:r>
          </a:p>
        </p:txBody>
      </p:sp>
    </p:spTree>
    <p:extLst>
      <p:ext uri="{BB962C8B-B14F-4D97-AF65-F5344CB8AC3E}">
        <p14:creationId xmlns:p14="http://schemas.microsoft.com/office/powerpoint/2010/main" val="2511574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1" grpId="0" animBg="1"/>
      <p:bldP spid="20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>
            <a:extLst>
              <a:ext uri="{FF2B5EF4-FFF2-40B4-BE49-F238E27FC236}">
                <a16:creationId xmlns:a16="http://schemas.microsoft.com/office/drawing/2014/main" id="{DF2BA501-8013-40A5-A40E-F10A4FC6DD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187" y="2273030"/>
            <a:ext cx="8735439" cy="1942495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177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353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53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706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God reveals himself</a:t>
            </a:r>
          </a:p>
          <a:p>
            <a:pPr marL="0" marR="0" lvl="0" indent="0" algn="ctr" defTabSz="914400" rtl="0" eaLnBrk="0" fontAlgn="base" latinLnBrk="0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(even to gentiles)</a:t>
            </a:r>
            <a:endParaRPr kumimoji="0" lang="en-US" sz="4400" b="0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to those who seek</a:t>
            </a:r>
          </a:p>
          <a:p>
            <a:pPr marL="0" marR="0" lvl="0" indent="0" algn="ctr" defTabSz="914400" rtl="0" eaLnBrk="0" fontAlgn="base" latinLnBrk="0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and worship him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2604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C3FC16D-8EAB-4947-ABBA-EEDC5B252AB6}"/>
              </a:ext>
            </a:extLst>
          </p:cNvPr>
          <p:cNvSpPr/>
          <p:nvPr/>
        </p:nvSpPr>
        <p:spPr>
          <a:xfrm>
            <a:off x="856880" y="288355"/>
            <a:ext cx="7430240" cy="1318420"/>
          </a:xfrm>
          <a:prstGeom prst="roundRect">
            <a:avLst>
              <a:gd name="adj" fmla="val 0"/>
            </a:avLst>
          </a:prstGeom>
          <a:noFill/>
          <a:ln w="5715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905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+mn-cs"/>
              </a:rPr>
              <a:t>Prince of Peace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905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pic>
        <p:nvPicPr>
          <p:cNvPr id="4" name="Prince Of Peace-1">
            <a:hlinkClick r:id="" action="ppaction://media"/>
            <a:extLst>
              <a:ext uri="{FF2B5EF4-FFF2-40B4-BE49-F238E27FC236}">
                <a16:creationId xmlns:a16="http://schemas.microsoft.com/office/drawing/2014/main" id="{FB87E21E-22DE-4B10-BC7E-71EDBF71FE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208823"/>
            <a:ext cx="9144000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735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7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A7773E28-1B01-4352-9AD2-1269551DA0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128" y="212236"/>
            <a:ext cx="5024176" cy="73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Corinth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27000">
                  <a:prstClr val="black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40187DC4-6396-4C28-B7F5-65FFDF002C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674" y="1253483"/>
            <a:ext cx="7385539" cy="73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177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353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53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706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457200" marR="0" lvl="0" indent="-45720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Preached in Synagogue</a:t>
            </a:r>
          </a:p>
          <a:p>
            <a:pPr marL="457200" marR="0" lvl="0" indent="-45720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How many believed? </a:t>
            </a:r>
          </a:p>
          <a:p>
            <a:pPr marL="457200" marR="0" lvl="0" indent="-45720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Opposed by Jews </a:t>
            </a:r>
          </a:p>
          <a:p>
            <a:pPr marL="457200" marR="0" lvl="0" indent="-45720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prstClr val="black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  <a:p>
            <a:pPr marL="457200" marR="0" lvl="0" indent="-45720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prstClr val="black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  <a:p>
            <a:pPr marL="457200" marR="0" lvl="0" indent="-45720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Preached to Gentiles</a:t>
            </a:r>
          </a:p>
          <a:p>
            <a:pPr marL="457200" marR="0" lvl="0" indent="-45720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Who was first convert?</a:t>
            </a:r>
          </a:p>
          <a:p>
            <a:pPr marL="457200" marR="0" lvl="0" indent="-45720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God gave Guidance via a dream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908CE30-3D11-4540-93D6-153B586605F4}"/>
              </a:ext>
            </a:extLst>
          </p:cNvPr>
          <p:cNvCxnSpPr/>
          <p:nvPr/>
        </p:nvCxnSpPr>
        <p:spPr>
          <a:xfrm>
            <a:off x="763674" y="3229580"/>
            <a:ext cx="7232462" cy="0"/>
          </a:xfrm>
          <a:prstGeom prst="line">
            <a:avLst/>
          </a:prstGeom>
          <a:ln w="762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8612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>
            <a:extLst>
              <a:ext uri="{FF2B5EF4-FFF2-40B4-BE49-F238E27FC236}">
                <a16:creationId xmlns:a16="http://schemas.microsoft.com/office/drawing/2014/main" id="{DF2BA501-8013-40A5-A40E-F10A4FC6DD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9498" y="2273030"/>
            <a:ext cx="6809362" cy="1942495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177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353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53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706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When God reveals        his plans for you</a:t>
            </a:r>
          </a:p>
          <a:p>
            <a:pPr marL="0" marR="0" lvl="0" indent="0" algn="ctr" defTabSz="914400" rtl="0" eaLnBrk="0" fontAlgn="base" latinLnBrk="0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Expect him to                  fulfill those plans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048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72524B9-09E7-45D0-8B96-AF6EA6A96B9F}"/>
              </a:ext>
            </a:extLst>
          </p:cNvPr>
          <p:cNvSpPr/>
          <p:nvPr/>
        </p:nvSpPr>
        <p:spPr>
          <a:xfrm>
            <a:off x="-1" y="1"/>
            <a:ext cx="9144000" cy="1039091"/>
          </a:xfrm>
          <a:prstGeom prst="roundRect">
            <a:avLst>
              <a:gd name="adj" fmla="val 0"/>
            </a:avLst>
          </a:prstGeom>
          <a:noFill/>
          <a:ln w="5715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8288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90500">
                    <a:srgbClr val="000000"/>
                  </a:glow>
                </a:effectLst>
                <a:uLnTx/>
                <a:uFillTx/>
                <a:latin typeface="Arial Black" panose="020B0A04020102020204" pitchFamily="34" charset="0"/>
                <a:ea typeface="ＭＳ Ｐゴシック" charset="0"/>
                <a:cs typeface="+mn-cs"/>
              </a:rPr>
              <a:t>The Return Trip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90500">
                  <a:srgbClr val="000000"/>
                </a:glow>
              </a:effectLst>
              <a:uLnTx/>
              <a:uFillTx/>
              <a:latin typeface="Arial Black" panose="020B0A04020102020204" pitchFamily="34" charset="0"/>
              <a:ea typeface="ＭＳ Ｐゴシック" charset="0"/>
              <a:cs typeface="+mn-cs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905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7" name="Text Box 76">
            <a:extLst>
              <a:ext uri="{FF2B5EF4-FFF2-40B4-BE49-F238E27FC236}">
                <a16:creationId xmlns:a16="http://schemas.microsoft.com/office/drawing/2014/main" id="{80CBB613-8B08-4BE7-9279-099601B342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2694" y="1336461"/>
            <a:ext cx="141725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20009">
                <a:alpha val="74998"/>
              </a:srgbClr>
            </a:outerShdw>
          </a:effectLst>
        </p:spPr>
        <p:txBody>
          <a:bodyPr wrap="square">
            <a:spAutoFit/>
          </a:bodyPr>
          <a:lstStyle>
            <a:lvl1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9pPr>
          </a:lstStyle>
          <a:p>
            <a:pPr marL="0" marR="0" lvl="0" indent="0" algn="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26" charset="0"/>
                <a:ea typeface="ＭＳ Ｐゴシック" charset="0"/>
              </a:rPr>
              <a:t>Athens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  <a:outerShdw blurRad="38100" dist="38100" dir="2700000" algn="tl">
                  <a:srgbClr val="000000"/>
                </a:outerShdw>
              </a:effectLst>
              <a:uLnTx/>
              <a:uFillTx/>
              <a:latin typeface="26" charset="0"/>
              <a:ea typeface="ＭＳ Ｐゴシック" charset="0"/>
            </a:endParaRPr>
          </a:p>
        </p:txBody>
      </p:sp>
      <p:sp>
        <p:nvSpPr>
          <p:cNvPr id="8" name="Oval 58">
            <a:extLst>
              <a:ext uri="{FF2B5EF4-FFF2-40B4-BE49-F238E27FC236}">
                <a16:creationId xmlns:a16="http://schemas.microsoft.com/office/drawing/2014/main" id="{60672CAC-B592-49D5-ABB6-94CB3C6410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546" y="2048668"/>
            <a:ext cx="100663" cy="89676"/>
          </a:xfrm>
          <a:prstGeom prst="ellipse">
            <a:avLst/>
          </a:prstGeom>
          <a:solidFill>
            <a:srgbClr val="FA0020"/>
          </a:solidFill>
          <a:ln w="9525">
            <a:solidFill>
              <a:srgbClr val="FFFFFF"/>
            </a:solidFill>
            <a:round/>
            <a:headEnd/>
            <a:tailEnd/>
          </a:ln>
          <a:effectLst>
            <a:outerShdw blurRad="63500" dist="89803" dir="2700000" algn="ctr" rotWithShape="0">
              <a:srgbClr val="020009">
                <a:alpha val="74998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NES" pitchFamily="-105" charset="0"/>
              <a:ea typeface="+mn-ea"/>
              <a:cs typeface="+mn-cs"/>
            </a:endParaRPr>
          </a:p>
        </p:txBody>
      </p:sp>
      <p:sp>
        <p:nvSpPr>
          <p:cNvPr id="9" name="Oval 58">
            <a:extLst>
              <a:ext uri="{FF2B5EF4-FFF2-40B4-BE49-F238E27FC236}">
                <a16:creationId xmlns:a16="http://schemas.microsoft.com/office/drawing/2014/main" id="{F600A14C-644B-4C4E-95F6-AA61C1C836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9287" y="1814843"/>
            <a:ext cx="100663" cy="89676"/>
          </a:xfrm>
          <a:prstGeom prst="ellipse">
            <a:avLst/>
          </a:prstGeom>
          <a:solidFill>
            <a:srgbClr val="FA0020"/>
          </a:solidFill>
          <a:ln w="9525">
            <a:solidFill>
              <a:srgbClr val="FFFFFF"/>
            </a:solidFill>
            <a:round/>
            <a:headEnd/>
            <a:tailEnd/>
          </a:ln>
          <a:effectLst>
            <a:outerShdw blurRad="63500" dist="89803" dir="2700000" algn="ctr" rotWithShape="0">
              <a:srgbClr val="020009">
                <a:alpha val="74998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NES" pitchFamily="-105" charset="0"/>
              <a:ea typeface="+mn-ea"/>
              <a:cs typeface="+mn-cs"/>
            </a:endParaRPr>
          </a:p>
        </p:txBody>
      </p:sp>
      <p:sp>
        <p:nvSpPr>
          <p:cNvPr id="11" name="Text Box 76">
            <a:extLst>
              <a:ext uri="{FF2B5EF4-FFF2-40B4-BE49-F238E27FC236}">
                <a16:creationId xmlns:a16="http://schemas.microsoft.com/office/drawing/2014/main" id="{E26DC227-E6FE-4664-9743-1DE8F67870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2448" y="1915432"/>
            <a:ext cx="141725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20009">
                <a:alpha val="74998"/>
              </a:srgbClr>
            </a:outerShdw>
          </a:effectLst>
        </p:spPr>
        <p:txBody>
          <a:bodyPr wrap="square">
            <a:spAutoFit/>
          </a:bodyPr>
          <a:lstStyle>
            <a:lvl1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9pPr>
          </a:lstStyle>
          <a:p>
            <a:pPr marL="0" marR="0" lvl="0" indent="0" algn="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26" charset="0"/>
                <a:ea typeface="ＭＳ Ｐゴシック" charset="0"/>
              </a:rPr>
              <a:t>Corinth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  <a:outerShdw blurRad="38100" dist="38100" dir="2700000" algn="tl">
                  <a:srgbClr val="000000"/>
                </a:outerShdw>
              </a:effectLst>
              <a:uLnTx/>
              <a:uFillTx/>
              <a:latin typeface="26" charset="0"/>
              <a:ea typeface="ＭＳ Ｐゴシック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592DBB3-074E-4F78-9F14-4D486299887A}"/>
              </a:ext>
            </a:extLst>
          </p:cNvPr>
          <p:cNvGrpSpPr/>
          <p:nvPr/>
        </p:nvGrpSpPr>
        <p:grpSpPr>
          <a:xfrm>
            <a:off x="4200211" y="1479629"/>
            <a:ext cx="2556787" cy="820589"/>
            <a:chOff x="4200211" y="1479629"/>
            <a:chExt cx="2556787" cy="820589"/>
          </a:xfrm>
        </p:grpSpPr>
        <p:sp>
          <p:nvSpPr>
            <p:cNvPr id="12" name="Text Box 76">
              <a:extLst>
                <a:ext uri="{FF2B5EF4-FFF2-40B4-BE49-F238E27FC236}">
                  <a16:creationId xmlns:a16="http://schemas.microsoft.com/office/drawing/2014/main" id="{A8494DB5-A3EE-4848-81A7-A0909F4FCF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39742" y="1479629"/>
              <a:ext cx="1417256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rgbClr val="020009">
                  <a:alpha val="74998"/>
                </a:srgbClr>
              </a:outerShdw>
            </a:effectLst>
          </p:spPr>
          <p:txBody>
            <a:bodyPr wrap="square">
              <a:spAutoFit/>
            </a:bodyPr>
            <a:lstStyle>
              <a:lvl1pPr eaLnBrk="0" hangingPunct="0">
                <a:defRPr sz="4400" b="1">
                  <a:solidFill>
                    <a:schemeClr val="bg2"/>
                  </a:solidFill>
                  <a:latin typeface="Engravers MT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4400" b="1">
                  <a:solidFill>
                    <a:schemeClr val="bg2"/>
                  </a:solidFill>
                  <a:latin typeface="Engravers MT" charset="0"/>
                  <a:ea typeface="ＭＳ Ｐゴシック" charset="0"/>
                </a:defRPr>
              </a:lvl2pPr>
              <a:lvl3pPr eaLnBrk="0" hangingPunct="0">
                <a:defRPr sz="4400" b="1">
                  <a:solidFill>
                    <a:schemeClr val="bg2"/>
                  </a:solidFill>
                  <a:latin typeface="Engravers MT" charset="0"/>
                  <a:ea typeface="ＭＳ Ｐゴシック" charset="0"/>
                </a:defRPr>
              </a:lvl3pPr>
              <a:lvl4pPr eaLnBrk="0" hangingPunct="0">
                <a:defRPr sz="4400" b="1">
                  <a:solidFill>
                    <a:schemeClr val="bg2"/>
                  </a:solidFill>
                  <a:latin typeface="Engravers MT" charset="0"/>
                  <a:ea typeface="ＭＳ Ｐゴシック" charset="0"/>
                </a:defRPr>
              </a:lvl4pPr>
              <a:lvl5pPr eaLnBrk="0" hangingPunct="0">
                <a:defRPr sz="4400" b="1">
                  <a:solidFill>
                    <a:schemeClr val="bg2"/>
                  </a:solidFill>
                  <a:latin typeface="Engravers MT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bg2"/>
                  </a:solidFill>
                  <a:latin typeface="Engravers MT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bg2"/>
                  </a:solidFill>
                  <a:latin typeface="Engravers MT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bg2"/>
                  </a:solidFill>
                  <a:latin typeface="Engravers MT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bg2"/>
                  </a:solidFill>
                  <a:latin typeface="Engravers MT" charset="0"/>
                  <a:ea typeface="ＭＳ Ｐゴシック" charset="0"/>
                </a:defRPr>
              </a:lvl9pPr>
            </a:lstStyle>
            <a:p>
              <a:pPr marL="0" marR="0" lvl="0" indent="0" algn="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glow rad="101600">
                      <a:srgbClr val="000000">
                        <a:alpha val="75000"/>
                      </a:srgbClr>
                    </a:glow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26" charset="0"/>
                  <a:ea typeface="ＭＳ Ｐゴシック" charset="0"/>
                </a:rPr>
                <a:t>Ephesus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26" charset="0"/>
                <a:ea typeface="ＭＳ Ｐゴシック" charset="0"/>
              </a:endParaRPr>
            </a:p>
          </p:txBody>
        </p:sp>
        <p:sp>
          <p:nvSpPr>
            <p:cNvPr id="13" name="Oval 58">
              <a:extLst>
                <a:ext uri="{FF2B5EF4-FFF2-40B4-BE49-F238E27FC236}">
                  <a16:creationId xmlns:a16="http://schemas.microsoft.com/office/drawing/2014/main" id="{61963229-BB26-4BC4-A46E-730915CBED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77150" y="1967243"/>
              <a:ext cx="100663" cy="89676"/>
            </a:xfrm>
            <a:prstGeom prst="ellipse">
              <a:avLst/>
            </a:prstGeom>
            <a:solidFill>
              <a:srgbClr val="FA0020"/>
            </a:solidFill>
            <a:ln w="9525">
              <a:solidFill>
                <a:srgbClr val="FFFFFF"/>
              </a:solidFill>
              <a:round/>
              <a:headEnd/>
              <a:tailEnd/>
            </a:ln>
            <a:effectLst>
              <a:outerShdw blurRad="63500" dist="89803" dir="2700000" algn="ctr" rotWithShape="0">
                <a:srgbClr val="020009">
                  <a:alpha val="74998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NES" pitchFamily="-105" charset="0"/>
                <a:ea typeface="+mn-ea"/>
                <a:cs typeface="+mn-cs"/>
              </a:endParaRPr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2C7236F8-FD4C-4386-83CA-824228800D73}"/>
                </a:ext>
              </a:extLst>
            </p:cNvPr>
            <p:cNvSpPr/>
            <p:nvPr/>
          </p:nvSpPr>
          <p:spPr>
            <a:xfrm>
              <a:off x="4200211" y="2110154"/>
              <a:ext cx="1356527" cy="190064"/>
            </a:xfrm>
            <a:custGeom>
              <a:avLst/>
              <a:gdLst>
                <a:gd name="connsiteX0" fmla="*/ 0 w 1356527"/>
                <a:gd name="connsiteY0" fmla="*/ 50242 h 324760"/>
                <a:gd name="connsiteX1" fmla="*/ 582804 w 1356527"/>
                <a:gd name="connsiteY1" fmla="*/ 291402 h 324760"/>
                <a:gd name="connsiteX2" fmla="*/ 964642 w 1356527"/>
                <a:gd name="connsiteY2" fmla="*/ 291402 h 324760"/>
                <a:gd name="connsiteX3" fmla="*/ 1356527 w 1356527"/>
                <a:gd name="connsiteY3" fmla="*/ 0 h 324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6527" h="324760">
                  <a:moveTo>
                    <a:pt x="0" y="50242"/>
                  </a:moveTo>
                  <a:cubicBezTo>
                    <a:pt x="211015" y="150725"/>
                    <a:pt x="422030" y="251209"/>
                    <a:pt x="582804" y="291402"/>
                  </a:cubicBezTo>
                  <a:cubicBezTo>
                    <a:pt x="743578" y="331595"/>
                    <a:pt x="835688" y="339969"/>
                    <a:pt x="964642" y="291402"/>
                  </a:cubicBezTo>
                  <a:cubicBezTo>
                    <a:pt x="1093596" y="242835"/>
                    <a:pt x="1267767" y="139002"/>
                    <a:pt x="1356527" y="0"/>
                  </a:cubicBezTo>
                </a:path>
              </a:pathLst>
            </a:custGeom>
            <a:noFill/>
            <a:ln w="762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1BA2FFA-C30C-431C-B349-F6EF12FFDAFA}"/>
              </a:ext>
            </a:extLst>
          </p:cNvPr>
          <p:cNvGrpSpPr/>
          <p:nvPr/>
        </p:nvGrpSpPr>
        <p:grpSpPr>
          <a:xfrm>
            <a:off x="6155453" y="1971080"/>
            <a:ext cx="1734676" cy="2879100"/>
            <a:chOff x="6155453" y="1971080"/>
            <a:chExt cx="1734676" cy="2879100"/>
          </a:xfrm>
        </p:grpSpPr>
        <p:sp>
          <p:nvSpPr>
            <p:cNvPr id="14" name="Oval 58">
              <a:extLst>
                <a:ext uri="{FF2B5EF4-FFF2-40B4-BE49-F238E27FC236}">
                  <a16:creationId xmlns:a16="http://schemas.microsoft.com/office/drawing/2014/main" id="{415EB3C5-98F4-4794-B894-AA5BDBB120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9466" y="4370476"/>
              <a:ext cx="100663" cy="89676"/>
            </a:xfrm>
            <a:prstGeom prst="ellipse">
              <a:avLst/>
            </a:prstGeom>
            <a:solidFill>
              <a:srgbClr val="FA0020"/>
            </a:solidFill>
            <a:ln w="9525">
              <a:solidFill>
                <a:srgbClr val="FFFFFF"/>
              </a:solidFill>
              <a:round/>
              <a:headEnd/>
              <a:tailEnd/>
            </a:ln>
            <a:effectLst>
              <a:outerShdw blurRad="63500" dist="89803" dir="2700000" algn="ctr" rotWithShape="0">
                <a:srgbClr val="020009">
                  <a:alpha val="74998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NES" pitchFamily="-105" charset="0"/>
                <a:ea typeface="+mn-ea"/>
                <a:cs typeface="+mn-cs"/>
              </a:endParaRPr>
            </a:p>
          </p:txBody>
        </p:sp>
        <p:sp>
          <p:nvSpPr>
            <p:cNvPr id="15" name="Text Box 76">
              <a:extLst>
                <a:ext uri="{FF2B5EF4-FFF2-40B4-BE49-F238E27FC236}">
                  <a16:creationId xmlns:a16="http://schemas.microsoft.com/office/drawing/2014/main" id="{B48060BE-F5A8-49B6-8A88-4C55A7FA22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55453" y="4326960"/>
              <a:ext cx="1634013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rgbClr val="020009">
                  <a:alpha val="74998"/>
                </a:srgbClr>
              </a:outerShdw>
            </a:effectLst>
          </p:spPr>
          <p:txBody>
            <a:bodyPr wrap="square">
              <a:spAutoFit/>
            </a:bodyPr>
            <a:lstStyle>
              <a:lvl1pPr eaLnBrk="0" hangingPunct="0">
                <a:defRPr sz="4400" b="1">
                  <a:solidFill>
                    <a:schemeClr val="bg2"/>
                  </a:solidFill>
                  <a:latin typeface="Engravers MT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4400" b="1">
                  <a:solidFill>
                    <a:schemeClr val="bg2"/>
                  </a:solidFill>
                  <a:latin typeface="Engravers MT" charset="0"/>
                  <a:ea typeface="ＭＳ Ｐゴシック" charset="0"/>
                </a:defRPr>
              </a:lvl2pPr>
              <a:lvl3pPr eaLnBrk="0" hangingPunct="0">
                <a:defRPr sz="4400" b="1">
                  <a:solidFill>
                    <a:schemeClr val="bg2"/>
                  </a:solidFill>
                  <a:latin typeface="Engravers MT" charset="0"/>
                  <a:ea typeface="ＭＳ Ｐゴシック" charset="0"/>
                </a:defRPr>
              </a:lvl3pPr>
              <a:lvl4pPr eaLnBrk="0" hangingPunct="0">
                <a:defRPr sz="4400" b="1">
                  <a:solidFill>
                    <a:schemeClr val="bg2"/>
                  </a:solidFill>
                  <a:latin typeface="Engravers MT" charset="0"/>
                  <a:ea typeface="ＭＳ Ｐゴシック" charset="0"/>
                </a:defRPr>
              </a:lvl4pPr>
              <a:lvl5pPr eaLnBrk="0" hangingPunct="0">
                <a:defRPr sz="4400" b="1">
                  <a:solidFill>
                    <a:schemeClr val="bg2"/>
                  </a:solidFill>
                  <a:latin typeface="Engravers MT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bg2"/>
                  </a:solidFill>
                  <a:latin typeface="Engravers MT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bg2"/>
                  </a:solidFill>
                  <a:latin typeface="Engravers MT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bg2"/>
                  </a:solidFill>
                  <a:latin typeface="Engravers MT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bg2"/>
                  </a:solidFill>
                  <a:latin typeface="Engravers MT" charset="0"/>
                  <a:ea typeface="ＭＳ Ｐゴシック" charset="0"/>
                </a:defRPr>
              </a:lvl9pPr>
            </a:lstStyle>
            <a:p>
              <a:pPr marL="0" marR="0" lvl="0" indent="0" algn="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glow rad="101600">
                      <a:srgbClr val="000000">
                        <a:alpha val="75000"/>
                      </a:srgbClr>
                    </a:glow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26" charset="0"/>
                  <a:ea typeface="ＭＳ Ｐゴシック" charset="0"/>
                </a:rPr>
                <a:t>Caesarea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26" charset="0"/>
                <a:ea typeface="ＭＳ Ｐゴシック" charset="0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03EAAC9-631E-4368-A882-484E44A228D8}"/>
                </a:ext>
              </a:extLst>
            </p:cNvPr>
            <p:cNvSpPr/>
            <p:nvPr/>
          </p:nvSpPr>
          <p:spPr>
            <a:xfrm rot="2907483">
              <a:off x="5127044" y="3169808"/>
              <a:ext cx="2868566" cy="471110"/>
            </a:xfrm>
            <a:custGeom>
              <a:avLst/>
              <a:gdLst>
                <a:gd name="connsiteX0" fmla="*/ 0 w 1356527"/>
                <a:gd name="connsiteY0" fmla="*/ 50242 h 324760"/>
                <a:gd name="connsiteX1" fmla="*/ 582804 w 1356527"/>
                <a:gd name="connsiteY1" fmla="*/ 291402 h 324760"/>
                <a:gd name="connsiteX2" fmla="*/ 964642 w 1356527"/>
                <a:gd name="connsiteY2" fmla="*/ 291402 h 324760"/>
                <a:gd name="connsiteX3" fmla="*/ 1356527 w 1356527"/>
                <a:gd name="connsiteY3" fmla="*/ 0 h 324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6527" h="324760">
                  <a:moveTo>
                    <a:pt x="0" y="50242"/>
                  </a:moveTo>
                  <a:cubicBezTo>
                    <a:pt x="211015" y="150725"/>
                    <a:pt x="422030" y="251209"/>
                    <a:pt x="582804" y="291402"/>
                  </a:cubicBezTo>
                  <a:cubicBezTo>
                    <a:pt x="743578" y="331595"/>
                    <a:pt x="835688" y="339969"/>
                    <a:pt x="964642" y="291402"/>
                  </a:cubicBezTo>
                  <a:cubicBezTo>
                    <a:pt x="1093596" y="242835"/>
                    <a:pt x="1267767" y="139002"/>
                    <a:pt x="1356527" y="0"/>
                  </a:cubicBezTo>
                </a:path>
              </a:pathLst>
            </a:custGeom>
            <a:noFill/>
            <a:ln w="762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CBB1379-7507-4732-AF5B-1B9C2400B134}"/>
              </a:ext>
            </a:extLst>
          </p:cNvPr>
          <p:cNvGrpSpPr/>
          <p:nvPr/>
        </p:nvGrpSpPr>
        <p:grpSpPr>
          <a:xfrm>
            <a:off x="7104186" y="4503668"/>
            <a:ext cx="1830882" cy="958086"/>
            <a:chOff x="7104186" y="4503668"/>
            <a:chExt cx="1830882" cy="958086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C8EBC85-0892-44BF-878C-532393ED38A9}"/>
                </a:ext>
              </a:extLst>
            </p:cNvPr>
            <p:cNvCxnSpPr>
              <a:cxnSpLocks/>
            </p:cNvCxnSpPr>
            <p:nvPr/>
          </p:nvCxnSpPr>
          <p:spPr>
            <a:xfrm>
              <a:off x="7839797" y="4503668"/>
              <a:ext cx="100663" cy="375316"/>
            </a:xfrm>
            <a:prstGeom prst="line">
              <a:avLst/>
            </a:prstGeom>
            <a:ln w="762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58">
              <a:extLst>
                <a:ext uri="{FF2B5EF4-FFF2-40B4-BE49-F238E27FC236}">
                  <a16:creationId xmlns:a16="http://schemas.microsoft.com/office/drawing/2014/main" id="{2B912E52-891A-4C03-8A00-24BF89F521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9797" y="4893696"/>
              <a:ext cx="100663" cy="89676"/>
            </a:xfrm>
            <a:prstGeom prst="ellipse">
              <a:avLst/>
            </a:prstGeom>
            <a:solidFill>
              <a:srgbClr val="FA0020"/>
            </a:solidFill>
            <a:ln w="9525">
              <a:solidFill>
                <a:srgbClr val="FFFFFF"/>
              </a:solidFill>
              <a:round/>
              <a:headEnd/>
              <a:tailEnd/>
            </a:ln>
            <a:effectLst>
              <a:outerShdw blurRad="63500" dist="89803" dir="2700000" algn="ctr" rotWithShape="0">
                <a:srgbClr val="020009">
                  <a:alpha val="74998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NES" pitchFamily="-105" charset="0"/>
                <a:ea typeface="+mn-ea"/>
                <a:cs typeface="+mn-cs"/>
              </a:endParaRPr>
            </a:p>
          </p:txBody>
        </p:sp>
        <p:sp>
          <p:nvSpPr>
            <p:cNvPr id="24" name="Text Box 76">
              <a:extLst>
                <a:ext uri="{FF2B5EF4-FFF2-40B4-BE49-F238E27FC236}">
                  <a16:creationId xmlns:a16="http://schemas.microsoft.com/office/drawing/2014/main" id="{9EF6B79A-CBD6-4466-AD50-4C272BA91C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04186" y="4938534"/>
              <a:ext cx="1830882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rgbClr val="020009">
                  <a:alpha val="74998"/>
                </a:srgbClr>
              </a:outerShdw>
            </a:effectLst>
          </p:spPr>
          <p:txBody>
            <a:bodyPr wrap="square">
              <a:spAutoFit/>
            </a:bodyPr>
            <a:lstStyle>
              <a:lvl1pPr eaLnBrk="0" hangingPunct="0">
                <a:defRPr sz="4400" b="1">
                  <a:solidFill>
                    <a:schemeClr val="bg2"/>
                  </a:solidFill>
                  <a:latin typeface="Engravers MT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4400" b="1">
                  <a:solidFill>
                    <a:schemeClr val="bg2"/>
                  </a:solidFill>
                  <a:latin typeface="Engravers MT" charset="0"/>
                  <a:ea typeface="ＭＳ Ｐゴシック" charset="0"/>
                </a:defRPr>
              </a:lvl2pPr>
              <a:lvl3pPr eaLnBrk="0" hangingPunct="0">
                <a:defRPr sz="4400" b="1">
                  <a:solidFill>
                    <a:schemeClr val="bg2"/>
                  </a:solidFill>
                  <a:latin typeface="Engravers MT" charset="0"/>
                  <a:ea typeface="ＭＳ Ｐゴシック" charset="0"/>
                </a:defRPr>
              </a:lvl3pPr>
              <a:lvl4pPr eaLnBrk="0" hangingPunct="0">
                <a:defRPr sz="4400" b="1">
                  <a:solidFill>
                    <a:schemeClr val="bg2"/>
                  </a:solidFill>
                  <a:latin typeface="Engravers MT" charset="0"/>
                  <a:ea typeface="ＭＳ Ｐゴシック" charset="0"/>
                </a:defRPr>
              </a:lvl4pPr>
              <a:lvl5pPr eaLnBrk="0" hangingPunct="0">
                <a:defRPr sz="4400" b="1">
                  <a:solidFill>
                    <a:schemeClr val="bg2"/>
                  </a:solidFill>
                  <a:latin typeface="Engravers MT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bg2"/>
                  </a:solidFill>
                  <a:latin typeface="Engravers MT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bg2"/>
                  </a:solidFill>
                  <a:latin typeface="Engravers MT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bg2"/>
                  </a:solidFill>
                  <a:latin typeface="Engravers MT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bg2"/>
                  </a:solidFill>
                  <a:latin typeface="Engravers MT" charset="0"/>
                  <a:ea typeface="ＭＳ Ｐゴシック" charset="0"/>
                </a:defRPr>
              </a:lvl9pPr>
            </a:lstStyle>
            <a:p>
              <a:pPr marL="0" marR="0" lvl="0" indent="0" algn="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glow rad="101600">
                      <a:srgbClr val="000000">
                        <a:alpha val="75000"/>
                      </a:srgbClr>
                    </a:glow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26" charset="0"/>
                  <a:ea typeface="ＭＳ Ｐゴシック" charset="0"/>
                </a:rPr>
                <a:t>Jerusalem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26" charset="0"/>
                <a:ea typeface="ＭＳ Ｐゴシック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73DCB4C-98E0-42BE-A8EE-67AF97F39DF4}"/>
              </a:ext>
            </a:extLst>
          </p:cNvPr>
          <p:cNvGrpSpPr/>
          <p:nvPr/>
        </p:nvGrpSpPr>
        <p:grpSpPr>
          <a:xfrm>
            <a:off x="7919437" y="2680181"/>
            <a:ext cx="1190543" cy="2329136"/>
            <a:chOff x="7919437" y="2680181"/>
            <a:chExt cx="1190543" cy="2329136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F6EC393-92F4-45E9-BBFD-644C169CD8BB}"/>
                </a:ext>
              </a:extLst>
            </p:cNvPr>
            <p:cNvSpPr/>
            <p:nvPr/>
          </p:nvSpPr>
          <p:spPr>
            <a:xfrm rot="17294700">
              <a:off x="7615391" y="4170962"/>
              <a:ext cx="1585034" cy="91675"/>
            </a:xfrm>
            <a:custGeom>
              <a:avLst/>
              <a:gdLst>
                <a:gd name="connsiteX0" fmla="*/ 0 w 1356527"/>
                <a:gd name="connsiteY0" fmla="*/ 50242 h 324760"/>
                <a:gd name="connsiteX1" fmla="*/ 582804 w 1356527"/>
                <a:gd name="connsiteY1" fmla="*/ 291402 h 324760"/>
                <a:gd name="connsiteX2" fmla="*/ 964642 w 1356527"/>
                <a:gd name="connsiteY2" fmla="*/ 291402 h 324760"/>
                <a:gd name="connsiteX3" fmla="*/ 1356527 w 1356527"/>
                <a:gd name="connsiteY3" fmla="*/ 0 h 324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6527" h="324760">
                  <a:moveTo>
                    <a:pt x="0" y="50242"/>
                  </a:moveTo>
                  <a:cubicBezTo>
                    <a:pt x="211015" y="150725"/>
                    <a:pt x="422030" y="251209"/>
                    <a:pt x="582804" y="291402"/>
                  </a:cubicBezTo>
                  <a:cubicBezTo>
                    <a:pt x="743578" y="331595"/>
                    <a:pt x="835688" y="339969"/>
                    <a:pt x="964642" y="291402"/>
                  </a:cubicBezTo>
                  <a:cubicBezTo>
                    <a:pt x="1093596" y="242835"/>
                    <a:pt x="1267767" y="139002"/>
                    <a:pt x="1356527" y="0"/>
                  </a:cubicBezTo>
                </a:path>
              </a:pathLst>
            </a:custGeom>
            <a:noFill/>
            <a:ln w="762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58">
              <a:extLst>
                <a:ext uri="{FF2B5EF4-FFF2-40B4-BE49-F238E27FC236}">
                  <a16:creationId xmlns:a16="http://schemas.microsoft.com/office/drawing/2014/main" id="{24308F9B-1E54-42C3-84C7-C08CA19A3B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35888" y="3067333"/>
              <a:ext cx="234950" cy="233362"/>
            </a:xfrm>
            <a:prstGeom prst="ellipse">
              <a:avLst/>
            </a:prstGeom>
            <a:solidFill>
              <a:srgbClr val="FA0020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>
              <a:outerShdw blurRad="63500" dist="89803" dir="2700000" algn="ctr" rotWithShape="0">
                <a:srgbClr val="020009">
                  <a:alpha val="74998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algn="l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NES" pitchFamily="-105" charset="0"/>
                <a:ea typeface="+mn-ea"/>
                <a:cs typeface="+mn-cs"/>
              </a:endParaRPr>
            </a:p>
          </p:txBody>
        </p:sp>
        <p:sp>
          <p:nvSpPr>
            <p:cNvPr id="28" name="Text Box 76">
              <a:extLst>
                <a:ext uri="{FF2B5EF4-FFF2-40B4-BE49-F238E27FC236}">
                  <a16:creationId xmlns:a16="http://schemas.microsoft.com/office/drawing/2014/main" id="{234F03E0-67FF-42DB-8CC1-01B8FC5B41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19437" y="2680181"/>
              <a:ext cx="1190543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rgbClr val="020009">
                  <a:alpha val="74998"/>
                </a:srgbClr>
              </a:outerShdw>
            </a:effectLst>
          </p:spPr>
          <p:txBody>
            <a:bodyPr wrap="square">
              <a:spAutoFit/>
            </a:bodyPr>
            <a:lstStyle>
              <a:lvl1pPr eaLnBrk="0" hangingPunct="0">
                <a:defRPr sz="4400" b="1">
                  <a:solidFill>
                    <a:schemeClr val="bg2"/>
                  </a:solidFill>
                  <a:latin typeface="Engravers MT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4400" b="1">
                  <a:solidFill>
                    <a:schemeClr val="bg2"/>
                  </a:solidFill>
                  <a:latin typeface="Engravers MT" charset="0"/>
                  <a:ea typeface="ＭＳ Ｐゴシック" charset="0"/>
                </a:defRPr>
              </a:lvl2pPr>
              <a:lvl3pPr eaLnBrk="0" hangingPunct="0">
                <a:defRPr sz="4400" b="1">
                  <a:solidFill>
                    <a:schemeClr val="bg2"/>
                  </a:solidFill>
                  <a:latin typeface="Engravers MT" charset="0"/>
                  <a:ea typeface="ＭＳ Ｐゴシック" charset="0"/>
                </a:defRPr>
              </a:lvl3pPr>
              <a:lvl4pPr eaLnBrk="0" hangingPunct="0">
                <a:defRPr sz="4400" b="1">
                  <a:solidFill>
                    <a:schemeClr val="bg2"/>
                  </a:solidFill>
                  <a:latin typeface="Engravers MT" charset="0"/>
                  <a:ea typeface="ＭＳ Ｐゴシック" charset="0"/>
                </a:defRPr>
              </a:lvl4pPr>
              <a:lvl5pPr eaLnBrk="0" hangingPunct="0">
                <a:defRPr sz="4400" b="1">
                  <a:solidFill>
                    <a:schemeClr val="bg2"/>
                  </a:solidFill>
                  <a:latin typeface="Engravers MT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bg2"/>
                  </a:solidFill>
                  <a:latin typeface="Engravers MT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bg2"/>
                  </a:solidFill>
                  <a:latin typeface="Engravers MT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bg2"/>
                  </a:solidFill>
                  <a:latin typeface="Engravers MT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bg2"/>
                  </a:solidFill>
                  <a:latin typeface="Engravers MT" charset="0"/>
                  <a:ea typeface="ＭＳ Ｐゴシック" charset="0"/>
                </a:defRPr>
              </a:lvl9pPr>
            </a:lstStyle>
            <a:p>
              <a:pPr marL="0" marR="0" lvl="0" indent="0" algn="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glow rad="101600">
                      <a:srgbClr val="000000">
                        <a:alpha val="75000"/>
                      </a:srgbClr>
                    </a:glow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26" charset="0"/>
                  <a:ea typeface="ＭＳ Ｐゴシック" charset="0"/>
                </a:rPr>
                <a:t>Antioch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26" charset="0"/>
                <a:ea typeface="ＭＳ Ｐゴシック" charset="0"/>
              </a:endParaRPr>
            </a:p>
          </p:txBody>
        </p:sp>
      </p:grpSp>
      <p:sp>
        <p:nvSpPr>
          <p:cNvPr id="30" name="Rectangle 2">
            <a:extLst>
              <a:ext uri="{FF2B5EF4-FFF2-40B4-BE49-F238E27FC236}">
                <a16:creationId xmlns:a16="http://schemas.microsoft.com/office/drawing/2014/main" id="{2547216F-5057-49A6-8913-4D35228318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110" y="5631409"/>
            <a:ext cx="7145533" cy="73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177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353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53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706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Why did Paul go to Jerusalem?</a:t>
            </a:r>
          </a:p>
        </p:txBody>
      </p:sp>
    </p:spTree>
    <p:extLst>
      <p:ext uri="{BB962C8B-B14F-4D97-AF65-F5344CB8AC3E}">
        <p14:creationId xmlns:p14="http://schemas.microsoft.com/office/powerpoint/2010/main" val="236631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D5E754AB-8739-45D0-8077-CD6C02CDA6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960" y="2159192"/>
            <a:ext cx="8060080" cy="73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177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353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53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706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457200" marR="0" lvl="0" indent="-457200" algn="l" defTabSz="4572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CIC is an independent church body that shall not be accountable to any other ecclesiastical or denominational body.</a:t>
            </a:r>
          </a:p>
          <a:p>
            <a:pPr marL="457200" marR="0" lvl="0" indent="-457200" algn="l" defTabSz="4572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prstClr val="black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  <a:p>
            <a:pPr marL="457200" marR="0" lvl="0" indent="-457200" algn="l" defTabSz="4572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The elders are a group of biblically qualified men who are charged with leading the church under the leadership of Christ Jesus.</a:t>
            </a:r>
          </a:p>
          <a:p>
            <a:pPr marL="457200" marR="0" lvl="0" indent="-457200" algn="l" defTabSz="4572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prstClr val="black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  <a:p>
            <a:pPr marL="457200" marR="0" lvl="0" indent="-457200" algn="l" defTabSz="4572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The congregation shall have highest authority in the life of the church.</a:t>
            </a:r>
          </a:p>
          <a:p>
            <a:pPr marL="457200" marR="0" lvl="0" indent="-457200" algn="l" defTabSz="4572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prstClr val="black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A9F05EE-69ED-45B3-9E1B-9C8661D7E8BE}"/>
              </a:ext>
            </a:extLst>
          </p:cNvPr>
          <p:cNvGrpSpPr/>
          <p:nvPr/>
        </p:nvGrpSpPr>
        <p:grpSpPr>
          <a:xfrm>
            <a:off x="770021" y="661735"/>
            <a:ext cx="6051884" cy="1130969"/>
            <a:chOff x="685800" y="673767"/>
            <a:chExt cx="6051884" cy="113096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38547DE-74E0-40CA-8268-EC2C092CBB3E}"/>
                </a:ext>
              </a:extLst>
            </p:cNvPr>
            <p:cNvSpPr/>
            <p:nvPr/>
          </p:nvSpPr>
          <p:spPr>
            <a:xfrm>
              <a:off x="685800" y="673768"/>
              <a:ext cx="6051884" cy="113096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E672A67-F689-48B0-B32D-0EEFF350D4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3449" r="7892" b="22387"/>
            <a:stretch/>
          </p:blipFill>
          <p:spPr>
            <a:xfrm>
              <a:off x="685800" y="673767"/>
              <a:ext cx="6001671" cy="11309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14551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7;p2">
            <a:extLst>
              <a:ext uri="{FF2B5EF4-FFF2-40B4-BE49-F238E27FC236}">
                <a16:creationId xmlns:a16="http://schemas.microsoft.com/office/drawing/2014/main" id="{2C951966-435D-4BCC-8D79-C1F1F685EB98}"/>
              </a:ext>
            </a:extLst>
          </p:cNvPr>
          <p:cNvSpPr txBox="1"/>
          <p:nvPr/>
        </p:nvSpPr>
        <p:spPr>
          <a:xfrm>
            <a:off x="111642" y="873626"/>
            <a:ext cx="8920716" cy="286228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758825" marR="0" lvl="0" indent="-75882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Open the eyes of my heart Lord</a:t>
            </a:r>
          </a:p>
          <a:p>
            <a:pPr marL="758825" marR="0" lvl="0" indent="-75882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Open the eyes of my heart</a:t>
            </a:r>
          </a:p>
          <a:p>
            <a:pPr marL="758825" marR="0" lvl="0" indent="-75882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I want to see You</a:t>
            </a:r>
          </a:p>
          <a:p>
            <a:pPr marL="758825" marR="0" lvl="0" indent="-75882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I want to see You</a:t>
            </a:r>
          </a:p>
          <a:p>
            <a:pPr marL="758825" marR="0" lvl="0" indent="-75882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kumimoji="0" lang="en-US" sz="3200" i="1" u="none" strike="noStrike" kern="1200" cap="none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ＭＳ Ｐゴシック"/>
                <a:cs typeface="Arial"/>
                <a:sym typeface="Arial"/>
              </a:rPr>
              <a:t>(repeat once)</a:t>
            </a:r>
          </a:p>
        </p:txBody>
      </p:sp>
      <p:sp>
        <p:nvSpPr>
          <p:cNvPr id="3" name="Google Shape;97;p2">
            <a:extLst>
              <a:ext uri="{FF2B5EF4-FFF2-40B4-BE49-F238E27FC236}">
                <a16:creationId xmlns:a16="http://schemas.microsoft.com/office/drawing/2014/main" id="{3E99005F-BF31-45C1-9BEA-93622FE58371}"/>
              </a:ext>
            </a:extLst>
          </p:cNvPr>
          <p:cNvSpPr txBox="1"/>
          <p:nvPr/>
        </p:nvSpPr>
        <p:spPr>
          <a:xfrm>
            <a:off x="0" y="6396376"/>
            <a:ext cx="1871700" cy="46162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758825" marR="0" lvl="0" indent="-75882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ＭＳ Ｐゴシック"/>
                <a:cs typeface="Arial"/>
                <a:sym typeface="Arial"/>
              </a:rPr>
              <a:t>C (final)</a:t>
            </a:r>
            <a:endParaRPr kumimoji="0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6207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>
            <a:extLst>
              <a:ext uri="{FF2B5EF4-FFF2-40B4-BE49-F238E27FC236}">
                <a16:creationId xmlns:a16="http://schemas.microsoft.com/office/drawing/2014/main" id="{DF2BA501-8013-40A5-A40E-F10A4FC6DD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280" y="463685"/>
            <a:ext cx="8735439" cy="1942495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177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353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53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706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God reveals himself</a:t>
            </a:r>
          </a:p>
          <a:p>
            <a:pPr marL="0" marR="0" lvl="0" indent="0" algn="ctr" defTabSz="914400" rtl="0" eaLnBrk="0" fontAlgn="base" latinLnBrk="0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to those who seek</a:t>
            </a:r>
          </a:p>
          <a:p>
            <a:pPr marL="0" marR="0" lvl="0" indent="0" algn="ctr" defTabSz="914400" rtl="0" eaLnBrk="0" fontAlgn="base" latinLnBrk="0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and worship him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490022E-836D-40CC-BE9C-190B753929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562" y="2695625"/>
            <a:ext cx="8365788" cy="2214463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177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353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53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706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457200" marR="0" lvl="0" indent="-457200" algn="l" defTabSz="914400" rtl="0" eaLnBrk="0" fontAlgn="base" latinLnBrk="0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through Paul and others called to minister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not through testimony of demons </a:t>
            </a:r>
          </a:p>
          <a:p>
            <a:pPr marL="457200" marR="0" lvl="0" indent="-457200" algn="l" defTabSz="914400" rtl="0" eaLnBrk="0" fontAlgn="base" latinLnBrk="0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through actions of his disciples</a:t>
            </a:r>
          </a:p>
          <a:p>
            <a:pPr marL="457200" marR="0" lvl="0" indent="-457200" algn="l" defTabSz="914400" rtl="0" eaLnBrk="0" fontAlgn="base" latinLnBrk="0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through his word</a:t>
            </a:r>
          </a:p>
          <a:p>
            <a:pPr marL="457200" marR="0" lvl="0" indent="-457200" algn="l" defTabSz="914400" rtl="0" eaLnBrk="0" fontAlgn="base" latinLnBrk="0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even to gentiles</a:t>
            </a:r>
          </a:p>
          <a:p>
            <a:pPr marL="457200" marR="0" lvl="0" indent="-457200" algn="l" defTabSz="914400" rtl="0" eaLnBrk="0" fontAlgn="base" latinLnBrk="0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213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1234879"/>
      </p:ext>
    </p:extLst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6">
            <a:extLst>
              <a:ext uri="{FF2B5EF4-FFF2-40B4-BE49-F238E27FC236}">
                <a16:creationId xmlns:a16="http://schemas.microsoft.com/office/drawing/2014/main" id="{B567C375-1A7D-47A5-AD5F-3D3CBF75B2CE}"/>
              </a:ext>
            </a:extLst>
          </p:cNvPr>
          <p:cNvSpPr txBox="1"/>
          <p:nvPr/>
        </p:nvSpPr>
        <p:spPr>
          <a:xfrm>
            <a:off x="-95535" y="2124065"/>
            <a:ext cx="9144000" cy="10156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tabLst/>
              <a:defRPr/>
            </a:pPr>
            <a:r>
              <a:rPr lang="en-US" sz="4400" b="1" kern="0" spc="-150" dirty="0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  <a:rtl val="0"/>
              </a:rPr>
              <a:t>Mighty To Save</a:t>
            </a:r>
            <a:endParaRPr kumimoji="0" lang="en-US" sz="2000" b="1" i="0" u="none" strike="noStrike" kern="0" cap="none" spc="-15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90500">
                  <a:srgbClr val="000000">
                    <a:alpha val="75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4" name="Shape 27">
            <a:extLst>
              <a:ext uri="{FF2B5EF4-FFF2-40B4-BE49-F238E27FC236}">
                <a16:creationId xmlns:a16="http://schemas.microsoft.com/office/drawing/2014/main" id="{852EBB23-D3D6-49B3-90F1-C5806CB60F89}"/>
              </a:ext>
            </a:extLst>
          </p:cNvPr>
          <p:cNvSpPr/>
          <p:nvPr/>
        </p:nvSpPr>
        <p:spPr>
          <a:xfrm>
            <a:off x="61415" y="5702961"/>
            <a:ext cx="8830101" cy="10156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1" algn="r">
              <a:buClr>
                <a:srgbClr val="FFFFFF"/>
              </a:buClr>
              <a:buSzPct val="25000"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Arial"/>
                <a:cs typeface="Arial"/>
                <a:sym typeface="Arial"/>
                <a:rtl val="0"/>
              </a:rPr>
              <a:t>CCLI Song #</a:t>
            </a:r>
            <a:r>
              <a:rPr kumimoji="0" lang="is-I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Arial"/>
                <a:cs typeface="Arial"/>
                <a:sym typeface="Arial"/>
                <a:rtl val="0"/>
              </a:rPr>
              <a:t>4591782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90500">
                  <a:srgbClr val="000000">
                    <a:alpha val="75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Arial"/>
              <a:cs typeface="Arial"/>
              <a:sym typeface="Arial"/>
              <a:rtl val="0"/>
            </a:endParaRPr>
          </a:p>
          <a:p>
            <a:pPr lvl="1" algn="r">
              <a:buClr>
                <a:srgbClr val="FFFFFF"/>
              </a:buClr>
              <a:buSzPct val="25000"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Arial"/>
                <a:cs typeface="Arial"/>
                <a:sym typeface="Arial"/>
                <a:rtl val="0"/>
              </a:rPr>
              <a:t>©   2006 Hillsong Music Publishing Australia </a:t>
            </a:r>
          </a:p>
          <a:p>
            <a:pPr lvl="1" algn="r">
              <a:buClr>
                <a:srgbClr val="FFFFFF"/>
              </a:buClr>
              <a:buSzPct val="25000"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Arial"/>
                <a:cs typeface="Arial"/>
                <a:sym typeface="Arial"/>
                <a:rtl val="0"/>
              </a:rPr>
              <a:t>CIC CCLI License # 277507</a:t>
            </a:r>
          </a:p>
        </p:txBody>
      </p:sp>
      <p:sp>
        <p:nvSpPr>
          <p:cNvPr id="6" name="Shape 26">
            <a:extLst>
              <a:ext uri="{FF2B5EF4-FFF2-40B4-BE49-F238E27FC236}">
                <a16:creationId xmlns:a16="http://schemas.microsoft.com/office/drawing/2014/main" id="{CED9FC15-2222-445E-B0D5-0E6C54D7B855}"/>
              </a:ext>
            </a:extLst>
          </p:cNvPr>
          <p:cNvSpPr txBox="1"/>
          <p:nvPr/>
        </p:nvSpPr>
        <p:spPr>
          <a:xfrm>
            <a:off x="61415" y="3085144"/>
            <a:ext cx="9144000" cy="5915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Tx/>
              <a:buNone/>
              <a:tabLst/>
              <a:defRPr/>
            </a:pPr>
            <a:r>
              <a:rPr kumimoji="0" lang="en-US" sz="2800" b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Arial"/>
                <a:cs typeface="Arial"/>
                <a:sym typeface="Arial"/>
                <a:rtl val="0"/>
              </a:rPr>
              <a:t>Ben Fielding | Reuben Morgan</a:t>
            </a:r>
          </a:p>
        </p:txBody>
      </p:sp>
      <p:pic>
        <p:nvPicPr>
          <p:cNvPr id="5" name="Mighty to Save">
            <a:hlinkClick r:id="" action="ppaction://media"/>
            <a:extLst>
              <a:ext uri="{FF2B5EF4-FFF2-40B4-BE49-F238E27FC236}">
                <a16:creationId xmlns:a16="http://schemas.microsoft.com/office/drawing/2014/main" id="{313B2B19-A1BE-4D02-A6A3-64A73A7EB3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5838" y="6223000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807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7;p2">
            <a:extLst>
              <a:ext uri="{FF2B5EF4-FFF2-40B4-BE49-F238E27FC236}">
                <a16:creationId xmlns:a16="http://schemas.microsoft.com/office/drawing/2014/main" id="{2C951966-435D-4BCC-8D79-C1F1F685EB98}"/>
              </a:ext>
            </a:extLst>
          </p:cNvPr>
          <p:cNvSpPr txBox="1"/>
          <p:nvPr/>
        </p:nvSpPr>
        <p:spPr>
          <a:xfrm>
            <a:off x="111642" y="873626"/>
            <a:ext cx="8920716" cy="397027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lang="en-US" sz="3600" b="1" dirty="0" err="1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Ev’ryone</a:t>
            </a:r>
            <a:r>
              <a:rPr lang="en-US" sz="3600" b="1" dirty="0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 needs compassion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Love that's never failing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Let mercy fall on me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lang="en-US" sz="3600" b="1" dirty="0" err="1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Ev’ryone</a:t>
            </a:r>
            <a:r>
              <a:rPr lang="en-US" sz="3600" b="1" dirty="0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 needs forgiveness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The kindness of a </a:t>
            </a:r>
            <a:r>
              <a:rPr lang="en-US" sz="3600" b="1" dirty="0" err="1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Saviour</a:t>
            </a:r>
            <a:endParaRPr lang="en-US" sz="3600" b="1" dirty="0">
              <a:solidFill>
                <a:srgbClr val="FFFFFF"/>
              </a:solidFill>
              <a:effectLst>
                <a:glow rad="190500">
                  <a:srgbClr val="000000">
                    <a:alpha val="75000"/>
                  </a:srgbClr>
                </a:glow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"/>
              <a:ea typeface="ＭＳ Ｐゴシック"/>
              <a:cs typeface="Arial"/>
              <a:sym typeface="Arial"/>
            </a:endParaRP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The hope of nations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endParaRPr kumimoji="0" lang="en-US" sz="3600" b="1" i="0" u="none" strike="noStrike" kern="1200" cap="none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90500">
                  <a:srgbClr val="000000">
                    <a:alpha val="75000"/>
                  </a:srgbClr>
                </a:glow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Arial"/>
              <a:ea typeface="ＭＳ Ｐゴシック"/>
              <a:cs typeface="Arial"/>
              <a:sym typeface="Arial"/>
            </a:endParaRPr>
          </a:p>
        </p:txBody>
      </p:sp>
      <p:sp>
        <p:nvSpPr>
          <p:cNvPr id="3" name="Google Shape;97;p2">
            <a:extLst>
              <a:ext uri="{FF2B5EF4-FFF2-40B4-BE49-F238E27FC236}">
                <a16:creationId xmlns:a16="http://schemas.microsoft.com/office/drawing/2014/main" id="{3E99005F-BF31-45C1-9BEA-93622FE58371}"/>
              </a:ext>
            </a:extLst>
          </p:cNvPr>
          <p:cNvSpPr txBox="1"/>
          <p:nvPr/>
        </p:nvSpPr>
        <p:spPr>
          <a:xfrm>
            <a:off x="0" y="6396376"/>
            <a:ext cx="1160060" cy="46162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758825" marR="0" lvl="0" indent="-75882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ＭＳ Ｐゴシック"/>
                <a:cs typeface="Arial"/>
                <a:sym typeface="Arial"/>
              </a:rPr>
              <a:t>V1</a:t>
            </a:r>
            <a:endParaRPr kumimoji="0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3580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7;p2">
            <a:extLst>
              <a:ext uri="{FF2B5EF4-FFF2-40B4-BE49-F238E27FC236}">
                <a16:creationId xmlns:a16="http://schemas.microsoft.com/office/drawing/2014/main" id="{2C951966-435D-4BCC-8D79-C1F1F685EB98}"/>
              </a:ext>
            </a:extLst>
          </p:cNvPr>
          <p:cNvSpPr txBox="1"/>
          <p:nvPr/>
        </p:nvSpPr>
        <p:spPr>
          <a:xfrm>
            <a:off x="111642" y="873626"/>
            <a:ext cx="8920716" cy="341627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lang="en-US" sz="3600" b="1" dirty="0" err="1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Saviour</a:t>
            </a:r>
            <a:r>
              <a:rPr lang="en-US" sz="3600" b="1" dirty="0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 He can move the mountains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My God is mighty to save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He is mighty to save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Forever Author of salvation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He rose and conquered the grave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Jesus conquered the grave</a:t>
            </a:r>
          </a:p>
        </p:txBody>
      </p:sp>
      <p:sp>
        <p:nvSpPr>
          <p:cNvPr id="3" name="Google Shape;97;p2">
            <a:extLst>
              <a:ext uri="{FF2B5EF4-FFF2-40B4-BE49-F238E27FC236}">
                <a16:creationId xmlns:a16="http://schemas.microsoft.com/office/drawing/2014/main" id="{3E99005F-BF31-45C1-9BEA-93622FE58371}"/>
              </a:ext>
            </a:extLst>
          </p:cNvPr>
          <p:cNvSpPr txBox="1"/>
          <p:nvPr/>
        </p:nvSpPr>
        <p:spPr>
          <a:xfrm>
            <a:off x="0" y="6396376"/>
            <a:ext cx="1160060" cy="46162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758825" marR="0" lvl="0" indent="-75882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ＭＳ Ｐゴシック"/>
                <a:cs typeface="Arial"/>
                <a:sym typeface="Arial"/>
              </a:rPr>
              <a:t>C</a:t>
            </a:r>
            <a:endParaRPr kumimoji="0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8744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7;p2">
            <a:extLst>
              <a:ext uri="{FF2B5EF4-FFF2-40B4-BE49-F238E27FC236}">
                <a16:creationId xmlns:a16="http://schemas.microsoft.com/office/drawing/2014/main" id="{2C951966-435D-4BCC-8D79-C1F1F685EB98}"/>
              </a:ext>
            </a:extLst>
          </p:cNvPr>
          <p:cNvSpPr txBox="1"/>
          <p:nvPr/>
        </p:nvSpPr>
        <p:spPr>
          <a:xfrm>
            <a:off x="111642" y="873626"/>
            <a:ext cx="8920716" cy="341627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So take me as You find me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All my fears and failures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Fill my life again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I give my life to follow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lang="en-US" sz="3600" b="1" dirty="0" err="1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Ev’rything</a:t>
            </a:r>
            <a:r>
              <a:rPr lang="en-US" sz="3600" b="1" dirty="0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 I believe in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Now I surrender</a:t>
            </a:r>
            <a:endParaRPr kumimoji="0" lang="en-US" sz="3600" b="1" i="0" u="none" strike="noStrike" kern="1200" cap="none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90500">
                  <a:srgbClr val="000000">
                    <a:alpha val="75000"/>
                  </a:srgbClr>
                </a:glow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Arial"/>
              <a:ea typeface="ＭＳ Ｐゴシック"/>
              <a:cs typeface="Arial"/>
              <a:sym typeface="Arial"/>
            </a:endParaRPr>
          </a:p>
        </p:txBody>
      </p:sp>
      <p:sp>
        <p:nvSpPr>
          <p:cNvPr id="3" name="Google Shape;97;p2">
            <a:extLst>
              <a:ext uri="{FF2B5EF4-FFF2-40B4-BE49-F238E27FC236}">
                <a16:creationId xmlns:a16="http://schemas.microsoft.com/office/drawing/2014/main" id="{3E99005F-BF31-45C1-9BEA-93622FE58371}"/>
              </a:ext>
            </a:extLst>
          </p:cNvPr>
          <p:cNvSpPr txBox="1"/>
          <p:nvPr/>
        </p:nvSpPr>
        <p:spPr>
          <a:xfrm>
            <a:off x="0" y="6396376"/>
            <a:ext cx="1160060" cy="46162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758825" marR="0" lvl="0" indent="-75882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ＭＳ Ｐゴシック"/>
                <a:cs typeface="Arial"/>
                <a:sym typeface="Arial"/>
              </a:rPr>
              <a:t>V2</a:t>
            </a:r>
            <a:endParaRPr kumimoji="0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916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7;p2">
            <a:extLst>
              <a:ext uri="{FF2B5EF4-FFF2-40B4-BE49-F238E27FC236}">
                <a16:creationId xmlns:a16="http://schemas.microsoft.com/office/drawing/2014/main" id="{2C951966-435D-4BCC-8D79-C1F1F685EB98}"/>
              </a:ext>
            </a:extLst>
          </p:cNvPr>
          <p:cNvSpPr txBox="1"/>
          <p:nvPr/>
        </p:nvSpPr>
        <p:spPr>
          <a:xfrm>
            <a:off x="111642" y="873626"/>
            <a:ext cx="8920716" cy="341627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lang="en-US" sz="3600" b="1" dirty="0" err="1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Saviour</a:t>
            </a:r>
            <a:r>
              <a:rPr lang="en-US" sz="3600" b="1" dirty="0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 He can move the mountains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My God is mighty to save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He is mighty to save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Forever Author of salvation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He rose and conquered the grave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Jesus conquered the grave</a:t>
            </a:r>
          </a:p>
        </p:txBody>
      </p:sp>
      <p:sp>
        <p:nvSpPr>
          <p:cNvPr id="3" name="Google Shape;97;p2">
            <a:extLst>
              <a:ext uri="{FF2B5EF4-FFF2-40B4-BE49-F238E27FC236}">
                <a16:creationId xmlns:a16="http://schemas.microsoft.com/office/drawing/2014/main" id="{3E99005F-BF31-45C1-9BEA-93622FE58371}"/>
              </a:ext>
            </a:extLst>
          </p:cNvPr>
          <p:cNvSpPr txBox="1"/>
          <p:nvPr/>
        </p:nvSpPr>
        <p:spPr>
          <a:xfrm>
            <a:off x="0" y="6396376"/>
            <a:ext cx="1160060" cy="46162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758825" marR="0" lvl="0" indent="-75882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ＭＳ Ｐゴシック"/>
                <a:cs typeface="Arial"/>
                <a:sym typeface="Arial"/>
              </a:rPr>
              <a:t>C</a:t>
            </a:r>
            <a:endParaRPr kumimoji="0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8044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7;p2">
            <a:extLst>
              <a:ext uri="{FF2B5EF4-FFF2-40B4-BE49-F238E27FC236}">
                <a16:creationId xmlns:a16="http://schemas.microsoft.com/office/drawing/2014/main" id="{2C951966-435D-4BCC-8D79-C1F1F685EB98}"/>
              </a:ext>
            </a:extLst>
          </p:cNvPr>
          <p:cNvSpPr txBox="1"/>
          <p:nvPr/>
        </p:nvSpPr>
        <p:spPr>
          <a:xfrm>
            <a:off x="111642" y="873626"/>
            <a:ext cx="8920716" cy="507827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Shine your light and 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let the whole world see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We're singing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For the glory of the risen King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Jesus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Shine your light and 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let the whole world see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We're singing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For the glory of the risen King</a:t>
            </a:r>
            <a:endParaRPr kumimoji="0" lang="en-US" sz="3600" b="1" i="0" u="none" strike="noStrike" kern="1200" cap="none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90500">
                  <a:srgbClr val="000000">
                    <a:alpha val="75000"/>
                  </a:srgbClr>
                </a:glow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Arial"/>
              <a:ea typeface="ＭＳ Ｐゴシック"/>
              <a:cs typeface="Arial"/>
              <a:sym typeface="Arial"/>
            </a:endParaRPr>
          </a:p>
        </p:txBody>
      </p:sp>
      <p:sp>
        <p:nvSpPr>
          <p:cNvPr id="3" name="Google Shape;97;p2">
            <a:extLst>
              <a:ext uri="{FF2B5EF4-FFF2-40B4-BE49-F238E27FC236}">
                <a16:creationId xmlns:a16="http://schemas.microsoft.com/office/drawing/2014/main" id="{3E99005F-BF31-45C1-9BEA-93622FE58371}"/>
              </a:ext>
            </a:extLst>
          </p:cNvPr>
          <p:cNvSpPr txBox="1"/>
          <p:nvPr/>
        </p:nvSpPr>
        <p:spPr>
          <a:xfrm>
            <a:off x="0" y="6396376"/>
            <a:ext cx="1160060" cy="46162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758825" marR="0" lvl="0" indent="-75882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ＭＳ Ｐゴシック"/>
                <a:cs typeface="Arial"/>
                <a:sym typeface="Arial"/>
              </a:rPr>
              <a:t>B</a:t>
            </a:r>
            <a:endParaRPr kumimoji="0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88863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7;p2">
            <a:extLst>
              <a:ext uri="{FF2B5EF4-FFF2-40B4-BE49-F238E27FC236}">
                <a16:creationId xmlns:a16="http://schemas.microsoft.com/office/drawing/2014/main" id="{2C951966-435D-4BCC-8D79-C1F1F685EB98}"/>
              </a:ext>
            </a:extLst>
          </p:cNvPr>
          <p:cNvSpPr txBox="1"/>
          <p:nvPr/>
        </p:nvSpPr>
        <p:spPr>
          <a:xfrm>
            <a:off x="111642" y="873626"/>
            <a:ext cx="8920716" cy="397027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lang="en-US" sz="3600" b="1" dirty="0" err="1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Saviour</a:t>
            </a:r>
            <a:r>
              <a:rPr lang="en-US" sz="3600" b="1" dirty="0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 He can move the mountains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My God is mighty to save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He is mighty to save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Forever Author of salvation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He rose and conquered the grave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Jesus conquered the grave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lang="en-US" sz="3200" i="1" dirty="0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(repeat once)</a:t>
            </a:r>
          </a:p>
        </p:txBody>
      </p:sp>
      <p:sp>
        <p:nvSpPr>
          <p:cNvPr id="4" name="Google Shape;97;p2">
            <a:extLst>
              <a:ext uri="{FF2B5EF4-FFF2-40B4-BE49-F238E27FC236}">
                <a16:creationId xmlns:a16="http://schemas.microsoft.com/office/drawing/2014/main" id="{C6358E85-348D-4B13-94E6-BC90DE6F44CC}"/>
              </a:ext>
            </a:extLst>
          </p:cNvPr>
          <p:cNvSpPr txBox="1"/>
          <p:nvPr/>
        </p:nvSpPr>
        <p:spPr>
          <a:xfrm>
            <a:off x="0" y="6396376"/>
            <a:ext cx="1160060" cy="46162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758825" marR="0" lvl="0" indent="-75882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ＭＳ Ｐゴシック"/>
                <a:cs typeface="Arial"/>
                <a:sym typeface="Arial"/>
              </a:rPr>
              <a:t>C</a:t>
            </a:r>
            <a:endParaRPr kumimoji="0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47965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7;p2">
            <a:extLst>
              <a:ext uri="{FF2B5EF4-FFF2-40B4-BE49-F238E27FC236}">
                <a16:creationId xmlns:a16="http://schemas.microsoft.com/office/drawing/2014/main" id="{2C951966-435D-4BCC-8D79-C1F1F685EB98}"/>
              </a:ext>
            </a:extLst>
          </p:cNvPr>
          <p:cNvSpPr txBox="1"/>
          <p:nvPr/>
        </p:nvSpPr>
        <p:spPr>
          <a:xfrm>
            <a:off x="111642" y="873626"/>
            <a:ext cx="8920716" cy="507827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Shine your light and 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let the whole world see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We're singing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For the glory of the risen King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Jesus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Shine your light and 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let the whole world see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We're singing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For the glory of the risen King</a:t>
            </a:r>
            <a:endParaRPr kumimoji="0" lang="en-US" sz="3600" b="1" i="0" u="none" strike="noStrike" kern="1200" cap="none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90500">
                  <a:srgbClr val="000000">
                    <a:alpha val="75000"/>
                  </a:srgbClr>
                </a:glow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Arial"/>
              <a:ea typeface="ＭＳ Ｐゴシック"/>
              <a:cs typeface="Arial"/>
              <a:sym typeface="Arial"/>
            </a:endParaRPr>
          </a:p>
        </p:txBody>
      </p:sp>
      <p:sp>
        <p:nvSpPr>
          <p:cNvPr id="3" name="Google Shape;97;p2">
            <a:extLst>
              <a:ext uri="{FF2B5EF4-FFF2-40B4-BE49-F238E27FC236}">
                <a16:creationId xmlns:a16="http://schemas.microsoft.com/office/drawing/2014/main" id="{3E99005F-BF31-45C1-9BEA-93622FE58371}"/>
              </a:ext>
            </a:extLst>
          </p:cNvPr>
          <p:cNvSpPr txBox="1"/>
          <p:nvPr/>
        </p:nvSpPr>
        <p:spPr>
          <a:xfrm>
            <a:off x="0" y="6396376"/>
            <a:ext cx="1655676" cy="46162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758825" marR="0" lvl="0" indent="-75882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ＭＳ Ｐゴシック"/>
                <a:cs typeface="Arial"/>
                <a:sym typeface="Arial"/>
              </a:rPr>
              <a:t>B (final)</a:t>
            </a:r>
            <a:endParaRPr kumimoji="0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38111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97;p2">
            <a:extLst>
              <a:ext uri="{FF2B5EF4-FFF2-40B4-BE49-F238E27FC236}">
                <a16:creationId xmlns:a16="http://schemas.microsoft.com/office/drawing/2014/main" id="{891FB212-0C08-41F0-A591-9E3DD1BB1056}"/>
              </a:ext>
            </a:extLst>
          </p:cNvPr>
          <p:cNvSpPr txBox="1"/>
          <p:nvPr/>
        </p:nvSpPr>
        <p:spPr>
          <a:xfrm>
            <a:off x="951065" y="371238"/>
            <a:ext cx="7241869" cy="110795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758825" marR="0" lvl="0" indent="-75882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  <a:sym typeface="Arial"/>
              </a:rPr>
              <a:t>Scripture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  <a:sym typeface="Arial"/>
              </a:rPr>
              <a:t> Reading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90500">
                  <a:srgbClr val="000000">
                    <a:alpha val="75000"/>
                  </a:srgbClr>
                </a:glow>
              </a:effectLst>
              <a:uLnTx/>
              <a:uFillTx/>
              <a:latin typeface="Arial" panose="020B0604020202020204" pitchFamily="34" charset="0"/>
              <a:ea typeface="ＭＳ Ｐゴシック"/>
              <a:cs typeface="Arial" panose="020B0604020202020204" pitchFamily="34" charset="0"/>
              <a:sym typeface="Arial"/>
            </a:endParaRPr>
          </a:p>
        </p:txBody>
      </p:sp>
      <p:sp>
        <p:nvSpPr>
          <p:cNvPr id="8" name="Google Shape;97;p2">
            <a:extLst>
              <a:ext uri="{FF2B5EF4-FFF2-40B4-BE49-F238E27FC236}">
                <a16:creationId xmlns:a16="http://schemas.microsoft.com/office/drawing/2014/main" id="{4B35F5CC-F812-4002-8F45-6EF79D9DFF70}"/>
              </a:ext>
            </a:extLst>
          </p:cNvPr>
          <p:cNvSpPr txBox="1"/>
          <p:nvPr/>
        </p:nvSpPr>
        <p:spPr>
          <a:xfrm>
            <a:off x="1434295" y="1830557"/>
            <a:ext cx="6275407" cy="76940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758825" marR="0" lvl="0" indent="-75882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  <a:sym typeface="Arial"/>
              </a:rPr>
              <a:t>Acts 17:22-31 (NLT)</a:t>
            </a:r>
          </a:p>
        </p:txBody>
      </p:sp>
    </p:spTree>
    <p:extLst>
      <p:ext uri="{BB962C8B-B14F-4D97-AF65-F5344CB8AC3E}">
        <p14:creationId xmlns:p14="http://schemas.microsoft.com/office/powerpoint/2010/main" val="67205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409C816-989E-446B-A0EC-64A110558CD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Google Shape;97;p2">
            <a:extLst>
              <a:ext uri="{FF2B5EF4-FFF2-40B4-BE49-F238E27FC236}">
                <a16:creationId xmlns:a16="http://schemas.microsoft.com/office/drawing/2014/main" id="{783E1693-3568-4635-BC59-10D9A1CD9A2E}"/>
              </a:ext>
            </a:extLst>
          </p:cNvPr>
          <p:cNvSpPr txBox="1"/>
          <p:nvPr/>
        </p:nvSpPr>
        <p:spPr>
          <a:xfrm>
            <a:off x="305242" y="401803"/>
            <a:ext cx="8838757" cy="502864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kumimoji="0" lang="en-US" sz="3300" b="1" i="0" u="none" strike="noStrike" kern="1200" cap="none" normalizeH="0" baseline="30000" noProof="0" dirty="0">
                <a:ln>
                  <a:noFill/>
                </a:ln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/>
                <a:cs typeface="Arial"/>
                <a:sym typeface="Arial"/>
              </a:rPr>
              <a:t>22</a:t>
            </a:r>
            <a:r>
              <a:rPr kumimoji="0" lang="en-US" sz="3300" b="1" i="0" u="none" strike="noStrike" kern="1200" cap="none" normalizeH="0" noProof="0" dirty="0">
                <a:ln>
                  <a:noFill/>
                </a:ln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/>
                <a:cs typeface="Arial"/>
                <a:sym typeface="Arial"/>
              </a:rPr>
              <a:t> So Paul, standing before the council, addressed them as follows: “Men of Athens, I notice that you are very religious in every way, </a:t>
            </a:r>
            <a:r>
              <a:rPr kumimoji="0" lang="en-US" sz="3300" b="1" i="0" u="none" strike="noStrike" kern="1200" cap="none" normalizeH="0" baseline="30000" noProof="0" dirty="0">
                <a:ln>
                  <a:noFill/>
                </a:ln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/>
                <a:cs typeface="Arial"/>
                <a:sym typeface="Arial"/>
              </a:rPr>
              <a:t>23</a:t>
            </a:r>
            <a:r>
              <a:rPr kumimoji="0" lang="en-US" sz="3300" b="1" i="0" u="none" strike="noStrike" kern="1200" cap="none" normalizeH="0" noProof="0" dirty="0">
                <a:ln>
                  <a:noFill/>
                </a:ln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/>
                <a:cs typeface="Arial"/>
                <a:sym typeface="Arial"/>
              </a:rPr>
              <a:t> for as I was walking along I saw your many shrines. And one of your altars had this inscription on it: ‘To an Unknown God.’ This God, whom you worship without knowing, is the one I’m telling you about.</a:t>
            </a:r>
          </a:p>
        </p:txBody>
      </p:sp>
      <p:sp>
        <p:nvSpPr>
          <p:cNvPr id="5" name="Google Shape;97;p2">
            <a:extLst>
              <a:ext uri="{FF2B5EF4-FFF2-40B4-BE49-F238E27FC236}">
                <a16:creationId xmlns:a16="http://schemas.microsoft.com/office/drawing/2014/main" id="{4E56D27C-BA55-458E-A8AD-702BFFABC801}"/>
              </a:ext>
            </a:extLst>
          </p:cNvPr>
          <p:cNvSpPr txBox="1"/>
          <p:nvPr/>
        </p:nvSpPr>
        <p:spPr>
          <a:xfrm>
            <a:off x="0" y="6183849"/>
            <a:ext cx="9144000" cy="646290"/>
          </a:xfrm>
          <a:prstGeom prst="rect">
            <a:avLst/>
          </a:prstGeom>
          <a:solidFill>
            <a:srgbClr val="544C41">
              <a:alpha val="54000"/>
            </a:srgbClr>
          </a:solidFill>
          <a:ln>
            <a:noFill/>
          </a:ln>
          <a:effectLst>
            <a:outerShdw dist="35921" dir="2700000" algn="ctr" rotWithShape="0">
              <a:srgbClr val="808080"/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758825" marR="0" lvl="0" indent="-75882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  <a:sym typeface="Arial"/>
              </a:rPr>
              <a:t>Acts 17:22-31 (NLT)</a:t>
            </a:r>
          </a:p>
        </p:txBody>
      </p:sp>
    </p:spTree>
    <p:extLst>
      <p:ext uri="{BB962C8B-B14F-4D97-AF65-F5344CB8AC3E}">
        <p14:creationId xmlns:p14="http://schemas.microsoft.com/office/powerpoint/2010/main" val="2395451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13034</TotalTime>
  <Words>2249</Words>
  <Application>Microsoft Office PowerPoint</Application>
  <PresentationFormat>On-screen Show (4:3)</PresentationFormat>
  <Paragraphs>432</Paragraphs>
  <Slides>79</Slides>
  <Notes>49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79</vt:i4>
      </vt:variant>
    </vt:vector>
  </HeadingPairs>
  <TitlesOfParts>
    <vt:vector size="91" baseType="lpstr">
      <vt:lpstr>26</vt:lpstr>
      <vt:lpstr>Arial</vt:lpstr>
      <vt:lpstr>Arial Black</vt:lpstr>
      <vt:lpstr>BONES</vt:lpstr>
      <vt:lpstr>Calibri</vt:lpstr>
      <vt:lpstr>Calibri Light</vt:lpstr>
      <vt:lpstr>Comic Sans MS</vt:lpstr>
      <vt:lpstr>Open Sans</vt:lpstr>
      <vt:lpstr>Times New Roman</vt:lpstr>
      <vt:lpstr>Tw Cen MT Condensed Extra Bold</vt:lpstr>
      <vt:lpstr>Custom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</dc:creator>
  <cp:lastModifiedBy>Matt</cp:lastModifiedBy>
  <cp:revision>647</cp:revision>
  <dcterms:created xsi:type="dcterms:W3CDTF">2020-06-19T09:09:30Z</dcterms:created>
  <dcterms:modified xsi:type="dcterms:W3CDTF">2021-05-17T02:48:29Z</dcterms:modified>
</cp:coreProperties>
</file>