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2.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28" r:id="rId2"/>
    <p:sldMasterId id="2147483742" r:id="rId3"/>
    <p:sldMasterId id="2147483745" r:id="rId4"/>
    <p:sldMasterId id="2147483759" r:id="rId5"/>
    <p:sldMasterId id="2147483762" r:id="rId6"/>
    <p:sldMasterId id="2147483777" r:id="rId7"/>
    <p:sldMasterId id="2147483789" r:id="rId8"/>
  </p:sldMasterIdLst>
  <p:notesMasterIdLst>
    <p:notesMasterId r:id="rId41"/>
  </p:notesMasterIdLst>
  <p:handoutMasterIdLst>
    <p:handoutMasterId r:id="rId42"/>
  </p:handoutMasterIdLst>
  <p:sldIdLst>
    <p:sldId id="435" r:id="rId9"/>
    <p:sldId id="695" r:id="rId10"/>
    <p:sldId id="1180" r:id="rId11"/>
    <p:sldId id="1181" r:id="rId12"/>
    <p:sldId id="1175" r:id="rId13"/>
    <p:sldId id="1179" r:id="rId14"/>
    <p:sldId id="428" r:id="rId15"/>
    <p:sldId id="434" r:id="rId16"/>
    <p:sldId id="432" r:id="rId17"/>
    <p:sldId id="1141" r:id="rId18"/>
    <p:sldId id="443" r:id="rId19"/>
    <p:sldId id="258" r:id="rId20"/>
    <p:sldId id="1182" r:id="rId21"/>
    <p:sldId id="1151" r:id="rId22"/>
    <p:sldId id="1178" r:id="rId23"/>
    <p:sldId id="310" r:id="rId24"/>
    <p:sldId id="1147" r:id="rId25"/>
    <p:sldId id="1183" r:id="rId26"/>
    <p:sldId id="2559" r:id="rId27"/>
    <p:sldId id="660" r:id="rId28"/>
    <p:sldId id="651" r:id="rId29"/>
    <p:sldId id="688" r:id="rId30"/>
    <p:sldId id="689" r:id="rId31"/>
    <p:sldId id="2561" r:id="rId32"/>
    <p:sldId id="2554" r:id="rId33"/>
    <p:sldId id="2558" r:id="rId34"/>
    <p:sldId id="2557" r:id="rId35"/>
    <p:sldId id="2506" r:id="rId36"/>
    <p:sldId id="431" r:id="rId37"/>
    <p:sldId id="2560" r:id="rId38"/>
    <p:sldId id="268" r:id="rId39"/>
    <p:sldId id="345"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38469A2-5090-403E-A589-18DDF8106C5C}">
          <p14:sldIdLst/>
        </p14:section>
        <p14:section name="Service" id="{2AA2B6A4-B253-4A39-9162-E4E04CF64E63}">
          <p14:sldIdLst>
            <p14:sldId id="435"/>
            <p14:sldId id="695"/>
            <p14:sldId id="1180"/>
            <p14:sldId id="1181"/>
            <p14:sldId id="1175"/>
            <p14:sldId id="1179"/>
            <p14:sldId id="428"/>
            <p14:sldId id="434"/>
            <p14:sldId id="432"/>
            <p14:sldId id="1141"/>
            <p14:sldId id="443"/>
            <p14:sldId id="258"/>
            <p14:sldId id="1182"/>
            <p14:sldId id="1151"/>
            <p14:sldId id="1178"/>
            <p14:sldId id="310"/>
            <p14:sldId id="1147"/>
            <p14:sldId id="1183"/>
            <p14:sldId id="2559"/>
            <p14:sldId id="660"/>
            <p14:sldId id="651"/>
            <p14:sldId id="688"/>
            <p14:sldId id="689"/>
            <p14:sldId id="2561"/>
            <p14:sldId id="2554"/>
            <p14:sldId id="2558"/>
            <p14:sldId id="2557"/>
            <p14:sldId id="2506"/>
            <p14:sldId id="431"/>
            <p14:sldId id="2560"/>
            <p14:sldId id="268"/>
            <p14:sldId id="34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 initials="m" lastIdx="1" clrIdx="0">
    <p:extLst>
      <p:ext uri="{19B8F6BF-5375-455C-9EA6-DF929625EA0E}">
        <p15:presenceInfo xmlns:p15="http://schemas.microsoft.com/office/powerpoint/2012/main" userId="m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253121"/>
    <a:srgbClr val="E6E6E6"/>
    <a:srgbClr val="BB2C2D"/>
    <a:srgbClr val="EAADAE"/>
    <a:srgbClr val="F7DCDC"/>
    <a:srgbClr val="91A298"/>
    <a:srgbClr val="801618"/>
    <a:srgbClr val="D1383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514" autoAdjust="0"/>
    <p:restoredTop sz="94035" autoAdjust="0"/>
  </p:normalViewPr>
  <p:slideViewPr>
    <p:cSldViewPr snapToGrid="0">
      <p:cViewPr varScale="1">
        <p:scale>
          <a:sx n="27" d="100"/>
          <a:sy n="27" d="100"/>
        </p:scale>
        <p:origin x="658" y="43"/>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62" d="100"/>
          <a:sy n="62" d="100"/>
        </p:scale>
        <p:origin x="1962" y="78"/>
      </p:cViewPr>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commentAuthors" Target="commentAuthor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C564EF-C62E-4AE9-9D30-311F964A125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7A4DD580-BD40-4D2A-8D5D-C1210B2137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932592C-FA0B-49FC-81AE-9BC1FC41720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E2EAF8-FDAC-4D11-AB31-49B76D518F62}" type="slidenum">
              <a:rPr lang="en-US" smtClean="0"/>
              <a:t>‹#›</a:t>
            </a:fld>
            <a:endParaRPr lang="en-US"/>
          </a:p>
        </p:txBody>
      </p:sp>
    </p:spTree>
    <p:extLst>
      <p:ext uri="{BB962C8B-B14F-4D97-AF65-F5344CB8AC3E}">
        <p14:creationId xmlns:p14="http://schemas.microsoft.com/office/powerpoint/2010/main" val="37799751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9362D8-EA4A-44B1-AF1F-D31D11AFCEF8}" type="datetimeFigureOut">
              <a:rPr lang="en-US" smtClean="0"/>
              <a:t>4/18/2021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65DC19-8BC9-4B03-9D9D-04B6C6BA09A8}" type="slidenum">
              <a:rPr lang="en-US" smtClean="0"/>
              <a:t>‹#›</a:t>
            </a:fld>
            <a:endParaRPr lang="en-US"/>
          </a:p>
        </p:txBody>
      </p:sp>
    </p:spTree>
    <p:extLst>
      <p:ext uri="{BB962C8B-B14F-4D97-AF65-F5344CB8AC3E}">
        <p14:creationId xmlns:p14="http://schemas.microsoft.com/office/powerpoint/2010/main" val="3843474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ref.ly/logosres/bkc?ref=Bible.Ac12.1-2"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ref.ly/logosres/bkc?ref=Bible.Ac12.1-2"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809483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Arial" panose="020B0604020202020204" pitchFamily="34" charset="0"/>
                <a:ea typeface="+mn-ea"/>
                <a:cs typeface="Arial" panose="020B0604020202020204" pitchFamily="34" charset="0"/>
              </a:rPr>
              <a:t>Herod murdered James (12:1-2).</a:t>
            </a:r>
          </a:p>
          <a:p>
            <a:pPr marL="0" marR="0" lvl="0" indent="0" algn="l" defTabSz="457177"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Arial" panose="020B0604020202020204" pitchFamily="34" charset="0"/>
                <a:ea typeface="+mn-ea"/>
                <a:cs typeface="Arial" panose="020B0604020202020204" pitchFamily="34" charset="0"/>
              </a:rPr>
              <a:t>Herod imprisoned Peter unsuccessfully (12:3-19a).</a:t>
            </a:r>
          </a:p>
          <a:p>
            <a:pPr marL="0" marR="0" lvl="0" indent="0" algn="l" defTabSz="457177"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Arial" panose="020B0604020202020204" pitchFamily="34" charset="0"/>
                <a:ea typeface="+mn-ea"/>
                <a:cs typeface="Arial" panose="020B0604020202020204" pitchFamily="34" charset="0"/>
              </a:rPr>
              <a:t>Herod accepted worship that only God deserves (12:19b-22).</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3429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martyrdom of James (12:1–2)… Artfully, Luke contrasted the love of the church at Antioch for the saints at Jerusalem with the coldhearted enmity of Herod and the Jews for the church. The Herod mentioned here is Agrippa I, a ruler popular with the Jews for he was partly Jewish, being of Hasmonean descent. His kingdom covered basically the same area as that of his grandfather Herod the Great. He was known for doing everything possible to curry the favor of the Jews, so he found it politically expedient to arrest Christians and to execute James, the brother of John. Herod Agrippa I died in AD 44.”</a:t>
            </a:r>
            <a:r>
              <a:rPr lang="en-US" dirty="0">
                <a:effectLst/>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—Stanley D. Toussaint, </a:t>
            </a:r>
            <a:r>
              <a:rPr lang="en-US" sz="1200" kern="1200" dirty="0">
                <a:solidFill>
                  <a:schemeClr val="tx1"/>
                </a:solidFill>
                <a:effectLst/>
                <a:latin typeface="+mn-lt"/>
                <a:ea typeface="+mn-ea"/>
                <a:cs typeface="+mn-cs"/>
                <a:hlinkClick r:id="rId3"/>
              </a:rPr>
              <a:t>“Acts,”</a:t>
            </a:r>
            <a:r>
              <a:rPr lang="en-US" sz="1200" kern="1200" dirty="0">
                <a:solidFill>
                  <a:schemeClr val="tx1"/>
                </a:solidFill>
                <a:effectLst/>
                <a:latin typeface="+mn-lt"/>
                <a:ea typeface="+mn-ea"/>
                <a:cs typeface="+mn-cs"/>
              </a:rPr>
              <a:t> in </a:t>
            </a:r>
            <a:r>
              <a:rPr lang="en-US" sz="1200" i="1" kern="1200" dirty="0">
                <a:solidFill>
                  <a:schemeClr val="tx1"/>
                </a:solidFill>
                <a:effectLst/>
                <a:latin typeface="+mn-lt"/>
                <a:ea typeface="+mn-ea"/>
                <a:cs typeface="+mn-cs"/>
              </a:rPr>
              <a:t>The Bible Knowledge Commentary: An Exposition of the Scriptures</a:t>
            </a:r>
            <a:r>
              <a:rPr lang="en-US" sz="1200" kern="1200" dirty="0">
                <a:solidFill>
                  <a:schemeClr val="tx1"/>
                </a:solidFill>
                <a:effectLst/>
                <a:latin typeface="+mn-lt"/>
                <a:ea typeface="+mn-ea"/>
                <a:cs typeface="+mn-cs"/>
              </a:rPr>
              <a:t>, ed. J. F. Walvoord and R. B. Zuck, vol. 2 (Wheaton, IL: Victor Books, 1985), 384.</a:t>
            </a:r>
          </a:p>
        </p:txBody>
      </p:sp>
    </p:spTree>
    <p:extLst>
      <p:ext uri="{BB962C8B-B14F-4D97-AF65-F5344CB8AC3E}">
        <p14:creationId xmlns:p14="http://schemas.microsoft.com/office/powerpoint/2010/main" val="3893516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Arial" panose="020B0604020202020204" pitchFamily="34" charset="0"/>
                <a:ea typeface="+mn-ea"/>
                <a:cs typeface="Arial" panose="020B0604020202020204" pitchFamily="34" charset="0"/>
              </a:rPr>
              <a:t>Herod murdered James (12:1-2).</a:t>
            </a:r>
          </a:p>
          <a:p>
            <a:pPr marL="0" marR="0" lvl="0" indent="0" algn="l" defTabSz="457177"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Arial" panose="020B0604020202020204" pitchFamily="34" charset="0"/>
                <a:ea typeface="+mn-ea"/>
                <a:cs typeface="Arial" panose="020B0604020202020204" pitchFamily="34" charset="0"/>
              </a:rPr>
              <a:t>Herod imprisoned Peter unsuccessfully (12:3-19a).</a:t>
            </a:r>
          </a:p>
          <a:p>
            <a:pPr marL="0" marR="0" lvl="0" indent="0" algn="l" defTabSz="457177"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Arial" panose="020B0604020202020204" pitchFamily="34" charset="0"/>
                <a:ea typeface="+mn-ea"/>
                <a:cs typeface="Arial" panose="020B0604020202020204" pitchFamily="34" charset="0"/>
              </a:rPr>
              <a:t>Herod accepted worship that only God deserves (12:19b-22).</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3826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Arial" panose="020B0604020202020204" pitchFamily="34" charset="0"/>
                <a:ea typeface="+mn-ea"/>
                <a:cs typeface="Arial" panose="020B0604020202020204" pitchFamily="34" charset="0"/>
              </a:rPr>
              <a:t>Herod died by being eaten by worms (12:23).</a:t>
            </a:r>
          </a:p>
          <a:p>
            <a:pPr marL="0" marR="0" lvl="0" indent="0" algn="l" defTabSz="457177"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Arial" panose="020B0604020202020204" pitchFamily="34" charset="0"/>
                <a:ea typeface="+mn-ea"/>
                <a:cs typeface="Arial" panose="020B0604020202020204" pitchFamily="34" charset="0"/>
              </a:rPr>
              <a:t>The church grew both in numbers and geographically (12:24).</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DDA88B-7E9B-4D46-8290-7B3A8ECE4F40}"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3170" name="Rectangle 2"/>
          <p:cNvSpPr>
            <a:spLocks noGrp="1" noRot="1" noChangeAspect="1" noChangeArrowheads="1" noTextEdit="1"/>
          </p:cNvSpPr>
          <p:nvPr>
            <p:ph type="sldImg"/>
          </p:nvPr>
        </p:nvSpPr>
        <p:spPr>
          <a:xfrm>
            <a:off x="1143000" y="685800"/>
            <a:ext cx="4572000" cy="3429000"/>
          </a:xfrm>
          <a:ln/>
        </p:spPr>
      </p:sp>
      <p:sp>
        <p:nvSpPr>
          <p:cNvPr id="2631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extLst>
      <p:ext uri="{BB962C8B-B14F-4D97-AF65-F5344CB8AC3E}">
        <p14:creationId xmlns:p14="http://schemas.microsoft.com/office/powerpoint/2010/main" val="3068011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22929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7708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F93987F-DBF8-E549-AD0D-38315B98DCA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06562" name="Rectangle 2"/>
          <p:cNvSpPr>
            <a:spLocks noGrp="1" noRot="1" noChangeAspect="1" noChangeArrowheads="1"/>
          </p:cNvSpPr>
          <p:nvPr>
            <p:ph type="sldImg"/>
          </p:nvPr>
        </p:nvSpPr>
        <p:spPr>
          <a:solidFill>
            <a:srgbClr val="FFFFFF"/>
          </a:solidFill>
          <a:ln/>
        </p:spPr>
      </p:sp>
      <p:sp>
        <p:nvSpPr>
          <p:cNvPr id="7065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www.bibleweb.org/ MEastStudies/Sem3.htm</a:t>
            </a:r>
          </a:p>
        </p:txBody>
      </p:sp>
    </p:spTree>
    <p:extLst>
      <p:ext uri="{BB962C8B-B14F-4D97-AF65-F5344CB8AC3E}">
        <p14:creationId xmlns:p14="http://schemas.microsoft.com/office/powerpoint/2010/main" val="143083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Hitler sought to eradicate the Jews, but God sought to eradicate Hitler. He committed suicide in 1945 and three years later the Jews established their homeland in Israel!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920403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B0038D-F65F-6D4D-B63B-BC2A7ED7CF7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301690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40706922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4159340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622472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9275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to teach Bible and theology through translation into Arabic. </a:t>
            </a:r>
            <a:endParaRPr lang="en-US" dirty="0"/>
          </a:p>
        </p:txBody>
      </p:sp>
    </p:spTree>
    <p:extLst>
      <p:ext uri="{BB962C8B-B14F-4D97-AF65-F5344CB8AC3E}">
        <p14:creationId xmlns:p14="http://schemas.microsoft.com/office/powerpoint/2010/main" val="10986480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9310779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Persecution of the Church at Jerusalem (12:1–24): The purpose of this section of Acts is to confirm Israel’s rejection of the Messiah. Luke has skillfully woven this theme throughout the entire book and it can be seen up to this point in 4:1–30 (esp. 4:29); 5:17–40; 6:11–8:3; 9:1–2, 29. This animosity of Israel set the stage for the first missionary journey.”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—Stanley D. Toussaint, “Acts,” in The Bible Knowledge Commentary: An Exposition of the Scriptures, ed. J. F. Walvoord and R. B. Zuck, vol. 2 (Wheaton, IL: Victor Books, 1985), 384.</a:t>
            </a:r>
          </a:p>
        </p:txBody>
      </p:sp>
    </p:spTree>
    <p:extLst>
      <p:ext uri="{BB962C8B-B14F-4D97-AF65-F5344CB8AC3E}">
        <p14:creationId xmlns:p14="http://schemas.microsoft.com/office/powerpoint/2010/main" val="2189891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martyrdom of James (12:1–2)… Artfully, Luke contrasted the love of the church at Antioch for the saints at Jerusalem with the coldhearted enmity of Herod and the Jews for the church. The Herod mentioned here is Agrippa I, a ruler popular with the Jews for he was partly Jewish, being of Hasmonean descent. His kingdom covered basically the same area as that of his grandfather Herod the Great. He was known for doing everything possible to curry the favor of the Jews, so he found it politically expedient to arrest Christians and to execute James, the brother of John. Herod Agrippa I died in AD 44.”</a:t>
            </a:r>
            <a:r>
              <a:rPr lang="en-US" dirty="0">
                <a:effectLst/>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—Stanley D. Toussaint, </a:t>
            </a:r>
            <a:r>
              <a:rPr lang="en-US" sz="1200" kern="1200" dirty="0">
                <a:solidFill>
                  <a:schemeClr val="tx1"/>
                </a:solidFill>
                <a:effectLst/>
                <a:latin typeface="+mn-lt"/>
                <a:ea typeface="+mn-ea"/>
                <a:cs typeface="+mn-cs"/>
                <a:hlinkClick r:id="rId3"/>
              </a:rPr>
              <a:t>“Acts,”</a:t>
            </a:r>
            <a:r>
              <a:rPr lang="en-US" sz="1200" kern="1200" dirty="0">
                <a:solidFill>
                  <a:schemeClr val="tx1"/>
                </a:solidFill>
                <a:effectLst/>
                <a:latin typeface="+mn-lt"/>
                <a:ea typeface="+mn-ea"/>
                <a:cs typeface="+mn-cs"/>
              </a:rPr>
              <a:t> in </a:t>
            </a:r>
            <a:r>
              <a:rPr lang="en-US" sz="1200" i="1" kern="1200" dirty="0">
                <a:solidFill>
                  <a:schemeClr val="tx1"/>
                </a:solidFill>
                <a:effectLst/>
                <a:latin typeface="+mn-lt"/>
                <a:ea typeface="+mn-ea"/>
                <a:cs typeface="+mn-cs"/>
              </a:rPr>
              <a:t>The Bible Knowledge Commentary: An Exposition of the Scriptures</a:t>
            </a:r>
            <a:r>
              <a:rPr lang="en-US" sz="1200" kern="1200" dirty="0">
                <a:solidFill>
                  <a:schemeClr val="tx1"/>
                </a:solidFill>
                <a:effectLst/>
                <a:latin typeface="+mn-lt"/>
                <a:ea typeface="+mn-ea"/>
                <a:cs typeface="+mn-cs"/>
              </a:rPr>
              <a:t>, ed. J. F. Walvoord and R. B. Zuck, vol. 2 (Wheaton, IL: Victor Books, 1985), 384.</a:t>
            </a:r>
          </a:p>
        </p:txBody>
      </p:sp>
    </p:spTree>
    <p:extLst>
      <p:ext uri="{BB962C8B-B14F-4D97-AF65-F5344CB8AC3E}">
        <p14:creationId xmlns:p14="http://schemas.microsoft.com/office/powerpoint/2010/main" val="471238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88890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79033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91A298"/>
        </a:solidFill>
        <a:effectLst/>
      </p:bgPr>
    </p:bg>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BDA0EDEF-BCA5-43C5-9812-C8880D1F5D3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5" name="Flowchart: Data 5">
            <a:extLst>
              <a:ext uri="{FF2B5EF4-FFF2-40B4-BE49-F238E27FC236}">
                <a16:creationId xmlns:a16="http://schemas.microsoft.com/office/drawing/2014/main" id="{2ED73ECF-E2BD-4AC3-B6ED-BFBF98044247}"/>
              </a:ext>
            </a:extLst>
          </p:cNvPr>
          <p:cNvSpPr/>
          <p:nvPr userDrawn="1"/>
        </p:nvSpPr>
        <p:spPr>
          <a:xfrm rot="21360000">
            <a:off x="-237589" y="2294699"/>
            <a:ext cx="9619176" cy="167467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0 h 10080"/>
              <a:gd name="connsiteX1" fmla="*/ 271 w 10000"/>
              <a:gd name="connsiteY1" fmla="*/ 0 h 10080"/>
              <a:gd name="connsiteX2" fmla="*/ 10000 w 10000"/>
              <a:gd name="connsiteY2" fmla="*/ 80 h 10080"/>
              <a:gd name="connsiteX3" fmla="*/ 8000 w 10000"/>
              <a:gd name="connsiteY3" fmla="*/ 10080 h 10080"/>
              <a:gd name="connsiteX4" fmla="*/ 0 w 10000"/>
              <a:gd name="connsiteY4" fmla="*/ 10080 h 10080"/>
              <a:gd name="connsiteX0" fmla="*/ 0 w 9903"/>
              <a:gd name="connsiteY0" fmla="*/ 10144 h 10144"/>
              <a:gd name="connsiteX1" fmla="*/ 174 w 9903"/>
              <a:gd name="connsiteY1" fmla="*/ 0 h 10144"/>
              <a:gd name="connsiteX2" fmla="*/ 9903 w 9903"/>
              <a:gd name="connsiteY2" fmla="*/ 80 h 10144"/>
              <a:gd name="connsiteX3" fmla="*/ 7903 w 9903"/>
              <a:gd name="connsiteY3" fmla="*/ 10080 h 10144"/>
              <a:gd name="connsiteX4" fmla="*/ 0 w 9903"/>
              <a:gd name="connsiteY4" fmla="*/ 10144 h 10144"/>
              <a:gd name="connsiteX0" fmla="*/ 0 w 9998"/>
              <a:gd name="connsiteY0" fmla="*/ 9892 h 9937"/>
              <a:gd name="connsiteX1" fmla="*/ 174 w 9998"/>
              <a:gd name="connsiteY1" fmla="*/ 0 h 9937"/>
              <a:gd name="connsiteX2" fmla="*/ 9998 w 9998"/>
              <a:gd name="connsiteY2" fmla="*/ 79 h 9937"/>
              <a:gd name="connsiteX3" fmla="*/ 7978 w 9998"/>
              <a:gd name="connsiteY3" fmla="*/ 9937 h 9937"/>
              <a:gd name="connsiteX4" fmla="*/ 0 w 9998"/>
              <a:gd name="connsiteY4" fmla="*/ 9892 h 9937"/>
              <a:gd name="connsiteX0" fmla="*/ 0 w 10752"/>
              <a:gd name="connsiteY0" fmla="*/ 10005 h 10050"/>
              <a:gd name="connsiteX1" fmla="*/ 174 w 10752"/>
              <a:gd name="connsiteY1" fmla="*/ 50 h 10050"/>
              <a:gd name="connsiteX2" fmla="*/ 10752 w 10752"/>
              <a:gd name="connsiteY2" fmla="*/ 0 h 10050"/>
              <a:gd name="connsiteX3" fmla="*/ 7980 w 10752"/>
              <a:gd name="connsiteY3" fmla="*/ 10050 h 10050"/>
              <a:gd name="connsiteX4" fmla="*/ 0 w 10752"/>
              <a:gd name="connsiteY4" fmla="*/ 10005 h 10050"/>
              <a:gd name="connsiteX0" fmla="*/ 0 w 10752"/>
              <a:gd name="connsiteY0" fmla="*/ 10005 h 10005"/>
              <a:gd name="connsiteX1" fmla="*/ 174 w 10752"/>
              <a:gd name="connsiteY1" fmla="*/ 50 h 10005"/>
              <a:gd name="connsiteX2" fmla="*/ 10752 w 10752"/>
              <a:gd name="connsiteY2" fmla="*/ 0 h 10005"/>
              <a:gd name="connsiteX3" fmla="*/ 10540 w 10752"/>
              <a:gd name="connsiteY3" fmla="*/ 9930 h 10005"/>
              <a:gd name="connsiteX4" fmla="*/ 0 w 10752"/>
              <a:gd name="connsiteY4" fmla="*/ 10005 h 10005"/>
              <a:gd name="connsiteX0" fmla="*/ 0 w 10696"/>
              <a:gd name="connsiteY0" fmla="*/ 9968 h 9968"/>
              <a:gd name="connsiteX1" fmla="*/ 174 w 10696"/>
              <a:gd name="connsiteY1" fmla="*/ 13 h 9968"/>
              <a:gd name="connsiteX2" fmla="*/ 10696 w 10696"/>
              <a:gd name="connsiteY2" fmla="*/ 0 h 9968"/>
              <a:gd name="connsiteX3" fmla="*/ 10540 w 10696"/>
              <a:gd name="connsiteY3" fmla="*/ 9893 h 9968"/>
              <a:gd name="connsiteX4" fmla="*/ 0 w 10696"/>
              <a:gd name="connsiteY4" fmla="*/ 9968 h 9968"/>
              <a:gd name="connsiteX0" fmla="*/ 0 w 10000"/>
              <a:gd name="connsiteY0" fmla="*/ 10000 h 10000"/>
              <a:gd name="connsiteX1" fmla="*/ 163 w 10000"/>
              <a:gd name="connsiteY1" fmla="*/ 13 h 10000"/>
              <a:gd name="connsiteX2" fmla="*/ 10000 w 10000"/>
              <a:gd name="connsiteY2" fmla="*/ 0 h 10000"/>
              <a:gd name="connsiteX3" fmla="*/ 9854 w 10000"/>
              <a:gd name="connsiteY3" fmla="*/ 9925 h 10000"/>
              <a:gd name="connsiteX4" fmla="*/ 0 w 10000"/>
              <a:gd name="connsiteY4" fmla="*/ 10000 h 10000"/>
              <a:gd name="connsiteX0" fmla="*/ 0 w 10000"/>
              <a:gd name="connsiteY0" fmla="*/ 10000 h 10000"/>
              <a:gd name="connsiteX1" fmla="*/ 163 w 10000"/>
              <a:gd name="connsiteY1" fmla="*/ 13 h 10000"/>
              <a:gd name="connsiteX2" fmla="*/ 10000 w 10000"/>
              <a:gd name="connsiteY2" fmla="*/ 0 h 10000"/>
              <a:gd name="connsiteX3" fmla="*/ 9854 w 10000"/>
              <a:gd name="connsiteY3" fmla="*/ 9925 h 10000"/>
              <a:gd name="connsiteX4" fmla="*/ 0 w 10000"/>
              <a:gd name="connsiteY4" fmla="*/ 10000 h 10000"/>
              <a:gd name="connsiteX0" fmla="*/ 0 w 10000"/>
              <a:gd name="connsiteY0" fmla="*/ 10000 h 10000"/>
              <a:gd name="connsiteX1" fmla="*/ 163 w 10000"/>
              <a:gd name="connsiteY1" fmla="*/ 13 h 10000"/>
              <a:gd name="connsiteX2" fmla="*/ 10000 w 10000"/>
              <a:gd name="connsiteY2" fmla="*/ 0 h 10000"/>
              <a:gd name="connsiteX3" fmla="*/ 9854 w 10000"/>
              <a:gd name="connsiteY3" fmla="*/ 9925 h 10000"/>
              <a:gd name="connsiteX4" fmla="*/ 0 w 10000"/>
              <a:gd name="connsiteY4" fmla="*/ 10000 h 10000"/>
              <a:gd name="connsiteX0" fmla="*/ 0 w 10000"/>
              <a:gd name="connsiteY0" fmla="*/ 10000 h 10000"/>
              <a:gd name="connsiteX1" fmla="*/ 81 w 10000"/>
              <a:gd name="connsiteY1" fmla="*/ 61 h 10000"/>
              <a:gd name="connsiteX2" fmla="*/ 10000 w 10000"/>
              <a:gd name="connsiteY2" fmla="*/ 0 h 10000"/>
              <a:gd name="connsiteX3" fmla="*/ 9854 w 10000"/>
              <a:gd name="connsiteY3" fmla="*/ 9925 h 10000"/>
              <a:gd name="connsiteX4" fmla="*/ 0 w 10000"/>
              <a:gd name="connsiteY4" fmla="*/ 10000 h 10000"/>
              <a:gd name="connsiteX0" fmla="*/ 0 w 10052"/>
              <a:gd name="connsiteY0" fmla="*/ 10016 h 10016"/>
              <a:gd name="connsiteX1" fmla="*/ 133 w 10052"/>
              <a:gd name="connsiteY1" fmla="*/ 61 h 10016"/>
              <a:gd name="connsiteX2" fmla="*/ 10052 w 10052"/>
              <a:gd name="connsiteY2" fmla="*/ 0 h 10016"/>
              <a:gd name="connsiteX3" fmla="*/ 9906 w 10052"/>
              <a:gd name="connsiteY3" fmla="*/ 9925 h 10016"/>
              <a:gd name="connsiteX4" fmla="*/ 0 w 10052"/>
              <a:gd name="connsiteY4" fmla="*/ 10016 h 10016"/>
              <a:gd name="connsiteX0" fmla="*/ 0 w 10052"/>
              <a:gd name="connsiteY0" fmla="*/ 10016 h 10016"/>
              <a:gd name="connsiteX1" fmla="*/ 133 w 10052"/>
              <a:gd name="connsiteY1" fmla="*/ 61 h 10016"/>
              <a:gd name="connsiteX2" fmla="*/ 10052 w 10052"/>
              <a:gd name="connsiteY2" fmla="*/ 0 h 10016"/>
              <a:gd name="connsiteX3" fmla="*/ 9906 w 10052"/>
              <a:gd name="connsiteY3" fmla="*/ 9925 h 10016"/>
              <a:gd name="connsiteX4" fmla="*/ 0 w 10052"/>
              <a:gd name="connsiteY4" fmla="*/ 10016 h 10016"/>
              <a:gd name="connsiteX0" fmla="*/ 0 w 10111"/>
              <a:gd name="connsiteY0" fmla="*/ 9975 h 9975"/>
              <a:gd name="connsiteX1" fmla="*/ 133 w 10111"/>
              <a:gd name="connsiteY1" fmla="*/ 20 h 9975"/>
              <a:gd name="connsiteX2" fmla="*/ 10111 w 10111"/>
              <a:gd name="connsiteY2" fmla="*/ 0 h 9975"/>
              <a:gd name="connsiteX3" fmla="*/ 9906 w 10111"/>
              <a:gd name="connsiteY3" fmla="*/ 9884 h 9975"/>
              <a:gd name="connsiteX4" fmla="*/ 0 w 10111"/>
              <a:gd name="connsiteY4" fmla="*/ 9975 h 9975"/>
              <a:gd name="connsiteX0" fmla="*/ 0 w 10000"/>
              <a:gd name="connsiteY0" fmla="*/ 10000 h 10000"/>
              <a:gd name="connsiteX1" fmla="*/ 132 w 10000"/>
              <a:gd name="connsiteY1" fmla="*/ 20 h 10000"/>
              <a:gd name="connsiteX2" fmla="*/ 10000 w 10000"/>
              <a:gd name="connsiteY2" fmla="*/ 0 h 10000"/>
              <a:gd name="connsiteX3" fmla="*/ 9862 w 10000"/>
              <a:gd name="connsiteY3" fmla="*/ 9955 h 10000"/>
              <a:gd name="connsiteX4" fmla="*/ 0 w 10000"/>
              <a:gd name="connsiteY4" fmla="*/ 10000 h 10000"/>
              <a:gd name="connsiteX0" fmla="*/ 0 w 10000"/>
              <a:gd name="connsiteY0" fmla="*/ 10000 h 10000"/>
              <a:gd name="connsiteX1" fmla="*/ 132 w 10000"/>
              <a:gd name="connsiteY1" fmla="*/ 20 h 10000"/>
              <a:gd name="connsiteX2" fmla="*/ 10000 w 10000"/>
              <a:gd name="connsiteY2" fmla="*/ 0 h 10000"/>
              <a:gd name="connsiteX3" fmla="*/ 9862 w 10000"/>
              <a:gd name="connsiteY3" fmla="*/ 9955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cubicBezTo>
                  <a:pt x="47" y="6622"/>
                  <a:pt x="58" y="4752"/>
                  <a:pt x="132" y="20"/>
                </a:cubicBezTo>
                <a:lnTo>
                  <a:pt x="10000" y="0"/>
                </a:lnTo>
                <a:cubicBezTo>
                  <a:pt x="9865" y="8777"/>
                  <a:pt x="9909" y="6453"/>
                  <a:pt x="9862" y="9955"/>
                </a:cubicBezTo>
                <a:lnTo>
                  <a:pt x="0" y="100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Data 5">
            <a:extLst>
              <a:ext uri="{FF2B5EF4-FFF2-40B4-BE49-F238E27FC236}">
                <a16:creationId xmlns:a16="http://schemas.microsoft.com/office/drawing/2014/main" id="{E8D90D5D-8B3D-4154-B8C3-F779AB889297}"/>
              </a:ext>
            </a:extLst>
          </p:cNvPr>
          <p:cNvSpPr>
            <a:spLocks/>
          </p:cNvSpPr>
          <p:nvPr userDrawn="1"/>
        </p:nvSpPr>
        <p:spPr>
          <a:xfrm rot="21360000">
            <a:off x="901905" y="2997143"/>
            <a:ext cx="7340188" cy="269787"/>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0 h 10080"/>
              <a:gd name="connsiteX1" fmla="*/ 271 w 10000"/>
              <a:gd name="connsiteY1" fmla="*/ 0 h 10080"/>
              <a:gd name="connsiteX2" fmla="*/ 10000 w 10000"/>
              <a:gd name="connsiteY2" fmla="*/ 80 h 10080"/>
              <a:gd name="connsiteX3" fmla="*/ 8000 w 10000"/>
              <a:gd name="connsiteY3" fmla="*/ 10080 h 10080"/>
              <a:gd name="connsiteX4" fmla="*/ 0 w 10000"/>
              <a:gd name="connsiteY4" fmla="*/ 10080 h 10080"/>
              <a:gd name="connsiteX0" fmla="*/ 0 w 9903"/>
              <a:gd name="connsiteY0" fmla="*/ 10144 h 10144"/>
              <a:gd name="connsiteX1" fmla="*/ 174 w 9903"/>
              <a:gd name="connsiteY1" fmla="*/ 0 h 10144"/>
              <a:gd name="connsiteX2" fmla="*/ 9903 w 9903"/>
              <a:gd name="connsiteY2" fmla="*/ 80 h 10144"/>
              <a:gd name="connsiteX3" fmla="*/ 7903 w 9903"/>
              <a:gd name="connsiteY3" fmla="*/ 10080 h 10144"/>
              <a:gd name="connsiteX4" fmla="*/ 0 w 9903"/>
              <a:gd name="connsiteY4" fmla="*/ 10144 h 10144"/>
              <a:gd name="connsiteX0" fmla="*/ 0 w 9998"/>
              <a:gd name="connsiteY0" fmla="*/ 9892 h 9937"/>
              <a:gd name="connsiteX1" fmla="*/ 174 w 9998"/>
              <a:gd name="connsiteY1" fmla="*/ 0 h 9937"/>
              <a:gd name="connsiteX2" fmla="*/ 9998 w 9998"/>
              <a:gd name="connsiteY2" fmla="*/ 79 h 9937"/>
              <a:gd name="connsiteX3" fmla="*/ 7978 w 9998"/>
              <a:gd name="connsiteY3" fmla="*/ 9937 h 9937"/>
              <a:gd name="connsiteX4" fmla="*/ 0 w 9998"/>
              <a:gd name="connsiteY4" fmla="*/ 9892 h 9937"/>
              <a:gd name="connsiteX0" fmla="*/ 0 w 10752"/>
              <a:gd name="connsiteY0" fmla="*/ 10005 h 10050"/>
              <a:gd name="connsiteX1" fmla="*/ 174 w 10752"/>
              <a:gd name="connsiteY1" fmla="*/ 50 h 10050"/>
              <a:gd name="connsiteX2" fmla="*/ 10752 w 10752"/>
              <a:gd name="connsiteY2" fmla="*/ 0 h 10050"/>
              <a:gd name="connsiteX3" fmla="*/ 7980 w 10752"/>
              <a:gd name="connsiteY3" fmla="*/ 10050 h 10050"/>
              <a:gd name="connsiteX4" fmla="*/ 0 w 10752"/>
              <a:gd name="connsiteY4" fmla="*/ 10005 h 10050"/>
              <a:gd name="connsiteX0" fmla="*/ 0 w 10752"/>
              <a:gd name="connsiteY0" fmla="*/ 10005 h 10005"/>
              <a:gd name="connsiteX1" fmla="*/ 174 w 10752"/>
              <a:gd name="connsiteY1" fmla="*/ 50 h 10005"/>
              <a:gd name="connsiteX2" fmla="*/ 10752 w 10752"/>
              <a:gd name="connsiteY2" fmla="*/ 0 h 10005"/>
              <a:gd name="connsiteX3" fmla="*/ 10540 w 10752"/>
              <a:gd name="connsiteY3" fmla="*/ 9930 h 10005"/>
              <a:gd name="connsiteX4" fmla="*/ 0 w 10752"/>
              <a:gd name="connsiteY4" fmla="*/ 10005 h 10005"/>
              <a:gd name="connsiteX0" fmla="*/ 0 w 10696"/>
              <a:gd name="connsiteY0" fmla="*/ 9968 h 9968"/>
              <a:gd name="connsiteX1" fmla="*/ 174 w 10696"/>
              <a:gd name="connsiteY1" fmla="*/ 13 h 9968"/>
              <a:gd name="connsiteX2" fmla="*/ 10696 w 10696"/>
              <a:gd name="connsiteY2" fmla="*/ 0 h 9968"/>
              <a:gd name="connsiteX3" fmla="*/ 10540 w 10696"/>
              <a:gd name="connsiteY3" fmla="*/ 9893 h 9968"/>
              <a:gd name="connsiteX4" fmla="*/ 0 w 10696"/>
              <a:gd name="connsiteY4" fmla="*/ 9968 h 9968"/>
              <a:gd name="connsiteX0" fmla="*/ 0 w 10000"/>
              <a:gd name="connsiteY0" fmla="*/ 10000 h 10000"/>
              <a:gd name="connsiteX1" fmla="*/ 163 w 10000"/>
              <a:gd name="connsiteY1" fmla="*/ 13 h 10000"/>
              <a:gd name="connsiteX2" fmla="*/ 10000 w 10000"/>
              <a:gd name="connsiteY2" fmla="*/ 0 h 10000"/>
              <a:gd name="connsiteX3" fmla="*/ 9854 w 10000"/>
              <a:gd name="connsiteY3" fmla="*/ 9925 h 10000"/>
              <a:gd name="connsiteX4" fmla="*/ 0 w 10000"/>
              <a:gd name="connsiteY4" fmla="*/ 10000 h 10000"/>
              <a:gd name="connsiteX0" fmla="*/ 0 w 10000"/>
              <a:gd name="connsiteY0" fmla="*/ 10000 h 10000"/>
              <a:gd name="connsiteX1" fmla="*/ 163 w 10000"/>
              <a:gd name="connsiteY1" fmla="*/ 13 h 10000"/>
              <a:gd name="connsiteX2" fmla="*/ 10000 w 10000"/>
              <a:gd name="connsiteY2" fmla="*/ 0 h 10000"/>
              <a:gd name="connsiteX3" fmla="*/ 9854 w 10000"/>
              <a:gd name="connsiteY3" fmla="*/ 9925 h 10000"/>
              <a:gd name="connsiteX4" fmla="*/ 0 w 10000"/>
              <a:gd name="connsiteY4" fmla="*/ 10000 h 10000"/>
              <a:gd name="connsiteX0" fmla="*/ 0 w 10000"/>
              <a:gd name="connsiteY0" fmla="*/ 10000 h 10000"/>
              <a:gd name="connsiteX1" fmla="*/ 163 w 10000"/>
              <a:gd name="connsiteY1" fmla="*/ 13 h 10000"/>
              <a:gd name="connsiteX2" fmla="*/ 10000 w 10000"/>
              <a:gd name="connsiteY2" fmla="*/ 0 h 10000"/>
              <a:gd name="connsiteX3" fmla="*/ 9854 w 10000"/>
              <a:gd name="connsiteY3" fmla="*/ 9925 h 10000"/>
              <a:gd name="connsiteX4" fmla="*/ 0 w 10000"/>
              <a:gd name="connsiteY4" fmla="*/ 10000 h 10000"/>
              <a:gd name="connsiteX0" fmla="*/ 0 w 10000"/>
              <a:gd name="connsiteY0" fmla="*/ 10000 h 10000"/>
              <a:gd name="connsiteX1" fmla="*/ 81 w 10000"/>
              <a:gd name="connsiteY1" fmla="*/ 61 h 10000"/>
              <a:gd name="connsiteX2" fmla="*/ 10000 w 10000"/>
              <a:gd name="connsiteY2" fmla="*/ 0 h 10000"/>
              <a:gd name="connsiteX3" fmla="*/ 9854 w 10000"/>
              <a:gd name="connsiteY3" fmla="*/ 9925 h 10000"/>
              <a:gd name="connsiteX4" fmla="*/ 0 w 10000"/>
              <a:gd name="connsiteY4" fmla="*/ 10000 h 10000"/>
              <a:gd name="connsiteX0" fmla="*/ 0 w 10052"/>
              <a:gd name="connsiteY0" fmla="*/ 10016 h 10016"/>
              <a:gd name="connsiteX1" fmla="*/ 133 w 10052"/>
              <a:gd name="connsiteY1" fmla="*/ 61 h 10016"/>
              <a:gd name="connsiteX2" fmla="*/ 10052 w 10052"/>
              <a:gd name="connsiteY2" fmla="*/ 0 h 10016"/>
              <a:gd name="connsiteX3" fmla="*/ 9906 w 10052"/>
              <a:gd name="connsiteY3" fmla="*/ 9925 h 10016"/>
              <a:gd name="connsiteX4" fmla="*/ 0 w 10052"/>
              <a:gd name="connsiteY4" fmla="*/ 10016 h 10016"/>
              <a:gd name="connsiteX0" fmla="*/ 0 w 10052"/>
              <a:gd name="connsiteY0" fmla="*/ 10016 h 10016"/>
              <a:gd name="connsiteX1" fmla="*/ 133 w 10052"/>
              <a:gd name="connsiteY1" fmla="*/ 61 h 10016"/>
              <a:gd name="connsiteX2" fmla="*/ 10052 w 10052"/>
              <a:gd name="connsiteY2" fmla="*/ 0 h 10016"/>
              <a:gd name="connsiteX3" fmla="*/ 9906 w 10052"/>
              <a:gd name="connsiteY3" fmla="*/ 9925 h 10016"/>
              <a:gd name="connsiteX4" fmla="*/ 0 w 10052"/>
              <a:gd name="connsiteY4" fmla="*/ 10016 h 10016"/>
              <a:gd name="connsiteX0" fmla="*/ 0 w 10111"/>
              <a:gd name="connsiteY0" fmla="*/ 9975 h 9975"/>
              <a:gd name="connsiteX1" fmla="*/ 133 w 10111"/>
              <a:gd name="connsiteY1" fmla="*/ 20 h 9975"/>
              <a:gd name="connsiteX2" fmla="*/ 10111 w 10111"/>
              <a:gd name="connsiteY2" fmla="*/ 0 h 9975"/>
              <a:gd name="connsiteX3" fmla="*/ 9906 w 10111"/>
              <a:gd name="connsiteY3" fmla="*/ 9884 h 9975"/>
              <a:gd name="connsiteX4" fmla="*/ 0 w 10111"/>
              <a:gd name="connsiteY4" fmla="*/ 9975 h 9975"/>
              <a:gd name="connsiteX0" fmla="*/ 0 w 10000"/>
              <a:gd name="connsiteY0" fmla="*/ 10000 h 10000"/>
              <a:gd name="connsiteX1" fmla="*/ 132 w 10000"/>
              <a:gd name="connsiteY1" fmla="*/ 20 h 10000"/>
              <a:gd name="connsiteX2" fmla="*/ 10000 w 10000"/>
              <a:gd name="connsiteY2" fmla="*/ 0 h 10000"/>
              <a:gd name="connsiteX3" fmla="*/ 9862 w 10000"/>
              <a:gd name="connsiteY3" fmla="*/ 9955 h 10000"/>
              <a:gd name="connsiteX4" fmla="*/ 0 w 10000"/>
              <a:gd name="connsiteY4" fmla="*/ 10000 h 10000"/>
              <a:gd name="connsiteX0" fmla="*/ 0 w 10000"/>
              <a:gd name="connsiteY0" fmla="*/ 10000 h 10000"/>
              <a:gd name="connsiteX1" fmla="*/ 132 w 10000"/>
              <a:gd name="connsiteY1" fmla="*/ 20 h 10000"/>
              <a:gd name="connsiteX2" fmla="*/ 10000 w 10000"/>
              <a:gd name="connsiteY2" fmla="*/ 0 h 10000"/>
              <a:gd name="connsiteX3" fmla="*/ 9862 w 10000"/>
              <a:gd name="connsiteY3" fmla="*/ 9955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cubicBezTo>
                  <a:pt x="47" y="6622"/>
                  <a:pt x="58" y="4752"/>
                  <a:pt x="132" y="20"/>
                </a:cubicBezTo>
                <a:lnTo>
                  <a:pt x="10000" y="0"/>
                </a:lnTo>
                <a:cubicBezTo>
                  <a:pt x="9865" y="8777"/>
                  <a:pt x="9909" y="6453"/>
                  <a:pt x="9862" y="9955"/>
                </a:cubicBezTo>
                <a:lnTo>
                  <a:pt x="0" y="10000"/>
                </a:lnTo>
                <a:close/>
              </a:path>
            </a:pathLst>
          </a:custGeom>
          <a:solidFill>
            <a:srgbClr val="253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
            <a:extLst>
              <a:ext uri="{FF2B5EF4-FFF2-40B4-BE49-F238E27FC236}">
                <a16:creationId xmlns:a16="http://schemas.microsoft.com/office/drawing/2014/main" id="{DBFE3CD1-E3F4-4FC7-B7FF-3F5EA13DD672}"/>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697943" y="138651"/>
            <a:ext cx="3309938"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7561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904348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52012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53621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73919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372753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60177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0595836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016777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20136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07220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3F7653D0-4455-487F-B44D-D65EA192778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4031872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34" tIns="45667" rIns="91334" bIns="45667"/>
          <a:lstStyle>
            <a:lvl1pPr eaLnBrk="0" hangingPunct="0">
              <a:defRPr sz="2400">
                <a:solidFill>
                  <a:srgbClr val="000000"/>
                </a:solidFill>
                <a:ea typeface="ＭＳ Ｐゴシック" charset="-128"/>
                <a:cs typeface="ＭＳ Ｐゴシック" charset="-128"/>
              </a:defRPr>
            </a:lvl1pPr>
          </a:lstStyle>
          <a:p>
            <a:pPr algn="l">
              <a:defRPr/>
            </a:pPr>
            <a:endParaRPr lang="en-US">
              <a:latin typeface="Arial"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34" tIns="45667" rIns="91334" bIns="45667"/>
          <a:lstStyle>
            <a:lvl1pPr eaLnBrk="0" hangingPunct="0">
              <a:defRPr sz="2400">
                <a:solidFill>
                  <a:srgbClr val="000000"/>
                </a:solidFill>
                <a:ea typeface="ＭＳ Ｐゴシック" charset="-128"/>
                <a:cs typeface="ＭＳ Ｐゴシック" charset="-128"/>
              </a:defRPr>
            </a:lvl1pPr>
          </a:lstStyle>
          <a:p>
            <a:pPr algn="l">
              <a:defRPr/>
            </a:pPr>
            <a:endParaRPr lang="en-US">
              <a:latin typeface="Arial"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334" tIns="45667" rIns="91334" bIns="45667" numCol="1" anchor="t" anchorCtr="0" compatLnSpc="1">
            <a:prstTxWarp prst="textNoShape">
              <a:avLst/>
            </a:prstTxWarp>
          </a:bodyPr>
          <a:lstStyle>
            <a:lvl1pPr eaLnBrk="0" hangingPunct="0">
              <a:defRPr sz="2400">
                <a:solidFill>
                  <a:srgbClr val="000000"/>
                </a:solidFill>
              </a:defRPr>
            </a:lvl1pPr>
          </a:lstStyle>
          <a:p>
            <a:pPr algn="l"/>
            <a:fld id="{89259E99-F706-9743-9EF0-84719C9D01C5}" type="slidenum">
              <a:rPr lang="en-US" smtClean="0">
                <a:latin typeface="Arial" charset="0"/>
              </a:rPr>
              <a:pPr algn="l"/>
              <a:t>‹#›</a:t>
            </a:fld>
            <a:endParaRPr lang="en-US">
              <a:latin typeface="Arial" charset="0"/>
            </a:endParaRPr>
          </a:p>
        </p:txBody>
      </p:sp>
    </p:spTree>
    <p:extLst>
      <p:ext uri="{BB962C8B-B14F-4D97-AF65-F5344CB8AC3E}">
        <p14:creationId xmlns:p14="http://schemas.microsoft.com/office/powerpoint/2010/main" val="12460249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7622667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9744275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16097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4142982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1129158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2269733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924834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227019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668917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Only">
    <p:bg>
      <p:bgPr>
        <a:solidFill>
          <a:srgbClr val="140F0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6F4932-85A9-43C1-BFE5-EA9D69EA4E92}"/>
              </a:ext>
            </a:extLst>
          </p:cNvPr>
          <p:cNvPicPr>
            <a:picLocks noChangeAspect="1"/>
          </p:cNvPicPr>
          <p:nvPr userDrawn="1"/>
        </p:nvPicPr>
        <p:blipFill>
          <a:blip r:embed="rId2"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4204944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064253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909617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476571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5749027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912953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algn="ct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29BE9A9C-AAD1-2744-818B-12FB81DFBDB4}" type="slidenum">
              <a:rPr lang="en-GB"/>
              <a:pPr>
                <a:defRPr/>
              </a:pPr>
              <a:t>‹#›</a:t>
            </a:fld>
            <a:endParaRPr lang="en-GB"/>
          </a:p>
        </p:txBody>
      </p:sp>
    </p:spTree>
    <p:extLst>
      <p:ext uri="{BB962C8B-B14F-4D97-AF65-F5344CB8AC3E}">
        <p14:creationId xmlns:p14="http://schemas.microsoft.com/office/powerpoint/2010/main" val="666092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02A76370-71BD-FC4A-8CF5-F36D2739450E}" type="slidenum">
              <a:rPr lang="en-GB"/>
              <a:pPr>
                <a:defRPr/>
              </a:pPr>
              <a:t>‹#›</a:t>
            </a:fld>
            <a:endParaRPr lang="en-GB"/>
          </a:p>
        </p:txBody>
      </p:sp>
    </p:spTree>
    <p:extLst>
      <p:ext uri="{BB962C8B-B14F-4D97-AF65-F5344CB8AC3E}">
        <p14:creationId xmlns:p14="http://schemas.microsoft.com/office/powerpoint/2010/main" val="650724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pPr>
                <a:defRPr/>
              </a:pPr>
              <a:t>‹#›</a:t>
            </a:fld>
            <a:endParaRPr lang="en-US" altLang="zh-TW"/>
          </a:p>
        </p:txBody>
      </p:sp>
    </p:spTree>
    <p:extLst>
      <p:ext uri="{BB962C8B-B14F-4D97-AF65-F5344CB8AC3E}">
        <p14:creationId xmlns:p14="http://schemas.microsoft.com/office/powerpoint/2010/main" val="11864599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pPr>
                <a:defRPr/>
              </a:pPr>
              <a:t>‹#›</a:t>
            </a:fld>
            <a:endParaRPr lang="en-US" altLang="zh-TW"/>
          </a:p>
        </p:txBody>
      </p:sp>
    </p:spTree>
    <p:extLst>
      <p:ext uri="{BB962C8B-B14F-4D97-AF65-F5344CB8AC3E}">
        <p14:creationId xmlns:p14="http://schemas.microsoft.com/office/powerpoint/2010/main" val="9933638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pPr>
                <a:defRPr/>
              </a:pPr>
              <a:t>‹#›</a:t>
            </a:fld>
            <a:endParaRPr lang="en-US" altLang="zh-TW"/>
          </a:p>
        </p:txBody>
      </p:sp>
    </p:spTree>
    <p:extLst>
      <p:ext uri="{BB962C8B-B14F-4D97-AF65-F5344CB8AC3E}">
        <p14:creationId xmlns:p14="http://schemas.microsoft.com/office/powerpoint/2010/main" val="200662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Title Only">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D2CA04-C33F-4F39-BA22-147294AA2DE5}"/>
              </a:ext>
            </a:extLst>
          </p:cNvPr>
          <p:cNvPicPr>
            <a:picLocks noChangeAspect="1"/>
          </p:cNvPicPr>
          <p:nvPr userDrawn="1"/>
        </p:nvPicPr>
        <p:blipFill>
          <a:blip r:embed="rId2"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8" name="Picture 7">
            <a:extLst>
              <a:ext uri="{FF2B5EF4-FFF2-40B4-BE49-F238E27FC236}">
                <a16:creationId xmlns:a16="http://schemas.microsoft.com/office/drawing/2014/main" id="{5141ECBD-0EF2-4991-9DCF-FB4FF7D78063}"/>
              </a:ext>
            </a:extLst>
          </p:cNvPr>
          <p:cNvPicPr>
            <a:picLocks noChangeAspect="1"/>
          </p:cNvPicPr>
          <p:nvPr userDrawn="1"/>
        </p:nvPicPr>
        <p:blipFill rotWithShape="1">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rcRect/>
          <a:stretch/>
        </p:blipFill>
        <p:spPr>
          <a:xfrm>
            <a:off x="0" y="4591050"/>
            <a:ext cx="9144000" cy="2266950"/>
          </a:xfrm>
          <a:prstGeom prst="rect">
            <a:avLst/>
          </a:prstGeom>
        </p:spPr>
      </p:pic>
    </p:spTree>
    <p:extLst>
      <p:ext uri="{BB962C8B-B14F-4D97-AF65-F5344CB8AC3E}">
        <p14:creationId xmlns:p14="http://schemas.microsoft.com/office/powerpoint/2010/main" val="10989770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pPr>
                <a:defRPr/>
              </a:pPr>
              <a:t>‹#›</a:t>
            </a:fld>
            <a:endParaRPr lang="en-US" altLang="zh-TW"/>
          </a:p>
        </p:txBody>
      </p:sp>
    </p:spTree>
    <p:extLst>
      <p:ext uri="{BB962C8B-B14F-4D97-AF65-F5344CB8AC3E}">
        <p14:creationId xmlns:p14="http://schemas.microsoft.com/office/powerpoint/2010/main" val="42616545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pPr>
                <a:defRPr/>
              </a:pPr>
              <a:t>‹#›</a:t>
            </a:fld>
            <a:endParaRPr lang="en-US" altLang="zh-TW"/>
          </a:p>
        </p:txBody>
      </p:sp>
    </p:spTree>
    <p:extLst>
      <p:ext uri="{BB962C8B-B14F-4D97-AF65-F5344CB8AC3E}">
        <p14:creationId xmlns:p14="http://schemas.microsoft.com/office/powerpoint/2010/main" val="16806543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pPr>
                <a:defRPr/>
              </a:pPr>
              <a:t>‹#›</a:t>
            </a:fld>
            <a:endParaRPr lang="en-US" altLang="zh-TW"/>
          </a:p>
        </p:txBody>
      </p:sp>
    </p:spTree>
    <p:extLst>
      <p:ext uri="{BB962C8B-B14F-4D97-AF65-F5344CB8AC3E}">
        <p14:creationId xmlns:p14="http://schemas.microsoft.com/office/powerpoint/2010/main" val="27328826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pPr>
                <a:defRPr/>
              </a:pPr>
              <a:t>‹#›</a:t>
            </a:fld>
            <a:endParaRPr lang="en-US" altLang="zh-TW"/>
          </a:p>
        </p:txBody>
      </p:sp>
    </p:spTree>
    <p:extLst>
      <p:ext uri="{BB962C8B-B14F-4D97-AF65-F5344CB8AC3E}">
        <p14:creationId xmlns:p14="http://schemas.microsoft.com/office/powerpoint/2010/main" val="6454302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pPr>
                <a:defRPr/>
              </a:pPr>
              <a:t>‹#›</a:t>
            </a:fld>
            <a:endParaRPr lang="en-US" altLang="zh-TW"/>
          </a:p>
        </p:txBody>
      </p:sp>
    </p:spTree>
    <p:extLst>
      <p:ext uri="{BB962C8B-B14F-4D97-AF65-F5344CB8AC3E}">
        <p14:creationId xmlns:p14="http://schemas.microsoft.com/office/powerpoint/2010/main" val="18576461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pPr>
                <a:defRPr/>
              </a:pPr>
              <a:t>‹#›</a:t>
            </a:fld>
            <a:endParaRPr lang="en-US" altLang="zh-TW"/>
          </a:p>
        </p:txBody>
      </p:sp>
    </p:spTree>
    <p:extLst>
      <p:ext uri="{BB962C8B-B14F-4D97-AF65-F5344CB8AC3E}">
        <p14:creationId xmlns:p14="http://schemas.microsoft.com/office/powerpoint/2010/main" val="18186308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pPr>
                <a:defRPr/>
              </a:pPr>
              <a:t>‹#›</a:t>
            </a:fld>
            <a:endParaRPr lang="en-US" altLang="zh-TW"/>
          </a:p>
        </p:txBody>
      </p:sp>
    </p:spTree>
    <p:extLst>
      <p:ext uri="{BB962C8B-B14F-4D97-AF65-F5344CB8AC3E}">
        <p14:creationId xmlns:p14="http://schemas.microsoft.com/office/powerpoint/2010/main" val="19782601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pPr>
                <a:defRPr/>
              </a:pPr>
              <a:t>‹#›</a:t>
            </a:fld>
            <a:endParaRPr lang="en-US" altLang="zh-TW"/>
          </a:p>
        </p:txBody>
      </p:sp>
    </p:spTree>
    <p:extLst>
      <p:ext uri="{BB962C8B-B14F-4D97-AF65-F5344CB8AC3E}">
        <p14:creationId xmlns:p14="http://schemas.microsoft.com/office/powerpoint/2010/main" val="40559691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pPr>
                <a:defRPr/>
              </a:pPr>
              <a:t>‹#›</a:t>
            </a:fld>
            <a:endParaRPr lang="en-US" altLang="zh-TW"/>
          </a:p>
        </p:txBody>
      </p:sp>
    </p:spTree>
    <p:extLst>
      <p:ext uri="{BB962C8B-B14F-4D97-AF65-F5344CB8AC3E}">
        <p14:creationId xmlns:p14="http://schemas.microsoft.com/office/powerpoint/2010/main" val="2274937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pPr>
                <a:defRPr/>
              </a:pPr>
              <a:t>‹#›</a:t>
            </a:fld>
            <a:endParaRPr lang="en-US" altLang="zh-TW"/>
          </a:p>
        </p:txBody>
      </p:sp>
    </p:spTree>
    <p:extLst>
      <p:ext uri="{BB962C8B-B14F-4D97-AF65-F5344CB8AC3E}">
        <p14:creationId xmlns:p14="http://schemas.microsoft.com/office/powerpoint/2010/main" val="522816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BAE718A7-179B-41B7-9955-6D5C70EF1FE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8488317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pPr>
                <a:defRPr/>
              </a:pPr>
              <a:t>‹#›</a:t>
            </a:fld>
            <a:endParaRPr lang="en-US" altLang="zh-TW"/>
          </a:p>
        </p:txBody>
      </p:sp>
    </p:spTree>
    <p:extLst>
      <p:ext uri="{BB962C8B-B14F-4D97-AF65-F5344CB8AC3E}">
        <p14:creationId xmlns:p14="http://schemas.microsoft.com/office/powerpoint/2010/main" val="16731751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E9CAD7-EB12-1449-B511-FEDC56D0033E}" type="slidenum">
              <a:rPr lang="en-US"/>
              <a:pPr>
                <a:defRPr/>
              </a:pPr>
              <a:t>‹#›</a:t>
            </a:fld>
            <a:endParaRPr lang="en-US"/>
          </a:p>
        </p:txBody>
      </p:sp>
    </p:spTree>
    <p:extLst>
      <p:ext uri="{BB962C8B-B14F-4D97-AF65-F5344CB8AC3E}">
        <p14:creationId xmlns:p14="http://schemas.microsoft.com/office/powerpoint/2010/main" val="31644453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9F1011-C2BA-4342-922C-8E0899E69D49}" type="slidenum">
              <a:rPr lang="en-US"/>
              <a:pPr>
                <a:defRPr/>
              </a:pPr>
              <a:t>‹#›</a:t>
            </a:fld>
            <a:endParaRPr lang="en-US"/>
          </a:p>
        </p:txBody>
      </p:sp>
    </p:spTree>
    <p:extLst>
      <p:ext uri="{BB962C8B-B14F-4D97-AF65-F5344CB8AC3E}">
        <p14:creationId xmlns:p14="http://schemas.microsoft.com/office/powerpoint/2010/main" val="14367945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734C0F-4EB5-CF42-8161-AEF0DE73A7C5}" type="slidenum">
              <a:rPr lang="en-US"/>
              <a:pPr>
                <a:defRPr/>
              </a:pPr>
              <a:t>‹#›</a:t>
            </a:fld>
            <a:endParaRPr lang="en-US"/>
          </a:p>
        </p:txBody>
      </p:sp>
    </p:spTree>
    <p:extLst>
      <p:ext uri="{BB962C8B-B14F-4D97-AF65-F5344CB8AC3E}">
        <p14:creationId xmlns:p14="http://schemas.microsoft.com/office/powerpoint/2010/main" val="40988469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18D5C9-F378-BB4C-880C-71953EEAF06B}" type="slidenum">
              <a:rPr lang="en-US"/>
              <a:pPr>
                <a:defRPr/>
              </a:pPr>
              <a:t>‹#›</a:t>
            </a:fld>
            <a:endParaRPr lang="en-US"/>
          </a:p>
        </p:txBody>
      </p:sp>
    </p:spTree>
    <p:extLst>
      <p:ext uri="{BB962C8B-B14F-4D97-AF65-F5344CB8AC3E}">
        <p14:creationId xmlns:p14="http://schemas.microsoft.com/office/powerpoint/2010/main" val="36431559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919AA-FD83-BF42-82EB-88206B3D5203}" type="slidenum">
              <a:rPr lang="en-US"/>
              <a:pPr>
                <a:defRPr/>
              </a:pPr>
              <a:t>‹#›</a:t>
            </a:fld>
            <a:endParaRPr lang="en-US"/>
          </a:p>
        </p:txBody>
      </p:sp>
    </p:spTree>
    <p:extLst>
      <p:ext uri="{BB962C8B-B14F-4D97-AF65-F5344CB8AC3E}">
        <p14:creationId xmlns:p14="http://schemas.microsoft.com/office/powerpoint/2010/main" val="17467661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0DAC00-17C5-824E-BD76-75EAD23116CC}" type="slidenum">
              <a:rPr lang="en-US"/>
              <a:pPr>
                <a:defRPr/>
              </a:pPr>
              <a:t>‹#›</a:t>
            </a:fld>
            <a:endParaRPr lang="en-US"/>
          </a:p>
        </p:txBody>
      </p:sp>
    </p:spTree>
    <p:extLst>
      <p:ext uri="{BB962C8B-B14F-4D97-AF65-F5344CB8AC3E}">
        <p14:creationId xmlns:p14="http://schemas.microsoft.com/office/powerpoint/2010/main" val="17773678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B52BE38-5379-254A-AB56-5D39A1BB90F7}" type="slidenum">
              <a:rPr lang="en-US"/>
              <a:pPr>
                <a:defRPr/>
              </a:pPr>
              <a:t>‹#›</a:t>
            </a:fld>
            <a:endParaRPr lang="en-US"/>
          </a:p>
        </p:txBody>
      </p:sp>
    </p:spTree>
    <p:extLst>
      <p:ext uri="{BB962C8B-B14F-4D97-AF65-F5344CB8AC3E}">
        <p14:creationId xmlns:p14="http://schemas.microsoft.com/office/powerpoint/2010/main" val="8327948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C2D2C9-A81E-814F-86CA-A9C5A0F974FC}" type="slidenum">
              <a:rPr lang="en-US"/>
              <a:pPr>
                <a:defRPr/>
              </a:pPr>
              <a:t>‹#›</a:t>
            </a:fld>
            <a:endParaRPr lang="en-US"/>
          </a:p>
        </p:txBody>
      </p:sp>
    </p:spTree>
    <p:extLst>
      <p:ext uri="{BB962C8B-B14F-4D97-AF65-F5344CB8AC3E}">
        <p14:creationId xmlns:p14="http://schemas.microsoft.com/office/powerpoint/2010/main" val="6105697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3FAD27-1849-B547-A3FF-E31D1DD44FC8}" type="slidenum">
              <a:rPr lang="en-US"/>
              <a:pPr>
                <a:defRPr/>
              </a:pPr>
              <a:t>‹#›</a:t>
            </a:fld>
            <a:endParaRPr lang="en-US"/>
          </a:p>
        </p:txBody>
      </p:sp>
    </p:spTree>
    <p:extLst>
      <p:ext uri="{BB962C8B-B14F-4D97-AF65-F5344CB8AC3E}">
        <p14:creationId xmlns:p14="http://schemas.microsoft.com/office/powerpoint/2010/main" val="4231600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335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DFDCCF-608F-2044-AAE9-6369537844C2}" type="slidenum">
              <a:rPr lang="en-US"/>
              <a:pPr>
                <a:defRPr/>
              </a:pPr>
              <a:t>‹#›</a:t>
            </a:fld>
            <a:endParaRPr lang="en-US"/>
          </a:p>
        </p:txBody>
      </p:sp>
    </p:spTree>
    <p:extLst>
      <p:ext uri="{BB962C8B-B14F-4D97-AF65-F5344CB8AC3E}">
        <p14:creationId xmlns:p14="http://schemas.microsoft.com/office/powerpoint/2010/main" val="40231011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3BBFCC-A581-DB4D-AB90-BE90D3112658}" type="slidenum">
              <a:rPr lang="en-US"/>
              <a:pPr>
                <a:defRPr/>
              </a:pPr>
              <a:t>‹#›</a:t>
            </a:fld>
            <a:endParaRPr lang="en-US"/>
          </a:p>
        </p:txBody>
      </p:sp>
    </p:spTree>
    <p:extLst>
      <p:ext uri="{BB962C8B-B14F-4D97-AF65-F5344CB8AC3E}">
        <p14:creationId xmlns:p14="http://schemas.microsoft.com/office/powerpoint/2010/main" val="4577998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C8B9081-9FA4-C749-B377-7F0D0C7F84E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07851634"/>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E419DB5-B62D-F948-97A8-2A021FCD0360}"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57753921"/>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D309095-E2F1-D14D-8CEA-27900A3FB3B6}"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5074680"/>
      </p:ext>
    </p:extLst>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416C3312-98A1-8941-8FC0-5FC255147CCF}"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800422727"/>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379AD300-47C8-AA40-932C-2671B134E9B3}"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5318076"/>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FA99122-805C-414E-8861-63DF805A8B9A}"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9120854"/>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E912391-36D3-A24F-A247-B6EDADB4CD58}"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346420645"/>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307D6C1-26DE-774A-AB06-C79CFFDFE377}"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70272423"/>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027672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C01F901D-6BC8-1D4D-889F-FC74B46DBE6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18027591"/>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A49B3FE-370C-8940-A831-05F018C209BE}"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1298398"/>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4B538EA-CBB2-7D44-B30A-F37DB512087D}"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68545094"/>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E9052A9D-B530-474D-9C99-7809E92A31F1}"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52440966"/>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000000"/>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000000"/>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000000"/>
                </a:solidFill>
                <a:latin typeface="Arial" charset="0"/>
              </a:rPr>
              <a:pPr defTabSz="914400" eaLnBrk="0" fontAlgn="base" hangingPunct="0">
                <a:spcBef>
                  <a:spcPct val="0"/>
                </a:spcBef>
                <a:spcAft>
                  <a:spcPct val="0"/>
                </a:spcAft>
                <a:defRPr/>
              </a:pPr>
              <a:t>‹#›</a:t>
            </a:fld>
            <a:endParaRPr lang="en-US" altLang="zh-TW">
              <a:solidFill>
                <a:srgbClr val="000000"/>
              </a:solidFill>
              <a:latin typeface="Arial" charset="0"/>
            </a:endParaRPr>
          </a:p>
        </p:txBody>
      </p:sp>
    </p:spTree>
    <p:extLst>
      <p:ext uri="{BB962C8B-B14F-4D97-AF65-F5344CB8AC3E}">
        <p14:creationId xmlns:p14="http://schemas.microsoft.com/office/powerpoint/2010/main" val="1000452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312488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204876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6.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91A29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3152768"/>
      </p:ext>
    </p:extLst>
  </p:cSld>
  <p:clrMap bg1="lt1" tx1="dk1" bg2="lt2" tx2="dk2" accent1="accent1" accent2="accent2" accent3="accent3" accent4="accent4" accent5="accent5" accent6="accent6" hlink="hlink" folHlink="folHlink"/>
  <p:sldLayoutIdLst>
    <p:sldLayoutId id="2147483727" r:id="rId1"/>
    <p:sldLayoutId id="2147483715" r:id="rId2"/>
    <p:sldLayoutId id="2147483721" r:id="rId3"/>
    <p:sldLayoutId id="2147483726" r:id="rId4"/>
    <p:sldLayoutId id="2147483714" r:id="rId5"/>
    <p:sldLayoutId id="2147483723"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6286017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247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0983040"/>
      </p:ext>
    </p:extLst>
  </p:cSld>
  <p:clrMap bg1="lt1" tx1="dk1" bg2="lt2" tx2="dk2" accent1="accent1" accent2="accent2" accent3="accent3" accent4="accent4" accent5="accent5" accent6="accent6" hlink="hlink" folHlink="folHlink"/>
  <p:sldLayoutIdLst>
    <p:sldLayoutId id="2147483743" r:id="rId1"/>
    <p:sldLayoutId id="2147483744" r:id="rId2"/>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668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337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0051"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6739"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512" indent="-342512" algn="l" rtl="0" eaLnBrk="0" fontAlgn="base" hangingPunct="0">
        <a:spcBef>
          <a:spcPct val="20000"/>
        </a:spcBef>
        <a:spcAft>
          <a:spcPct val="0"/>
        </a:spcAft>
        <a:buChar char="•"/>
        <a:defRPr sz="3200">
          <a:solidFill>
            <a:schemeClr val="bg1"/>
          </a:solidFill>
          <a:latin typeface="+mn-lt"/>
          <a:ea typeface="+mn-ea"/>
          <a:cs typeface="+mn-cs"/>
        </a:defRPr>
      </a:lvl1pPr>
      <a:lvl2pPr marL="742108" indent="-285428" algn="l" rtl="0" eaLnBrk="0" fontAlgn="base" hangingPunct="0">
        <a:spcBef>
          <a:spcPct val="20000"/>
        </a:spcBef>
        <a:spcAft>
          <a:spcPct val="0"/>
        </a:spcAft>
        <a:buChar char="–"/>
        <a:defRPr sz="2800">
          <a:solidFill>
            <a:schemeClr val="bg1"/>
          </a:solidFill>
          <a:latin typeface="+mn-lt"/>
          <a:ea typeface="+mn-ea"/>
        </a:defRPr>
      </a:lvl2pPr>
      <a:lvl3pPr marL="1141708" indent="-228341" algn="l" rtl="0" eaLnBrk="0" fontAlgn="base" hangingPunct="0">
        <a:spcBef>
          <a:spcPct val="20000"/>
        </a:spcBef>
        <a:spcAft>
          <a:spcPct val="0"/>
        </a:spcAft>
        <a:buChar char="•"/>
        <a:defRPr sz="2400">
          <a:solidFill>
            <a:schemeClr val="bg1"/>
          </a:solidFill>
          <a:latin typeface="+mn-lt"/>
          <a:ea typeface="+mn-ea"/>
        </a:defRPr>
      </a:lvl3pPr>
      <a:lvl4pPr marL="1598393" indent="-228341" algn="l" rtl="0" eaLnBrk="0" fontAlgn="base" hangingPunct="0">
        <a:spcBef>
          <a:spcPct val="20000"/>
        </a:spcBef>
        <a:spcAft>
          <a:spcPct val="0"/>
        </a:spcAft>
        <a:buChar char="–"/>
        <a:defRPr sz="2000">
          <a:solidFill>
            <a:schemeClr val="bg1"/>
          </a:solidFill>
          <a:latin typeface="+mn-lt"/>
          <a:ea typeface="+mn-ea"/>
        </a:defRPr>
      </a:lvl4pPr>
      <a:lvl5pPr marL="2055075" indent="-228341" algn="l" rtl="0" eaLnBrk="0" fontAlgn="base" hangingPunct="0">
        <a:spcBef>
          <a:spcPct val="20000"/>
        </a:spcBef>
        <a:spcAft>
          <a:spcPct val="0"/>
        </a:spcAft>
        <a:buChar char="»"/>
        <a:defRPr sz="2000">
          <a:solidFill>
            <a:schemeClr val="bg1"/>
          </a:solidFill>
          <a:latin typeface="+mn-lt"/>
          <a:ea typeface="+mn-ea"/>
        </a:defRPr>
      </a:lvl5pPr>
      <a:lvl6pPr marL="2511759" indent="-228341" algn="l" rtl="0" fontAlgn="base">
        <a:spcBef>
          <a:spcPct val="20000"/>
        </a:spcBef>
        <a:spcAft>
          <a:spcPct val="0"/>
        </a:spcAft>
        <a:buChar char="»"/>
        <a:defRPr sz="2000">
          <a:solidFill>
            <a:schemeClr val="tx1"/>
          </a:solidFill>
          <a:latin typeface="+mn-lt"/>
          <a:ea typeface="+mn-ea"/>
        </a:defRPr>
      </a:lvl6pPr>
      <a:lvl7pPr marL="2968447" indent="-228341" algn="l" rtl="0" fontAlgn="base">
        <a:spcBef>
          <a:spcPct val="20000"/>
        </a:spcBef>
        <a:spcAft>
          <a:spcPct val="0"/>
        </a:spcAft>
        <a:buChar char="»"/>
        <a:defRPr sz="2000">
          <a:solidFill>
            <a:schemeClr val="tx1"/>
          </a:solidFill>
          <a:latin typeface="+mn-lt"/>
          <a:ea typeface="+mn-ea"/>
        </a:defRPr>
      </a:lvl7pPr>
      <a:lvl8pPr marL="3425126" indent="-228341" algn="l" rtl="0" fontAlgn="base">
        <a:spcBef>
          <a:spcPct val="20000"/>
        </a:spcBef>
        <a:spcAft>
          <a:spcPct val="0"/>
        </a:spcAft>
        <a:buChar char="»"/>
        <a:defRPr sz="2000">
          <a:solidFill>
            <a:schemeClr val="tx1"/>
          </a:solidFill>
          <a:latin typeface="+mn-lt"/>
          <a:ea typeface="+mn-ea"/>
        </a:defRPr>
      </a:lvl8pPr>
      <a:lvl9pPr marL="3881814" indent="-2283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493058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GB"/>
              <a:t>Click to edit Master title style</a:t>
            </a:r>
          </a:p>
        </p:txBody>
      </p:sp>
      <p:sp>
        <p:nvSpPr>
          <p:cNvPr id="162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000000"/>
                </a:solidFill>
                <a:cs typeface="Times New Roman" charset="0"/>
              </a:defRPr>
            </a:lvl1pPr>
          </a:lstStyle>
          <a:p>
            <a:pPr>
              <a:defRPr/>
            </a:pPr>
            <a:fld id="{AAD4A1D0-BD5E-0E4D-B126-F26CDF7E332B}" type="slidenum">
              <a:rPr lang="en-GB"/>
              <a:pPr>
                <a:defRPr/>
              </a:pPr>
              <a:t>‹#›</a:t>
            </a:fld>
            <a:endParaRPr lang="en-GB"/>
          </a:p>
        </p:txBody>
      </p:sp>
    </p:spTree>
    <p:extLst>
      <p:ext uri="{BB962C8B-B14F-4D97-AF65-F5344CB8AC3E}">
        <p14:creationId xmlns:p14="http://schemas.microsoft.com/office/powerpoint/2010/main" val="203000405"/>
      </p:ext>
    </p:extLst>
  </p:cSld>
  <p:clrMap bg1="lt1" tx1="dk1" bg2="lt2" tx2="dk2" accent1="accent1" accent2="accent2" accent3="accent3" accent4="accent4" accent5="accent5" accent6="accent6" hlink="hlink" folHlink="folHlink"/>
  <p:sldLayoutIdLst>
    <p:sldLayoutId id="2147483760" r:id="rId1"/>
    <p:sldLayoutId id="2147483761"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6686" algn="ctr" rtl="0" fontAlgn="base">
        <a:spcBef>
          <a:spcPct val="0"/>
        </a:spcBef>
        <a:spcAft>
          <a:spcPct val="0"/>
        </a:spcAft>
        <a:defRPr sz="4400">
          <a:solidFill>
            <a:schemeClr val="tx2"/>
          </a:solidFill>
          <a:latin typeface="Times New Roman" pitchFamily="18" charset="0"/>
          <a:cs typeface="Times New Roman" pitchFamily="18" charset="0"/>
        </a:defRPr>
      </a:lvl6pPr>
      <a:lvl7pPr marL="913370" algn="ctr" rtl="0" fontAlgn="base">
        <a:spcBef>
          <a:spcPct val="0"/>
        </a:spcBef>
        <a:spcAft>
          <a:spcPct val="0"/>
        </a:spcAft>
        <a:defRPr sz="4400">
          <a:solidFill>
            <a:schemeClr val="tx2"/>
          </a:solidFill>
          <a:latin typeface="Times New Roman" pitchFamily="18" charset="0"/>
          <a:cs typeface="Times New Roman" pitchFamily="18" charset="0"/>
        </a:defRPr>
      </a:lvl7pPr>
      <a:lvl8pPr marL="1370051" algn="ctr" rtl="0" fontAlgn="base">
        <a:spcBef>
          <a:spcPct val="0"/>
        </a:spcBef>
        <a:spcAft>
          <a:spcPct val="0"/>
        </a:spcAft>
        <a:defRPr sz="4400">
          <a:solidFill>
            <a:schemeClr val="tx2"/>
          </a:solidFill>
          <a:latin typeface="Times New Roman" pitchFamily="18" charset="0"/>
          <a:cs typeface="Times New Roman" pitchFamily="18" charset="0"/>
        </a:defRPr>
      </a:lvl8pPr>
      <a:lvl9pPr marL="1826739"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512" indent="-342512"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108" indent="-285428"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1708" indent="-228341"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598393" indent="-228341"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5075" indent="-228341"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1759" indent="-228341" algn="l" rtl="0" fontAlgn="base">
        <a:spcBef>
          <a:spcPct val="20000"/>
        </a:spcBef>
        <a:spcAft>
          <a:spcPct val="0"/>
        </a:spcAft>
        <a:buChar char="»"/>
        <a:defRPr sz="2000">
          <a:solidFill>
            <a:schemeClr val="tx1"/>
          </a:solidFill>
          <a:latin typeface="+mn-lt"/>
          <a:cs typeface="+mn-cs"/>
        </a:defRPr>
      </a:lvl6pPr>
      <a:lvl7pPr marL="2968447" indent="-228341" algn="l" rtl="0" fontAlgn="base">
        <a:spcBef>
          <a:spcPct val="20000"/>
        </a:spcBef>
        <a:spcAft>
          <a:spcPct val="0"/>
        </a:spcAft>
        <a:buChar char="»"/>
        <a:defRPr sz="2000">
          <a:solidFill>
            <a:schemeClr val="tx1"/>
          </a:solidFill>
          <a:latin typeface="+mn-lt"/>
          <a:cs typeface="+mn-cs"/>
        </a:defRPr>
      </a:lvl7pPr>
      <a:lvl8pPr marL="3425126" indent="-228341" algn="l" rtl="0" fontAlgn="base">
        <a:spcBef>
          <a:spcPct val="20000"/>
        </a:spcBef>
        <a:spcAft>
          <a:spcPct val="0"/>
        </a:spcAft>
        <a:buChar char="»"/>
        <a:defRPr sz="2000">
          <a:solidFill>
            <a:schemeClr val="tx1"/>
          </a:solidFill>
          <a:latin typeface="+mn-lt"/>
          <a:cs typeface="+mn-cs"/>
        </a:defRPr>
      </a:lvl8pPr>
      <a:lvl9pPr marL="3881814" indent="-228341"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1314488691"/>
      </p:ext>
    </p:extLst>
  </p:cSld>
  <p:clrMap bg1="dk2" tx1="lt1" bg2="dk1"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09C02D1E-96AD-4548-98B7-C9603C8492B1}" type="slidenum">
              <a:rPr lang="en-US"/>
              <a:pPr>
                <a:defRPr/>
              </a:pPr>
              <a:t>‹#›</a:t>
            </a:fld>
            <a:endParaRPr lang="en-US"/>
          </a:p>
        </p:txBody>
      </p:sp>
    </p:spTree>
    <p:extLst>
      <p:ext uri="{BB962C8B-B14F-4D97-AF65-F5344CB8AC3E}">
        <p14:creationId xmlns:p14="http://schemas.microsoft.com/office/powerpoint/2010/main" val="4062331109"/>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5395"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2588880"/>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hemeOverride" Target="../theme/themeOverr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6.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hemeOverride" Target="../theme/themeOverride1.xml"/><Relationship Id="rId6" Type="http://schemas.openxmlformats.org/officeDocument/2006/relationships/image" Target="../media/image7.png"/><Relationship Id="rId5" Type="http://schemas.openxmlformats.org/officeDocument/2006/relationships/notesSlide" Target="../notesSlides/notesSlide2.xml"/><Relationship Id="rId4"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51.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4.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Unstoppable Review | Movie - Empire">
            <a:extLst>
              <a:ext uri="{FF2B5EF4-FFF2-40B4-BE49-F238E27FC236}">
                <a16:creationId xmlns:a16="http://schemas.microsoft.com/office/drawing/2014/main" id="{531F540A-9D96-234B-9DC5-07C6509D8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45" y="723670"/>
            <a:ext cx="9260871" cy="519871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12:1-24</a:t>
            </a:r>
          </a:p>
        </p:txBody>
      </p:sp>
      <p:sp>
        <p:nvSpPr>
          <p:cNvPr id="900098" name="Rectangle 2"/>
          <p:cNvSpPr>
            <a:spLocks noGrp="1" noChangeArrowheads="1"/>
          </p:cNvSpPr>
          <p:nvPr>
            <p:ph type="ctrTitle"/>
          </p:nvPr>
        </p:nvSpPr>
        <p:spPr>
          <a:xfrm>
            <a:off x="1" y="1046827"/>
            <a:ext cx="9120187" cy="144665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Our Unstoppable God</a:t>
            </a:r>
          </a:p>
        </p:txBody>
      </p:sp>
      <p:sp>
        <p:nvSpPr>
          <p:cNvPr id="6" name="Rectangle 5">
            <a:extLst>
              <a:ext uri="{FF2B5EF4-FFF2-40B4-BE49-F238E27FC236}">
                <a16:creationId xmlns:a16="http://schemas.microsoft.com/office/drawing/2014/main" id="{821A4A4D-7AE4-224E-90B3-D51C74DCC30B}"/>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CICF</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amily.com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effectLst>
                  <a:glow rad="101600">
                    <a:schemeClr val="tx1">
                      <a:alpha val="99000"/>
                    </a:schemeClr>
                  </a:glow>
                </a:effectLst>
              </a:rPr>
              <a:t>Patterns: Acts 12 &amp; Today</a:t>
            </a:r>
            <a:endParaRPr lang="en-US" sz="48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grpSp>
        <p:nvGrpSpPr>
          <p:cNvPr id="8" name="Group 7">
            <a:extLst>
              <a:ext uri="{FF2B5EF4-FFF2-40B4-BE49-F238E27FC236}">
                <a16:creationId xmlns:a16="http://schemas.microsoft.com/office/drawing/2014/main" id="{10143950-181B-264C-B87E-1B88322AEFB0}"/>
              </a:ext>
            </a:extLst>
          </p:cNvPr>
          <p:cNvGrpSpPr/>
          <p:nvPr/>
        </p:nvGrpSpPr>
        <p:grpSpPr>
          <a:xfrm>
            <a:off x="-21686" y="1433727"/>
            <a:ext cx="4584358" cy="4226010"/>
            <a:chOff x="4473146" y="2224217"/>
            <a:chExt cx="4584358" cy="4226010"/>
          </a:xfrm>
        </p:grpSpPr>
        <p:sp>
          <p:nvSpPr>
            <p:cNvPr id="9" name="Lightning Bolt 8">
              <a:extLst>
                <a:ext uri="{FF2B5EF4-FFF2-40B4-BE49-F238E27FC236}">
                  <a16:creationId xmlns:a16="http://schemas.microsoft.com/office/drawing/2014/main" id="{F82255FE-F882-9B4A-8A58-0AD4F6145D7C}"/>
                </a:ext>
              </a:extLst>
            </p:cNvPr>
            <p:cNvSpPr/>
            <p:nvPr/>
          </p:nvSpPr>
          <p:spPr bwMode="auto">
            <a:xfrm>
              <a:off x="4473146" y="2224217"/>
              <a:ext cx="4584358" cy="4226010"/>
            </a:xfrm>
            <a:prstGeom prst="lightningBol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0" name="Rectangle 2">
              <a:extLst>
                <a:ext uri="{FF2B5EF4-FFF2-40B4-BE49-F238E27FC236}">
                  <a16:creationId xmlns:a16="http://schemas.microsoft.com/office/drawing/2014/main" id="{E923192E-4579-704E-8A25-39042963F0AD}"/>
                </a:ext>
              </a:extLst>
            </p:cNvPr>
            <p:cNvSpPr txBox="1">
              <a:spLocks noChangeArrowheads="1"/>
            </p:cNvSpPr>
            <p:nvPr/>
          </p:nvSpPr>
          <p:spPr bwMode="auto">
            <a:xfrm>
              <a:off x="4584356" y="3342506"/>
              <a:ext cx="4300151" cy="2404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REJECTION</a:t>
              </a:r>
            </a:p>
          </p:txBody>
        </p:sp>
      </p:grpSp>
      <p:grpSp>
        <p:nvGrpSpPr>
          <p:cNvPr id="12" name="Group 11">
            <a:extLst>
              <a:ext uri="{FF2B5EF4-FFF2-40B4-BE49-F238E27FC236}">
                <a16:creationId xmlns:a16="http://schemas.microsoft.com/office/drawing/2014/main" id="{926EECEC-63AB-3B4A-AC52-D352157DF479}"/>
              </a:ext>
            </a:extLst>
          </p:cNvPr>
          <p:cNvGrpSpPr/>
          <p:nvPr/>
        </p:nvGrpSpPr>
        <p:grpSpPr>
          <a:xfrm>
            <a:off x="4572000" y="1902940"/>
            <a:ext cx="4608451" cy="3656492"/>
            <a:chOff x="4572000" y="1902940"/>
            <a:chExt cx="4608451" cy="3656492"/>
          </a:xfrm>
        </p:grpSpPr>
        <p:sp>
          <p:nvSpPr>
            <p:cNvPr id="11" name="Triangle 10">
              <a:extLst>
                <a:ext uri="{FF2B5EF4-FFF2-40B4-BE49-F238E27FC236}">
                  <a16:creationId xmlns:a16="http://schemas.microsoft.com/office/drawing/2014/main" id="{9659CB93-76E2-B84F-BEEA-917868098C51}"/>
                </a:ext>
              </a:extLst>
            </p:cNvPr>
            <p:cNvSpPr/>
            <p:nvPr/>
          </p:nvSpPr>
          <p:spPr bwMode="auto">
            <a:xfrm>
              <a:off x="5214550" y="1902940"/>
              <a:ext cx="3410465" cy="3052119"/>
            </a:xfrm>
            <a:prstGeom prst="triangle">
              <a:avLst/>
            </a:prstGeom>
            <a:solidFill>
              <a:srgbClr val="C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4" name="Rectangle 2"/>
            <p:cNvSpPr txBox="1">
              <a:spLocks noChangeArrowheads="1"/>
            </p:cNvSpPr>
            <p:nvPr/>
          </p:nvSpPr>
          <p:spPr bwMode="auto">
            <a:xfrm>
              <a:off x="4659115" y="1915297"/>
              <a:ext cx="4521336" cy="36441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RESULT</a:t>
              </a:r>
            </a:p>
          </p:txBody>
        </p:sp>
        <p:sp>
          <p:nvSpPr>
            <p:cNvPr id="6" name="Right Arrow 5">
              <a:extLst>
                <a:ext uri="{FF2B5EF4-FFF2-40B4-BE49-F238E27FC236}">
                  <a16:creationId xmlns:a16="http://schemas.microsoft.com/office/drawing/2014/main" id="{361AE0ED-58E5-544A-8FBD-5E287E0F1921}"/>
                </a:ext>
              </a:extLst>
            </p:cNvPr>
            <p:cNvSpPr/>
            <p:nvPr/>
          </p:nvSpPr>
          <p:spPr bwMode="auto">
            <a:xfrm>
              <a:off x="4572000" y="3311611"/>
              <a:ext cx="716692" cy="840259"/>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Tree>
    <p:extLst>
      <p:ext uri="{BB962C8B-B14F-4D97-AF65-F5344CB8AC3E}">
        <p14:creationId xmlns:p14="http://schemas.microsoft.com/office/powerpoint/2010/main" val="26757044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Unstoppable | JUVE Creative, Inc.">
            <a:extLst>
              <a:ext uri="{FF2B5EF4-FFF2-40B4-BE49-F238E27FC236}">
                <a16:creationId xmlns:a16="http://schemas.microsoft.com/office/drawing/2014/main" id="{189ECFA3-9D79-854C-BB8C-97E12B3D9A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781"/>
          <a:stretch/>
        </p:blipFill>
        <p:spPr bwMode="auto">
          <a:xfrm>
            <a:off x="1142999" y="-611661"/>
            <a:ext cx="7617941" cy="710136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81472" y="368299"/>
            <a:ext cx="8158763" cy="1080120"/>
          </a:xfrm>
          <a:effectLst/>
        </p:spPr>
        <p:txBody>
          <a:bodyPr/>
          <a:lstStyle/>
          <a:p>
            <a:pPr>
              <a:defRPr/>
            </a:pPr>
            <a:r>
              <a:rPr lang="en-US" sz="8800" b="1" dirty="0">
                <a:solidFill>
                  <a:schemeClr val="tx2"/>
                </a:solidFill>
                <a:effectLst>
                  <a:glow rad="127000">
                    <a:schemeClr val="bg1"/>
                  </a:glow>
                </a:effectLst>
                <a:latin typeface="Arial" charset="0"/>
                <a:ea typeface="ＭＳ Ｐゴシック" charset="0"/>
                <a:cs typeface="ＭＳ Ｐゴシック" charset="0"/>
              </a:rPr>
              <a:t>Our</a:t>
            </a:r>
          </a:p>
        </p:txBody>
      </p:sp>
      <p:sp>
        <p:nvSpPr>
          <p:cNvPr id="5" name="Rectangle 2">
            <a:extLst>
              <a:ext uri="{FF2B5EF4-FFF2-40B4-BE49-F238E27FC236}">
                <a16:creationId xmlns:a16="http://schemas.microsoft.com/office/drawing/2014/main" id="{D97E9DBA-A946-7248-88AC-220471EE114E}"/>
              </a:ext>
            </a:extLst>
          </p:cNvPr>
          <p:cNvSpPr txBox="1">
            <a:spLocks noChangeArrowheads="1"/>
          </p:cNvSpPr>
          <p:nvPr/>
        </p:nvSpPr>
        <p:spPr bwMode="auto">
          <a:xfrm>
            <a:off x="0" y="4890871"/>
            <a:ext cx="8316097" cy="18312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GOD</a:t>
            </a:r>
            <a:endParaRPr kumimoji="0" lang="en-US" sz="8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52059849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D1F732D-6098-43F6-A7AC-37A211A37A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107AEAFB-E42C-4A8D-BD04-DEABBA46ED8B}"/>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886C03F6-9E34-491C-A39D-A99400B7F733}"/>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6" name="Arrow: Right 15">
              <a:extLst>
                <a:ext uri="{FF2B5EF4-FFF2-40B4-BE49-F238E27FC236}">
                  <a16:creationId xmlns:a16="http://schemas.microsoft.com/office/drawing/2014/main" id="{4AD6AAA7-E819-429C-9CE8-5610716A4642}"/>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grpSp>
      <p:sp>
        <p:nvSpPr>
          <p:cNvPr id="9" name="TextBox 8">
            <a:extLst>
              <a:ext uri="{FF2B5EF4-FFF2-40B4-BE49-F238E27FC236}">
                <a16:creationId xmlns:a16="http://schemas.microsoft.com/office/drawing/2014/main" id="{6E31953A-DC04-4A8D-B2D4-BFBC4D98B0BE}"/>
              </a:ext>
            </a:extLst>
          </p:cNvPr>
          <p:cNvSpPr txBox="1"/>
          <p:nvPr/>
        </p:nvSpPr>
        <p:spPr>
          <a:xfrm>
            <a:off x="685800" y="1621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GOOD NE    WS</a:t>
            </a:r>
          </a:p>
        </p:txBody>
      </p:sp>
      <p:sp>
        <p:nvSpPr>
          <p:cNvPr id="10" name="TextBox 9">
            <a:extLst>
              <a:ext uri="{FF2B5EF4-FFF2-40B4-BE49-F238E27FC236}">
                <a16:creationId xmlns:a16="http://schemas.microsoft.com/office/drawing/2014/main" id="{D9A1087B-3F80-4F48-8DBC-0CF94883E04F}"/>
              </a:ext>
            </a:extLst>
          </p:cNvPr>
          <p:cNvSpPr txBox="1"/>
          <p:nvPr/>
        </p:nvSpPr>
        <p:spPr>
          <a:xfrm>
            <a:off x="399852" y="2764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ON THE MO    VE</a:t>
            </a:r>
          </a:p>
        </p:txBody>
      </p:sp>
      <p:sp>
        <p:nvSpPr>
          <p:cNvPr id="22" name="Rectangle 21">
            <a:extLst>
              <a:ext uri="{FF2B5EF4-FFF2-40B4-BE49-F238E27FC236}">
                <a16:creationId xmlns:a16="http://schemas.microsoft.com/office/drawing/2014/main" id="{F8B2E6BA-8BCD-4AA0-AB8A-DB37AB6C37B0}"/>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grpSp>
        <p:nvGrpSpPr>
          <p:cNvPr id="18" name="Group 17">
            <a:extLst>
              <a:ext uri="{FF2B5EF4-FFF2-40B4-BE49-F238E27FC236}">
                <a16:creationId xmlns:a16="http://schemas.microsoft.com/office/drawing/2014/main" id="{F17F5622-0621-40B3-90CF-FE1E99F4C40D}"/>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15021482-6F86-4AF3-98C2-9251251AC25E}"/>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24" name="Arrow: Right 23">
              <a:extLst>
                <a:ext uri="{FF2B5EF4-FFF2-40B4-BE49-F238E27FC236}">
                  <a16:creationId xmlns:a16="http://schemas.microsoft.com/office/drawing/2014/main" id="{3873FCBE-14A5-4158-A35C-80B3D7AA23F4}"/>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grpSp>
      <p:sp>
        <p:nvSpPr>
          <p:cNvPr id="12" name="TextBox 11">
            <a:extLst>
              <a:ext uri="{FF2B5EF4-FFF2-40B4-BE49-F238E27FC236}">
                <a16:creationId xmlns:a16="http://schemas.microsoft.com/office/drawing/2014/main" id="{62AF6761-FAB1-6447-942C-99AB2DD3143D}"/>
              </a:ext>
            </a:extLst>
          </p:cNvPr>
          <p:cNvSpPr txBox="1"/>
          <p:nvPr/>
        </p:nvSpPr>
        <p:spPr>
          <a:xfrm>
            <a:off x="2763297" y="3916175"/>
            <a:ext cx="5561355" cy="1077218"/>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God’s work through the early church in</a:t>
            </a:r>
          </a:p>
        </p:txBody>
      </p:sp>
      <p:sp>
        <p:nvSpPr>
          <p:cNvPr id="13" name="TextBox 12">
            <a:extLst>
              <a:ext uri="{FF2B5EF4-FFF2-40B4-BE49-F238E27FC236}">
                <a16:creationId xmlns:a16="http://schemas.microsoft.com/office/drawing/2014/main" id="{A100B275-2835-C644-B81B-E9DC79DDBC93}"/>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Acts</a:t>
            </a:r>
            <a:endParaRPr kumimoji="0" lang="en-US" sz="8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endParaRPr>
          </a:p>
        </p:txBody>
      </p:sp>
    </p:spTree>
    <p:extLst>
      <p:ext uri="{BB962C8B-B14F-4D97-AF65-F5344CB8AC3E}">
        <p14:creationId xmlns:p14="http://schemas.microsoft.com/office/powerpoint/2010/main" val="3736912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43575"/>
            <a:ext cx="9144000" cy="1123916"/>
          </a:xfrm>
          <a:effectLst>
            <a:outerShdw blurRad="63500" dist="35921" dir="2700000" algn="ctr" rotWithShape="0">
              <a:schemeClr val="tx2">
                <a:alpha val="74998"/>
              </a:schemeClr>
            </a:outerShdw>
          </a:effectLst>
        </p:spPr>
        <p:txBody>
          <a:bodyPr/>
          <a:lstStyle/>
          <a:p>
            <a:pPr>
              <a:defRPr/>
            </a:pPr>
            <a:r>
              <a:rPr lang="en-US" sz="3200" b="1" i="1" dirty="0">
                <a:effectLst>
                  <a:glow rad="101600">
                    <a:schemeClr val="accent4">
                      <a:satMod val="175000"/>
                      <a:alpha val="40000"/>
                    </a:schemeClr>
                  </a:glow>
                </a:effectLst>
                <a:latin typeface="Arial" charset="0"/>
                <a:ea typeface="ＭＳ Ｐゴシック" charset="0"/>
                <a:cs typeface="ＭＳ Ｐゴシック" charset="0"/>
              </a:rPr>
              <a:t>Jerusalem Church Challenges in AD 44</a:t>
            </a:r>
          </a:p>
        </p:txBody>
      </p:sp>
      <p:sp>
        <p:nvSpPr>
          <p:cNvPr id="4" name="Rectangle 2"/>
          <p:cNvSpPr txBox="1">
            <a:spLocks noChangeArrowheads="1"/>
          </p:cNvSpPr>
          <p:nvPr/>
        </p:nvSpPr>
        <p:spPr bwMode="auto">
          <a:xfrm>
            <a:off x="162334" y="3314699"/>
            <a:ext cx="2843212" cy="2458731"/>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James </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Murdered</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p>
        </p:txBody>
      </p:sp>
      <p:sp>
        <p:nvSpPr>
          <p:cNvPr id="10" name="Rectangle 2">
            <a:extLst>
              <a:ext uri="{FF2B5EF4-FFF2-40B4-BE49-F238E27FC236}">
                <a16:creationId xmlns:a16="http://schemas.microsoft.com/office/drawing/2014/main" id="{78C0C24C-6AB1-C94A-B272-F4E24DEBDA37}"/>
              </a:ext>
            </a:extLst>
          </p:cNvPr>
          <p:cNvSpPr txBox="1">
            <a:spLocks noChangeArrowheads="1"/>
          </p:cNvSpPr>
          <p:nvPr/>
        </p:nvSpPr>
        <p:spPr bwMode="auto">
          <a:xfrm>
            <a:off x="0" y="790832"/>
            <a:ext cx="9144000" cy="17659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1" u="none" strike="noStrike" kern="0" cap="none" spc="0" normalizeH="0" baseline="0" noProof="0" dirty="0">
                <a:ln>
                  <a:noFill/>
                </a:ln>
                <a:solidFill>
                  <a:srgbClr val="FFFFFF"/>
                </a:solidFill>
                <a:effectLst>
                  <a:glow rad="101600">
                    <a:srgbClr val="000000">
                      <a:satMod val="175000"/>
                      <a:alpha val="40000"/>
                    </a:srgbClr>
                  </a:glow>
                </a:effectLst>
                <a:uLnTx/>
                <a:uFillTx/>
                <a:latin typeface="Arial" charset="0"/>
                <a:ea typeface="ＭＳ Ｐゴシック" charset="0"/>
                <a:cs typeface="ＭＳ Ｐゴシック" charset="0"/>
              </a:rPr>
              <a:t>Herod opposed Christ </a:t>
            </a:r>
            <a:br>
              <a:rPr kumimoji="0" lang="en-US" sz="4800" b="1" i="1" u="none" strike="noStrike" kern="0" cap="none" spc="0" normalizeH="0" baseline="0" noProof="0" dirty="0">
                <a:ln>
                  <a:noFill/>
                </a:ln>
                <a:solidFill>
                  <a:srgbClr val="FFFFFF"/>
                </a:solidFill>
                <a:effectLst>
                  <a:glow rad="101600">
                    <a:srgbClr val="000000">
                      <a:satMod val="175000"/>
                      <a:alpha val="40000"/>
                    </a:srgbClr>
                  </a:glow>
                </a:effectLst>
                <a:uLnTx/>
                <a:uFillTx/>
                <a:latin typeface="Arial" charset="0"/>
                <a:ea typeface="ＭＳ Ｐゴシック" charset="0"/>
                <a:cs typeface="ＭＳ Ｐゴシック" charset="0"/>
              </a:rPr>
            </a:br>
            <a:r>
              <a:rPr kumimoji="0" lang="en-US" sz="4800" b="1" i="1" u="none" strike="noStrike" kern="0" cap="none" spc="0" normalizeH="0" baseline="0" noProof="0" dirty="0">
                <a:ln>
                  <a:noFill/>
                </a:ln>
                <a:solidFill>
                  <a:srgbClr val="FFFFFF"/>
                </a:solidFill>
                <a:effectLst>
                  <a:glow rad="101600">
                    <a:srgbClr val="000000">
                      <a:satMod val="175000"/>
                      <a:alpha val="40000"/>
                    </a:srgbClr>
                  </a:glow>
                </a:effectLst>
                <a:uLnTx/>
                <a:uFillTx/>
                <a:latin typeface="Arial" charset="0"/>
                <a:ea typeface="ＭＳ Ｐゴシック" charset="0"/>
                <a:cs typeface="ＭＳ Ｐゴシック" charset="0"/>
              </a:rPr>
              <a:t>(Acts 12:1-22)</a:t>
            </a:r>
          </a:p>
        </p:txBody>
      </p:sp>
    </p:spTree>
    <p:extLst>
      <p:ext uri="{BB962C8B-B14F-4D97-AF65-F5344CB8AC3E}">
        <p14:creationId xmlns:p14="http://schemas.microsoft.com/office/powerpoint/2010/main" val="28262475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2531"/>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Jewish Opposition in Acts</a:t>
            </a:r>
          </a:p>
        </p:txBody>
      </p:sp>
      <p:pic>
        <p:nvPicPr>
          <p:cNvPr id="1026" name="Picture 2" descr="Image result for Acts 3 gate">
            <a:extLst>
              <a:ext uri="{FF2B5EF4-FFF2-40B4-BE49-F238E27FC236}">
                <a16:creationId xmlns:a16="http://schemas.microsoft.com/office/drawing/2014/main" id="{E2DD4B80-B3D5-A64C-8D0F-BE1F218DD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DB8E3786-E819-F340-9992-C5CBADF1FDD3}"/>
              </a:ext>
            </a:extLst>
          </p:cNvPr>
          <p:cNvGrpSpPr/>
          <p:nvPr/>
        </p:nvGrpSpPr>
        <p:grpSpPr>
          <a:xfrm>
            <a:off x="185351" y="1439479"/>
            <a:ext cx="4386649" cy="3303373"/>
            <a:chOff x="-1" y="2792626"/>
            <a:chExt cx="4386649" cy="3303373"/>
          </a:xfrm>
        </p:grpSpPr>
        <p:sp>
          <p:nvSpPr>
            <p:cNvPr id="2" name="Heart 1">
              <a:extLst>
                <a:ext uri="{FF2B5EF4-FFF2-40B4-BE49-F238E27FC236}">
                  <a16:creationId xmlns:a16="http://schemas.microsoft.com/office/drawing/2014/main" id="{111FE37C-A0D4-764B-91E8-03DFB03ACE96}"/>
                </a:ext>
              </a:extLst>
            </p:cNvPr>
            <p:cNvSpPr/>
            <p:nvPr/>
          </p:nvSpPr>
          <p:spPr bwMode="auto">
            <a:xfrm>
              <a:off x="-1" y="2792626"/>
              <a:ext cx="4386649" cy="3303373"/>
            </a:xfrm>
            <a:prstGeom prst="heart">
              <a:avLst/>
            </a:prstGeom>
            <a:solidFill>
              <a:srgbClr val="C00000"/>
            </a:solidFill>
            <a:ln w="5715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Rectangle 2">
              <a:extLst>
                <a:ext uri="{FF2B5EF4-FFF2-40B4-BE49-F238E27FC236}">
                  <a16:creationId xmlns:a16="http://schemas.microsoft.com/office/drawing/2014/main" id="{7B755140-8441-144B-A411-8067BEFFD924}"/>
                </a:ext>
              </a:extLst>
            </p:cNvPr>
            <p:cNvSpPr txBox="1">
              <a:spLocks noChangeArrowheads="1"/>
            </p:cNvSpPr>
            <p:nvPr/>
          </p:nvSpPr>
          <p:spPr bwMode="auto">
            <a:xfrm>
              <a:off x="86497" y="3342506"/>
              <a:ext cx="4300151" cy="2404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Antioch</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Gentiles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Love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11:30</a:t>
              </a:r>
            </a:p>
          </p:txBody>
        </p:sp>
      </p:grpSp>
      <p:sp>
        <p:nvSpPr>
          <p:cNvPr id="8" name="Left-Right Arrow 7">
            <a:extLst>
              <a:ext uri="{FF2B5EF4-FFF2-40B4-BE49-F238E27FC236}">
                <a16:creationId xmlns:a16="http://schemas.microsoft.com/office/drawing/2014/main" id="{7782771B-59CE-9949-91EC-B8EC5A49EB2F}"/>
              </a:ext>
            </a:extLst>
          </p:cNvPr>
          <p:cNvSpPr/>
          <p:nvPr/>
        </p:nvSpPr>
        <p:spPr bwMode="auto">
          <a:xfrm>
            <a:off x="4466974" y="2465090"/>
            <a:ext cx="1346886" cy="951470"/>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nvGrpSpPr>
          <p:cNvPr id="11" name="Group 10">
            <a:extLst>
              <a:ext uri="{FF2B5EF4-FFF2-40B4-BE49-F238E27FC236}">
                <a16:creationId xmlns:a16="http://schemas.microsoft.com/office/drawing/2014/main" id="{8C190821-5614-8C4A-859A-C52C804FE42A}"/>
              </a:ext>
            </a:extLst>
          </p:cNvPr>
          <p:cNvGrpSpPr/>
          <p:nvPr/>
        </p:nvGrpSpPr>
        <p:grpSpPr>
          <a:xfrm>
            <a:off x="5251627" y="706948"/>
            <a:ext cx="4584358" cy="4226010"/>
            <a:chOff x="4473146" y="2224217"/>
            <a:chExt cx="4584358" cy="4226010"/>
          </a:xfrm>
        </p:grpSpPr>
        <p:sp>
          <p:nvSpPr>
            <p:cNvPr id="12" name="Lightning Bolt 11">
              <a:extLst>
                <a:ext uri="{FF2B5EF4-FFF2-40B4-BE49-F238E27FC236}">
                  <a16:creationId xmlns:a16="http://schemas.microsoft.com/office/drawing/2014/main" id="{551CE725-9D46-1E46-81E4-6171EC129AC8}"/>
                </a:ext>
              </a:extLst>
            </p:cNvPr>
            <p:cNvSpPr/>
            <p:nvPr/>
          </p:nvSpPr>
          <p:spPr bwMode="auto">
            <a:xfrm>
              <a:off x="4473146" y="2224217"/>
              <a:ext cx="4584358" cy="4226010"/>
            </a:xfrm>
            <a:prstGeom prst="lightningBol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 name="Rectangle 2">
              <a:extLst>
                <a:ext uri="{FF2B5EF4-FFF2-40B4-BE49-F238E27FC236}">
                  <a16:creationId xmlns:a16="http://schemas.microsoft.com/office/drawing/2014/main" id="{5A6587B5-73D1-1047-9840-85E4CEEF52BE}"/>
                </a:ext>
              </a:extLst>
            </p:cNvPr>
            <p:cNvSpPr txBox="1">
              <a:spLocks noChangeArrowheads="1"/>
            </p:cNvSpPr>
            <p:nvPr/>
          </p:nvSpPr>
          <p:spPr bwMode="auto">
            <a:xfrm>
              <a:off x="4584356" y="3342506"/>
              <a:ext cx="4300151" cy="2404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Jerusalem</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Herod &amp; Jews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Hatred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12:1</a:t>
              </a:r>
            </a:p>
          </p:txBody>
        </p:sp>
      </p:grpSp>
    </p:spTree>
    <p:extLst>
      <p:ext uri="{BB962C8B-B14F-4D97-AF65-F5344CB8AC3E}">
        <p14:creationId xmlns:p14="http://schemas.microsoft.com/office/powerpoint/2010/main" val="16418494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anim calcmode="lin" valueType="num">
                                      <p:cBhvr>
                                        <p:cTn id="13" dur="2000" fill="hold"/>
                                        <p:tgtEl>
                                          <p:spTgt spid="8"/>
                                        </p:tgtEl>
                                        <p:attrNameLst>
                                          <p:attrName>ppt_w</p:attrName>
                                        </p:attrNameLst>
                                      </p:cBhvr>
                                      <p:tavLst>
                                        <p:tav tm="0" fmla="#ppt_w*sin(2.5*pi*$)">
                                          <p:val>
                                            <p:fltVal val="0"/>
                                          </p:val>
                                        </p:tav>
                                        <p:tav tm="100000">
                                          <p:val>
                                            <p:fltVal val="1"/>
                                          </p:val>
                                        </p:tav>
                                      </p:tavLst>
                                    </p:anim>
                                    <p:anim calcmode="lin" valueType="num">
                                      <p:cBhvr>
                                        <p:cTn id="14" dur="2000" fill="hold"/>
                                        <p:tgtEl>
                                          <p:spTgt spid="8"/>
                                        </p:tgtEl>
                                        <p:attrNameLst>
                                          <p:attrName>ppt_h</p:attrName>
                                        </p:attrNameLst>
                                      </p:cBhvr>
                                      <p:tavLst>
                                        <p:tav tm="0">
                                          <p:val>
                                            <p:strVal val="#ppt_h"/>
                                          </p:val>
                                        </p:tav>
                                        <p:tav tm="100000">
                                          <p:val>
                                            <p:strVal val="#ppt_h"/>
                                          </p:val>
                                        </p:tav>
                                      </p:tavLst>
                                    </p:anim>
                                  </p:childTnLst>
                                </p:cTn>
                              </p:par>
                              <p:par>
                                <p:cTn id="15" presetID="3" presetClass="entr" presetSubtype="1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43575"/>
            <a:ext cx="9144000" cy="1123916"/>
          </a:xfrm>
          <a:effectLst>
            <a:outerShdw blurRad="63500" dist="35921" dir="2700000" algn="ctr" rotWithShape="0">
              <a:schemeClr val="tx2">
                <a:alpha val="74998"/>
              </a:schemeClr>
            </a:outerShdw>
          </a:effectLst>
        </p:spPr>
        <p:txBody>
          <a:bodyPr/>
          <a:lstStyle/>
          <a:p>
            <a:pPr>
              <a:defRPr/>
            </a:pPr>
            <a:r>
              <a:rPr lang="en-US" sz="3200" b="1" i="1" dirty="0">
                <a:effectLst>
                  <a:glow rad="101600">
                    <a:schemeClr val="accent4">
                      <a:satMod val="175000"/>
                      <a:alpha val="40000"/>
                    </a:schemeClr>
                  </a:glow>
                </a:effectLst>
                <a:latin typeface="Arial" charset="0"/>
                <a:ea typeface="ＭＳ Ｐゴシック" charset="0"/>
                <a:cs typeface="ＭＳ Ｐゴシック" charset="0"/>
              </a:rPr>
              <a:t>Jerusalem Church Challenges in AD 44</a:t>
            </a:r>
          </a:p>
        </p:txBody>
      </p:sp>
      <p:sp>
        <p:nvSpPr>
          <p:cNvPr id="4" name="Rectangle 2"/>
          <p:cNvSpPr txBox="1">
            <a:spLocks noChangeArrowheads="1"/>
          </p:cNvSpPr>
          <p:nvPr/>
        </p:nvSpPr>
        <p:spPr bwMode="auto">
          <a:xfrm>
            <a:off x="162334" y="3314699"/>
            <a:ext cx="2843212" cy="2458731"/>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James </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Murdered</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3" y="3314699"/>
            <a:ext cx="2843212" cy="2458731"/>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Peter  </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Imprisoned</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3-19a</a:t>
            </a:r>
          </a:p>
        </p:txBody>
      </p:sp>
      <p:sp>
        <p:nvSpPr>
          <p:cNvPr id="6" name="Rectangle 2"/>
          <p:cNvSpPr txBox="1">
            <a:spLocks noChangeArrowheads="1"/>
          </p:cNvSpPr>
          <p:nvPr/>
        </p:nvSpPr>
        <p:spPr bwMode="auto">
          <a:xfrm>
            <a:off x="6196412" y="3314699"/>
            <a:ext cx="2843212" cy="2458731"/>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Herod Worshipped</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19b-22</a:t>
            </a:r>
          </a:p>
        </p:txBody>
      </p:sp>
      <p:sp>
        <p:nvSpPr>
          <p:cNvPr id="10" name="Rectangle 2">
            <a:extLst>
              <a:ext uri="{FF2B5EF4-FFF2-40B4-BE49-F238E27FC236}">
                <a16:creationId xmlns:a16="http://schemas.microsoft.com/office/drawing/2014/main" id="{78C0C24C-6AB1-C94A-B272-F4E24DEBDA37}"/>
              </a:ext>
            </a:extLst>
          </p:cNvPr>
          <p:cNvSpPr txBox="1">
            <a:spLocks noChangeArrowheads="1"/>
          </p:cNvSpPr>
          <p:nvPr/>
        </p:nvSpPr>
        <p:spPr bwMode="auto">
          <a:xfrm>
            <a:off x="0" y="790832"/>
            <a:ext cx="9144000" cy="17659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1" u="none" strike="noStrike" kern="0" cap="none" spc="0" normalizeH="0" baseline="0" noProof="0" dirty="0">
                <a:ln>
                  <a:noFill/>
                </a:ln>
                <a:solidFill>
                  <a:srgbClr val="FFFFFF"/>
                </a:solidFill>
                <a:effectLst>
                  <a:glow rad="101600">
                    <a:srgbClr val="000000">
                      <a:satMod val="175000"/>
                      <a:alpha val="40000"/>
                    </a:srgbClr>
                  </a:glow>
                </a:effectLst>
                <a:uLnTx/>
                <a:uFillTx/>
                <a:latin typeface="Arial" charset="0"/>
                <a:ea typeface="ＭＳ Ｐゴシック" charset="0"/>
                <a:cs typeface="ＭＳ Ｐゴシック" charset="0"/>
              </a:rPr>
              <a:t>Herod opposed Christ </a:t>
            </a:r>
            <a:br>
              <a:rPr kumimoji="0" lang="en-US" sz="4800" b="1" i="1" u="none" strike="noStrike" kern="0" cap="none" spc="0" normalizeH="0" baseline="0" noProof="0" dirty="0">
                <a:ln>
                  <a:noFill/>
                </a:ln>
                <a:solidFill>
                  <a:srgbClr val="FFFFFF"/>
                </a:solidFill>
                <a:effectLst>
                  <a:glow rad="101600">
                    <a:srgbClr val="000000">
                      <a:satMod val="175000"/>
                      <a:alpha val="40000"/>
                    </a:srgbClr>
                  </a:glow>
                </a:effectLst>
                <a:uLnTx/>
                <a:uFillTx/>
                <a:latin typeface="Arial" charset="0"/>
                <a:ea typeface="ＭＳ Ｐゴシック" charset="0"/>
                <a:cs typeface="ＭＳ Ｐゴシック" charset="0"/>
              </a:rPr>
            </a:br>
            <a:r>
              <a:rPr kumimoji="0" lang="en-US" sz="4800" b="1" i="1" u="none" strike="noStrike" kern="0" cap="none" spc="0" normalizeH="0" baseline="0" noProof="0" dirty="0">
                <a:ln>
                  <a:noFill/>
                </a:ln>
                <a:solidFill>
                  <a:srgbClr val="FFFFFF"/>
                </a:solidFill>
                <a:effectLst>
                  <a:glow rad="101600">
                    <a:srgbClr val="000000">
                      <a:satMod val="175000"/>
                      <a:alpha val="40000"/>
                    </a:srgbClr>
                  </a:glow>
                </a:effectLst>
                <a:uLnTx/>
                <a:uFillTx/>
                <a:latin typeface="Arial" charset="0"/>
                <a:ea typeface="ＭＳ Ｐゴシック" charset="0"/>
                <a:cs typeface="ＭＳ Ｐゴシック" charset="0"/>
              </a:rPr>
              <a:t>(Acts 12:1-22)</a:t>
            </a:r>
          </a:p>
        </p:txBody>
      </p:sp>
    </p:spTree>
    <p:extLst>
      <p:ext uri="{BB962C8B-B14F-4D97-AF65-F5344CB8AC3E}">
        <p14:creationId xmlns:p14="http://schemas.microsoft.com/office/powerpoint/2010/main" val="16067823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6"/>
                                        </p:tgtEl>
                                        <p:attrNameLst>
                                          <p:attrName>ppt_y</p:attrName>
                                        </p:attrNameLst>
                                      </p:cBhvr>
                                      <p:tavLst>
                                        <p:tav tm="0">
                                          <p:val>
                                            <p:strVal val="#ppt_y"/>
                                          </p:val>
                                        </p:tav>
                                        <p:tav tm="100000">
                                          <p:val>
                                            <p:strVal val="#ppt_y"/>
                                          </p:val>
                                        </p:tav>
                                      </p:tavLst>
                                    </p:anim>
                                    <p:anim calcmode="lin" valueType="num">
                                      <p:cBhvr>
                                        <p:cTn id="27"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43575"/>
            <a:ext cx="9144000" cy="1123916"/>
          </a:xfrm>
          <a:effectLst>
            <a:outerShdw blurRad="63500" dist="35921" dir="2700000" algn="ctr" rotWithShape="0">
              <a:schemeClr val="tx2">
                <a:alpha val="74998"/>
              </a:schemeClr>
            </a:outerShdw>
          </a:effectLst>
        </p:spPr>
        <p:txBody>
          <a:bodyPr/>
          <a:lstStyle/>
          <a:p>
            <a:pPr>
              <a:defRPr/>
            </a:pPr>
            <a:r>
              <a:rPr lang="en-US" sz="3200" b="1" i="1" dirty="0">
                <a:effectLst>
                  <a:glow rad="101600">
                    <a:schemeClr val="accent4">
                      <a:satMod val="175000"/>
                      <a:alpha val="40000"/>
                    </a:schemeClr>
                  </a:glow>
                </a:effectLst>
                <a:latin typeface="Arial" charset="0"/>
                <a:ea typeface="ＭＳ Ｐゴシック" charset="0"/>
                <a:cs typeface="ＭＳ Ｐゴシック" charset="0"/>
              </a:rPr>
              <a:t>God judged Herod but prospered the church</a:t>
            </a:r>
          </a:p>
        </p:txBody>
      </p:sp>
      <p:sp>
        <p:nvSpPr>
          <p:cNvPr id="4" name="Rectangle 2"/>
          <p:cNvSpPr txBox="1">
            <a:spLocks noChangeArrowheads="1"/>
          </p:cNvSpPr>
          <p:nvPr/>
        </p:nvSpPr>
        <p:spPr bwMode="auto">
          <a:xfrm>
            <a:off x="162334" y="3314699"/>
            <a:ext cx="2843212" cy="2458731"/>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James </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Murdered</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3" y="3314699"/>
            <a:ext cx="2843212" cy="2458731"/>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Peter  </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Imprisoned</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3-19a</a:t>
            </a:r>
          </a:p>
        </p:txBody>
      </p:sp>
      <p:sp>
        <p:nvSpPr>
          <p:cNvPr id="6" name="Rectangle 2"/>
          <p:cNvSpPr txBox="1">
            <a:spLocks noChangeArrowheads="1"/>
          </p:cNvSpPr>
          <p:nvPr/>
        </p:nvSpPr>
        <p:spPr bwMode="auto">
          <a:xfrm>
            <a:off x="6196412" y="3314699"/>
            <a:ext cx="2843212" cy="2458731"/>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Herod Worshipped</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19b-22</a:t>
            </a:r>
          </a:p>
        </p:txBody>
      </p:sp>
      <p:sp>
        <p:nvSpPr>
          <p:cNvPr id="7" name="Rectangle 2">
            <a:extLst>
              <a:ext uri="{FF2B5EF4-FFF2-40B4-BE49-F238E27FC236}">
                <a16:creationId xmlns:a16="http://schemas.microsoft.com/office/drawing/2014/main" id="{8B572D44-C8AB-B84E-BC89-9833F1C7BBDA}"/>
              </a:ext>
            </a:extLst>
          </p:cNvPr>
          <p:cNvSpPr txBox="1">
            <a:spLocks noChangeArrowheads="1"/>
          </p:cNvSpPr>
          <p:nvPr/>
        </p:nvSpPr>
        <p:spPr bwMode="auto">
          <a:xfrm>
            <a:off x="1617061" y="391390"/>
            <a:ext cx="2843212" cy="2458731"/>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Oppressors</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Judged</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23</a:t>
            </a:r>
          </a:p>
        </p:txBody>
      </p:sp>
      <p:sp>
        <p:nvSpPr>
          <p:cNvPr id="8" name="Rectangle 2">
            <a:extLst>
              <a:ext uri="{FF2B5EF4-FFF2-40B4-BE49-F238E27FC236}">
                <a16:creationId xmlns:a16="http://schemas.microsoft.com/office/drawing/2014/main" id="{975779F2-BCC2-D64E-9EDF-4F8CF88721E0}"/>
              </a:ext>
            </a:extLst>
          </p:cNvPr>
          <p:cNvSpPr txBox="1">
            <a:spLocks noChangeArrowheads="1"/>
          </p:cNvSpPr>
          <p:nvPr/>
        </p:nvSpPr>
        <p:spPr bwMode="auto">
          <a:xfrm>
            <a:off x="4634100" y="391390"/>
            <a:ext cx="2843212" cy="2458731"/>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Church</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Expanded</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24</a:t>
            </a:r>
          </a:p>
        </p:txBody>
      </p:sp>
      <p:sp>
        <p:nvSpPr>
          <p:cNvPr id="9" name="Up Arrow 8">
            <a:extLst>
              <a:ext uri="{FF2B5EF4-FFF2-40B4-BE49-F238E27FC236}">
                <a16:creationId xmlns:a16="http://schemas.microsoft.com/office/drawing/2014/main" id="{987570F5-BB8D-AF42-B285-97A4B22669C2}"/>
              </a:ext>
            </a:extLst>
          </p:cNvPr>
          <p:cNvSpPr/>
          <p:nvPr/>
        </p:nvSpPr>
        <p:spPr bwMode="auto">
          <a:xfrm>
            <a:off x="1824001" y="2610975"/>
            <a:ext cx="2363090" cy="1123915"/>
          </a:xfrm>
          <a:prstGeom prst="upArrow">
            <a:avLst/>
          </a:prstGeom>
          <a:solidFill>
            <a:srgbClr val="FFC000"/>
          </a:solidFill>
          <a:ln w="762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0" name="Up Arrow 9">
            <a:extLst>
              <a:ext uri="{FF2B5EF4-FFF2-40B4-BE49-F238E27FC236}">
                <a16:creationId xmlns:a16="http://schemas.microsoft.com/office/drawing/2014/main" id="{E3A03A89-865E-B84B-ADC6-2702675EE793}"/>
              </a:ext>
            </a:extLst>
          </p:cNvPr>
          <p:cNvSpPr/>
          <p:nvPr/>
        </p:nvSpPr>
        <p:spPr bwMode="auto">
          <a:xfrm>
            <a:off x="4885856" y="2527848"/>
            <a:ext cx="2363090" cy="1123915"/>
          </a:xfrm>
          <a:prstGeom prst="upArrow">
            <a:avLst/>
          </a:prstGeom>
          <a:solidFill>
            <a:srgbClr val="FFC000"/>
          </a:solidFill>
          <a:ln w="762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21221641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5"/>
                                        </p:tgtEl>
                                        <p:attrNameLst>
                                          <p:attrName>ppt_y</p:attrName>
                                        </p:attrNameLst>
                                      </p:cBhvr>
                                      <p:tavLst>
                                        <p:tav tm="0">
                                          <p:val>
                                            <p:strVal val="#ppt_y"/>
                                          </p:val>
                                        </p:tav>
                                        <p:tav tm="100000">
                                          <p:val>
                                            <p:strVal val="#ppt_y"/>
                                          </p:val>
                                        </p:tav>
                                      </p:tavLst>
                                    </p:anim>
                                    <p:anim calcmode="lin" valueType="num">
                                      <p:cBhvr>
                                        <p:cTn id="1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5"/>
                                        </p:tgtEl>
                                      </p:cBhvr>
                                    </p:animEffect>
                                  </p:childTnLst>
                                </p:cTn>
                              </p:par>
                              <p:par>
                                <p:cTn id="19" presetID="41" presetClass="entr" presetSubtype="0" fill="hold" grpId="0" nodeType="withEffect">
                                  <p:stCondLst>
                                    <p:cond delay="0"/>
                                  </p:stCondLst>
                                  <p:iterate type="lt">
                                    <p:tmPct val="10000"/>
                                  </p:iterate>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6"/>
                                        </p:tgtEl>
                                        <p:attrNameLst>
                                          <p:attrName>ppt_y</p:attrName>
                                        </p:attrNameLst>
                                      </p:cBhvr>
                                      <p:tavLst>
                                        <p:tav tm="0">
                                          <p:val>
                                            <p:strVal val="#ppt_y"/>
                                          </p:val>
                                        </p:tav>
                                        <p:tav tm="100000">
                                          <p:val>
                                            <p:strVal val="#ppt_y"/>
                                          </p:val>
                                        </p:tav>
                                      </p:tavLst>
                                    </p:anim>
                                    <p:anim calcmode="lin" valueType="num">
                                      <p:cBhvr>
                                        <p:cTn id="2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00098"/>
                                        </p:tgtEl>
                                        <p:attrNameLst>
                                          <p:attrName>style.visibility</p:attrName>
                                        </p:attrNameLst>
                                      </p:cBhvr>
                                      <p:to>
                                        <p:strVal val="visible"/>
                                      </p:to>
                                    </p:set>
                                    <p:anim calcmode="lin" valueType="num">
                                      <p:cBhvr additive="base">
                                        <p:cTn id="30" dur="500" fill="hold"/>
                                        <p:tgtEl>
                                          <p:spTgt spid="900098"/>
                                        </p:tgtEl>
                                        <p:attrNameLst>
                                          <p:attrName>ppt_x</p:attrName>
                                        </p:attrNameLst>
                                      </p:cBhvr>
                                      <p:tavLst>
                                        <p:tav tm="0">
                                          <p:val>
                                            <p:strVal val="#ppt_x"/>
                                          </p:val>
                                        </p:tav>
                                        <p:tav tm="100000">
                                          <p:val>
                                            <p:strVal val="#ppt_x"/>
                                          </p:val>
                                        </p:tav>
                                      </p:tavLst>
                                    </p:anim>
                                    <p:anim calcmode="lin" valueType="num">
                                      <p:cBhvr additive="base">
                                        <p:cTn id="31" dur="500" fill="hold"/>
                                        <p:tgtEl>
                                          <p:spTgt spid="90009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par>
                          <p:cTn id="37" fill="hold">
                            <p:stCondLst>
                              <p:cond delay="500"/>
                            </p:stCondLst>
                            <p:childTnLst>
                              <p:par>
                                <p:cTn id="38" presetID="41" presetClass="entr" presetSubtype="0" fill="hold" grpId="0" nodeType="afterEffect">
                                  <p:stCondLst>
                                    <p:cond delay="0"/>
                                  </p:stCondLst>
                                  <p:iterate type="lt">
                                    <p:tmPct val="10000"/>
                                  </p:iterate>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7"/>
                                        </p:tgtEl>
                                        <p:attrNameLst>
                                          <p:attrName>ppt_y</p:attrName>
                                        </p:attrNameLst>
                                      </p:cBhvr>
                                      <p:tavLst>
                                        <p:tav tm="0">
                                          <p:val>
                                            <p:strVal val="#ppt_y"/>
                                          </p:val>
                                        </p:tav>
                                        <p:tav tm="100000">
                                          <p:val>
                                            <p:strVal val="#ppt_y"/>
                                          </p:val>
                                        </p:tav>
                                      </p:tavLst>
                                    </p:anim>
                                    <p:anim calcmode="lin" valueType="num">
                                      <p:cBhvr>
                                        <p:cTn id="42"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down)">
                                      <p:cBhvr>
                                        <p:cTn id="49" dur="500"/>
                                        <p:tgtEl>
                                          <p:spTgt spid="10"/>
                                        </p:tgtEl>
                                      </p:cBhvr>
                                    </p:animEffect>
                                  </p:childTnLst>
                                </p:cTn>
                              </p:par>
                            </p:childTnLst>
                          </p:cTn>
                        </p:par>
                        <p:par>
                          <p:cTn id="50" fill="hold">
                            <p:stCondLst>
                              <p:cond delay="500"/>
                            </p:stCondLst>
                            <p:childTnLst>
                              <p:par>
                                <p:cTn id="51" presetID="41" presetClass="entr" presetSubtype="0" fill="hold" grpId="0" nodeType="afterEffect">
                                  <p:stCondLst>
                                    <p:cond delay="0"/>
                                  </p:stCondLst>
                                  <p:iterate type="lt">
                                    <p:tmPct val="10000"/>
                                  </p:iterate>
                                  <p:childTnLst>
                                    <p:set>
                                      <p:cBhvr>
                                        <p:cTn id="52" dur="1" fill="hold">
                                          <p:stCondLst>
                                            <p:cond delay="0"/>
                                          </p:stCondLst>
                                        </p:cTn>
                                        <p:tgtEl>
                                          <p:spTgt spid="8"/>
                                        </p:tgtEl>
                                        <p:attrNameLst>
                                          <p:attrName>style.visibility</p:attrName>
                                        </p:attrNameLst>
                                      </p:cBhvr>
                                      <p:to>
                                        <p:strVal val="visible"/>
                                      </p:to>
                                    </p:set>
                                    <p:anim calcmode="lin" valueType="num">
                                      <p:cBhvr>
                                        <p:cTn id="53"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54" dur="500" fill="hold"/>
                                        <p:tgtEl>
                                          <p:spTgt spid="8"/>
                                        </p:tgtEl>
                                        <p:attrNameLst>
                                          <p:attrName>ppt_y</p:attrName>
                                        </p:attrNameLst>
                                      </p:cBhvr>
                                      <p:tavLst>
                                        <p:tav tm="0">
                                          <p:val>
                                            <p:strVal val="#ppt_y"/>
                                          </p:val>
                                        </p:tav>
                                        <p:tav tm="100000">
                                          <p:val>
                                            <p:strVal val="#ppt_y"/>
                                          </p:val>
                                        </p:tav>
                                      </p:tavLst>
                                    </p:anim>
                                    <p:anim calcmode="lin" valueType="num">
                                      <p:cBhvr>
                                        <p:cTn id="55"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56"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57"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4" grpId="0" animBg="1"/>
      <p:bldP spid="5" grpId="0" animBg="1"/>
      <p:bldP spid="6" grpId="0" animBg="1"/>
      <p:bldP spid="7" grpId="0"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6"/>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19459" name="Text Box 3"/>
          <p:cNvSpPr txBox="1">
            <a:spLocks noChangeArrowheads="1"/>
          </p:cNvSpPr>
          <p:nvPr/>
        </p:nvSpPr>
        <p:spPr bwMode="auto">
          <a:xfrm>
            <a:off x="685800" y="1371604"/>
            <a:ext cx="2895600" cy="525160"/>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Arial" charset="0"/>
                <a:ea typeface="ＭＳ Ｐゴシック" charset="0"/>
                <a:cs typeface="Times New Roman"/>
              </a:rPr>
              <a:t>Key Verse:  1:8</a:t>
            </a:r>
          </a:p>
        </p:txBody>
      </p:sp>
      <p:sp>
        <p:nvSpPr>
          <p:cNvPr id="19460" name="Text Box 4"/>
          <p:cNvSpPr txBox="1">
            <a:spLocks noChangeArrowheads="1"/>
          </p:cNvSpPr>
          <p:nvPr/>
        </p:nvSpPr>
        <p:spPr bwMode="auto">
          <a:xfrm>
            <a:off x="685800" y="2133618"/>
            <a:ext cx="2819400" cy="4143375"/>
          </a:xfrm>
          <a:prstGeom prst="rect">
            <a:avLst/>
          </a:prstGeom>
          <a:noFill/>
          <a:ln>
            <a:noFill/>
          </a:ln>
          <a:effectLst>
            <a:outerShdw dist="35921" dir="2700000" algn="ctr" rotWithShape="0">
              <a:schemeClr val="bg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marL="574675" indent="-5746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0" u="none" strike="noStrike" kern="1200" cap="none" spc="0" normalizeH="0" baseline="0" noProof="0">
                <a:ln>
                  <a:noFill/>
                </a:ln>
                <a:solidFill>
                  <a:srgbClr val="003300"/>
                </a:solidFill>
                <a:effectLst/>
                <a:uLnTx/>
                <a:uFillTx/>
                <a:latin typeface="Arial" charset="0"/>
                <a:ea typeface="ＭＳ Ｐゴシック" charset="0"/>
                <a:cs typeface="Times New Roman" charset="0"/>
              </a:rPr>
              <a:t>2:</a:t>
            </a: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47b</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6:7</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8:40</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9:31</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12:24</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16:5</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19:20</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28:30-31</a:t>
            </a:r>
            <a:endParaRPr kumimoji="0" lang="en-US" sz="2800" b="1" i="0" u="none" strike="noStrike" kern="1200" cap="none" spc="0" normalizeH="0" baseline="0" noProof="0">
              <a:ln>
                <a:noFill/>
              </a:ln>
              <a:solidFill>
                <a:srgbClr val="003300"/>
              </a:solidFill>
              <a:effectLst/>
              <a:uLnTx/>
              <a:uFillTx/>
              <a:latin typeface="Arial" charset="0"/>
              <a:ea typeface="ＭＳ Ｐゴシック" charset="0"/>
              <a:cs typeface="Arial" charset="0"/>
            </a:endParaRPr>
          </a:p>
        </p:txBody>
      </p:sp>
      <p:pic>
        <p:nvPicPr>
          <p:cNvPr id="19461"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1600206"/>
            <a:ext cx="2971800" cy="4619625"/>
          </a:xfrm>
          <a:prstGeom prst="rect">
            <a:avLst/>
          </a:prstGeom>
          <a:noFill/>
          <a:ln w="12700">
            <a:solidFill>
              <a:schemeClr val="tx1"/>
            </a:solidFill>
            <a:miter lim="800000"/>
            <a:headEnd/>
            <a:tailEnd/>
          </a:ln>
          <a:effectLst>
            <a:outerShdw dist="107763" dir="2700000" algn="ctr" rotWithShape="0">
              <a:schemeClr val="tx1"/>
            </a:outerShdw>
          </a:effectLst>
          <a:extLst>
            <a:ext uri="{909E8E84-426E-40dd-AFC4-6F175D3DCCD1}">
              <a14:hiddenFill xmlns="" xmlns:a14="http://schemas.microsoft.com/office/drawing/2010/main">
                <a:solidFill>
                  <a:srgbClr val="FFFFFF"/>
                </a:solidFill>
              </a14:hiddenFill>
            </a:ext>
          </a:extLst>
        </p:spPr>
      </p:pic>
      <p:sp>
        <p:nvSpPr>
          <p:cNvPr id="19480" name="Text Box 24"/>
          <p:cNvSpPr txBox="1">
            <a:spLocks noChangeArrowheads="1"/>
          </p:cNvSpPr>
          <p:nvPr/>
        </p:nvSpPr>
        <p:spPr bwMode="auto">
          <a:xfrm>
            <a:off x="304800" y="5715007"/>
            <a:ext cx="3124200" cy="912813"/>
          </a:xfrm>
          <a:prstGeom prst="rect">
            <a:avLst/>
          </a:prstGeom>
          <a:noFill/>
          <a:ln w="28575">
            <a:solidFill>
              <a:srgbClr val="660033"/>
            </a:solidFill>
            <a:miter lim="800000"/>
            <a:headEnd/>
            <a:tailEnd/>
          </a:ln>
          <a:effectLst>
            <a:outerShdw dist="35921" dir="2700000" algn="ctr" rotWithShape="0">
              <a:schemeClr val="bg1"/>
            </a:outerShdw>
          </a:effectLst>
        </p:spPr>
        <p:txBody>
          <a:bodyPr lIns="91334" tIns="45667" rIns="91334" bIns="45667">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660033"/>
              </a:solidFill>
              <a:effectLst/>
              <a:uLnTx/>
              <a:uFillTx/>
              <a:latin typeface="Times New Roman" pitchFamily="18" charset="0"/>
              <a:ea typeface="ＭＳ Ｐゴシック" charset="0"/>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660033"/>
                </a:solidFill>
                <a:effectLst/>
                <a:uLnTx/>
                <a:uFillTx/>
                <a:latin typeface="Arial Narrow" pitchFamily="34" charset="0"/>
                <a:ea typeface="ＭＳ Ｐゴシック" charset="0"/>
                <a:cs typeface="Times New Roman"/>
              </a:rPr>
              <a:t>Why end this way?</a:t>
            </a:r>
          </a:p>
        </p:txBody>
      </p:sp>
      <p:grpSp>
        <p:nvGrpSpPr>
          <p:cNvPr id="2" name="Group 38"/>
          <p:cNvGrpSpPr>
            <a:grpSpLocks/>
          </p:cNvGrpSpPr>
          <p:nvPr/>
        </p:nvGrpSpPr>
        <p:grpSpPr bwMode="auto">
          <a:xfrm>
            <a:off x="2743200" y="3352800"/>
            <a:ext cx="3733800" cy="1752600"/>
            <a:chOff x="1728" y="2112"/>
            <a:chExt cx="2352" cy="1104"/>
          </a:xfrm>
        </p:grpSpPr>
        <p:sp>
          <p:nvSpPr>
            <p:cNvPr id="262174" name="Text Box 39"/>
            <p:cNvSpPr txBox="1">
              <a:spLocks noChangeArrowheads="1"/>
            </p:cNvSpPr>
            <p:nvPr/>
          </p:nvSpPr>
          <p:spPr bwMode="auto">
            <a:xfrm>
              <a:off x="1728" y="2112"/>
              <a:ext cx="720" cy="23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Narrow" charset="0"/>
                  <a:ea typeface="ＭＳ Ｐゴシック" charset="0"/>
                  <a:cs typeface="Times New Roman" charset="0"/>
                </a:rPr>
                <a:t>1:1–6:7</a:t>
              </a:r>
            </a:p>
          </p:txBody>
        </p:sp>
        <p:sp>
          <p:nvSpPr>
            <p:cNvPr id="262175" name="Line 40"/>
            <p:cNvSpPr>
              <a:spLocks noChangeShapeType="1"/>
            </p:cNvSpPr>
            <p:nvPr/>
          </p:nvSpPr>
          <p:spPr bwMode="auto">
            <a:xfrm>
              <a:off x="2448" y="2208"/>
              <a:ext cx="1440" cy="768"/>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76" name="Oval 41"/>
            <p:cNvSpPr>
              <a:spLocks noChangeArrowheads="1"/>
            </p:cNvSpPr>
            <p:nvPr/>
          </p:nvSpPr>
          <p:spPr bwMode="auto">
            <a:xfrm>
              <a:off x="3792" y="2928"/>
              <a:ext cx="288" cy="288"/>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grpSp>
      <p:grpSp>
        <p:nvGrpSpPr>
          <p:cNvPr id="3" name="Group 42"/>
          <p:cNvGrpSpPr>
            <a:grpSpLocks/>
          </p:cNvGrpSpPr>
          <p:nvPr/>
        </p:nvGrpSpPr>
        <p:grpSpPr bwMode="auto">
          <a:xfrm>
            <a:off x="2743200" y="3352800"/>
            <a:ext cx="4267200" cy="2514600"/>
            <a:chOff x="1728" y="2112"/>
            <a:chExt cx="2688" cy="1584"/>
          </a:xfrm>
        </p:grpSpPr>
        <p:sp>
          <p:nvSpPr>
            <p:cNvPr id="262171" name="Text Box 43"/>
            <p:cNvSpPr txBox="1">
              <a:spLocks noChangeArrowheads="1"/>
            </p:cNvSpPr>
            <p:nvPr/>
          </p:nvSpPr>
          <p:spPr bwMode="auto">
            <a:xfrm>
              <a:off x="1728" y="2592"/>
              <a:ext cx="768" cy="23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Narrow" charset="0"/>
                  <a:ea typeface="ＭＳ Ｐゴシック" charset="0"/>
                  <a:cs typeface="Times New Roman" charset="0"/>
                </a:rPr>
                <a:t>6:8–8:40</a:t>
              </a:r>
            </a:p>
          </p:txBody>
        </p:sp>
        <p:sp>
          <p:nvSpPr>
            <p:cNvPr id="262172" name="Line 44"/>
            <p:cNvSpPr>
              <a:spLocks noChangeShapeType="1"/>
            </p:cNvSpPr>
            <p:nvPr/>
          </p:nvSpPr>
          <p:spPr bwMode="auto">
            <a:xfrm>
              <a:off x="2496" y="2736"/>
              <a:ext cx="720" cy="0"/>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73" name="Oval 45"/>
            <p:cNvSpPr>
              <a:spLocks noChangeArrowheads="1"/>
            </p:cNvSpPr>
            <p:nvPr/>
          </p:nvSpPr>
          <p:spPr bwMode="auto">
            <a:xfrm>
              <a:off x="3216" y="2112"/>
              <a:ext cx="1200" cy="1584"/>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grpSp>
      <p:grpSp>
        <p:nvGrpSpPr>
          <p:cNvPr id="4" name="Group 60"/>
          <p:cNvGrpSpPr>
            <a:grpSpLocks/>
          </p:cNvGrpSpPr>
          <p:nvPr/>
        </p:nvGrpSpPr>
        <p:grpSpPr bwMode="auto">
          <a:xfrm>
            <a:off x="2667001" y="838200"/>
            <a:ext cx="6324600" cy="5715000"/>
            <a:chOff x="1680" y="528"/>
            <a:chExt cx="3984" cy="3600"/>
          </a:xfrm>
        </p:grpSpPr>
        <p:grpSp>
          <p:nvGrpSpPr>
            <p:cNvPr id="262157" name="Group 61"/>
            <p:cNvGrpSpPr>
              <a:grpSpLocks/>
            </p:cNvGrpSpPr>
            <p:nvPr/>
          </p:nvGrpSpPr>
          <p:grpSpPr bwMode="auto">
            <a:xfrm>
              <a:off x="1680" y="768"/>
              <a:ext cx="3984" cy="3360"/>
              <a:chOff x="1680" y="768"/>
              <a:chExt cx="3984" cy="3360"/>
            </a:xfrm>
          </p:grpSpPr>
          <p:sp>
            <p:nvSpPr>
              <p:cNvPr id="262159" name="Text Box 62"/>
              <p:cNvSpPr txBox="1">
                <a:spLocks noChangeArrowheads="1"/>
              </p:cNvSpPr>
              <p:nvPr/>
            </p:nvSpPr>
            <p:spPr bwMode="auto">
              <a:xfrm>
                <a:off x="1680" y="3072"/>
                <a:ext cx="864" cy="23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Narrow" charset="0"/>
                    <a:ea typeface="ＭＳ Ｐゴシック" charset="0"/>
                    <a:cs typeface="Times New Roman" charset="0"/>
                  </a:rPr>
                  <a:t>Acts 9–28</a:t>
                </a:r>
              </a:p>
            </p:txBody>
          </p:sp>
          <p:sp>
            <p:nvSpPr>
              <p:cNvPr id="262160" name="Line 63"/>
              <p:cNvSpPr>
                <a:spLocks noChangeShapeType="1"/>
              </p:cNvSpPr>
              <p:nvPr/>
            </p:nvSpPr>
            <p:spPr bwMode="auto">
              <a:xfrm>
                <a:off x="2544" y="3216"/>
                <a:ext cx="528" cy="0"/>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1" name="Oval 64"/>
              <p:cNvSpPr>
                <a:spLocks noChangeArrowheads="1"/>
              </p:cNvSpPr>
              <p:nvPr/>
            </p:nvSpPr>
            <p:spPr bwMode="auto">
              <a:xfrm>
                <a:off x="2880" y="912"/>
                <a:ext cx="2688" cy="3072"/>
              </a:xfrm>
              <a:prstGeom prst="ellipse">
                <a:avLst/>
              </a:prstGeom>
              <a:noFill/>
              <a:ln w="28575">
                <a:solidFill>
                  <a:srgbClr val="FF0000"/>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262162" name="Line 65"/>
              <p:cNvSpPr>
                <a:spLocks noChangeShapeType="1"/>
              </p:cNvSpPr>
              <p:nvPr/>
            </p:nvSpPr>
            <p:spPr bwMode="auto">
              <a:xfrm flipH="1" flipV="1">
                <a:off x="2784" y="1968"/>
                <a:ext cx="144"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3" name="Line 66"/>
              <p:cNvSpPr>
                <a:spLocks noChangeShapeType="1"/>
              </p:cNvSpPr>
              <p:nvPr/>
            </p:nvSpPr>
            <p:spPr bwMode="auto">
              <a:xfrm flipH="1" flipV="1">
                <a:off x="3312" y="1152"/>
                <a:ext cx="48"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4" name="Line 67"/>
              <p:cNvSpPr>
                <a:spLocks noChangeShapeType="1"/>
              </p:cNvSpPr>
              <p:nvPr/>
            </p:nvSpPr>
            <p:spPr bwMode="auto">
              <a:xfrm flipV="1">
                <a:off x="4272" y="768"/>
                <a:ext cx="0" cy="144"/>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5" name="Line 68"/>
              <p:cNvSpPr>
                <a:spLocks noChangeShapeType="1"/>
              </p:cNvSpPr>
              <p:nvPr/>
            </p:nvSpPr>
            <p:spPr bwMode="auto">
              <a:xfrm flipV="1">
                <a:off x="5184" y="1248"/>
                <a:ext cx="96" cy="96"/>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6" name="Line 69"/>
              <p:cNvSpPr>
                <a:spLocks noChangeShapeType="1"/>
              </p:cNvSpPr>
              <p:nvPr/>
            </p:nvSpPr>
            <p:spPr bwMode="auto">
              <a:xfrm flipV="1">
                <a:off x="5520" y="2016"/>
                <a:ext cx="144"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7" name="Line 70"/>
              <p:cNvSpPr>
                <a:spLocks noChangeShapeType="1"/>
              </p:cNvSpPr>
              <p:nvPr/>
            </p:nvSpPr>
            <p:spPr bwMode="auto">
              <a:xfrm>
                <a:off x="5520" y="2928"/>
                <a:ext cx="96"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8" name="Line 71"/>
              <p:cNvSpPr>
                <a:spLocks noChangeShapeType="1"/>
              </p:cNvSpPr>
              <p:nvPr/>
            </p:nvSpPr>
            <p:spPr bwMode="auto">
              <a:xfrm>
                <a:off x="5232" y="3504"/>
                <a:ext cx="96"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9" name="Line 72"/>
              <p:cNvSpPr>
                <a:spLocks noChangeShapeType="1"/>
              </p:cNvSpPr>
              <p:nvPr/>
            </p:nvSpPr>
            <p:spPr bwMode="auto">
              <a:xfrm flipH="1">
                <a:off x="4320" y="3984"/>
                <a:ext cx="0" cy="144"/>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70" name="Line 73"/>
              <p:cNvSpPr>
                <a:spLocks noChangeShapeType="1"/>
              </p:cNvSpPr>
              <p:nvPr/>
            </p:nvSpPr>
            <p:spPr bwMode="auto">
              <a:xfrm flipH="1">
                <a:off x="3072" y="3456"/>
                <a:ext cx="48"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grpSp>
        <p:sp>
          <p:nvSpPr>
            <p:cNvPr id="262158" name="Text Box 74"/>
            <p:cNvSpPr txBox="1">
              <a:spLocks noChangeArrowheads="1"/>
            </p:cNvSpPr>
            <p:nvPr/>
          </p:nvSpPr>
          <p:spPr bwMode="auto">
            <a:xfrm>
              <a:off x="4512" y="528"/>
              <a:ext cx="960"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End of the Earth</a:t>
              </a:r>
            </a:p>
          </p:txBody>
        </p:sp>
      </p:grpSp>
      <p:sp>
        <p:nvSpPr>
          <p:cNvPr id="31" name="Text Box 3"/>
          <p:cNvSpPr txBox="1">
            <a:spLocks noChangeArrowheads="1"/>
          </p:cNvSpPr>
          <p:nvPr/>
        </p:nvSpPr>
        <p:spPr bwMode="auto">
          <a:xfrm>
            <a:off x="3505200" y="6477003"/>
            <a:ext cx="5638800" cy="307975"/>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Times New Roman"/>
              </a:rPr>
              <a:t>Adapted from Stanley D. Toussaint, </a:t>
            </a:r>
            <a:r>
              <a:rPr kumimoji="0" lang="en-US" sz="1400" b="1" i="1" u="none" strike="noStrike" kern="1200" cap="none" spc="0" normalizeH="0" baseline="0" noProof="0" dirty="0">
                <a:ln>
                  <a:noFill/>
                </a:ln>
                <a:solidFill>
                  <a:srgbClr val="000000"/>
                </a:solidFill>
                <a:effectLst/>
                <a:uLnTx/>
                <a:uFillTx/>
                <a:latin typeface="Arial" charset="0"/>
                <a:ea typeface="ＭＳ Ｐゴシック" charset="0"/>
                <a:cs typeface="Times New Roman"/>
              </a:rPr>
              <a:t>BKC</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Times New Roman"/>
              </a:rPr>
              <a:t>; Jeremy Chew, EAST</a:t>
            </a:r>
          </a:p>
        </p:txBody>
      </p:sp>
      <p:sp>
        <p:nvSpPr>
          <p:cNvPr id="262154" name="Text Box 2"/>
          <p:cNvSpPr txBox="1">
            <a:spLocks noChangeArrowheads="1"/>
          </p:cNvSpPr>
          <p:nvPr/>
        </p:nvSpPr>
        <p:spPr bwMode="auto">
          <a:xfrm>
            <a:off x="8402916" y="57158"/>
            <a:ext cx="69796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125</a:t>
            </a:r>
          </a:p>
        </p:txBody>
      </p:sp>
      <p:sp>
        <p:nvSpPr>
          <p:cNvPr id="262155" name="Title 32"/>
          <p:cNvSpPr>
            <a:spLocks noGrp="1"/>
          </p:cNvSpPr>
          <p:nvPr>
            <p:ph type="title" idx="4294967295"/>
          </p:nvPr>
        </p:nvSpPr>
        <p:spPr>
          <a:xfrm>
            <a:off x="838200" y="0"/>
            <a:ext cx="7391400" cy="838200"/>
          </a:xfrm>
          <a:solidFill>
            <a:srgbClr val="000000"/>
          </a:solidFill>
        </p:spPr>
        <p:txBody>
          <a:bodyPr/>
          <a:lstStyle/>
          <a:p>
            <a:r>
              <a:rPr lang="en-US" sz="4800" b="1">
                <a:solidFill>
                  <a:srgbClr val="FFFFFF"/>
                </a:solidFill>
                <a:latin typeface="Arial" charset="0"/>
                <a:cs typeface="Times New Roman" charset="0"/>
              </a:rPr>
              <a:t>Progress Reports</a:t>
            </a:r>
            <a:endParaRPr lang="en-US">
              <a:solidFill>
                <a:srgbClr val="FFFFFF"/>
              </a:solidFill>
              <a:latin typeface="Times New Roman" charset="0"/>
              <a:cs typeface="Times New Roman" charset="0"/>
            </a:endParaRPr>
          </a:p>
        </p:txBody>
      </p:sp>
      <p:pic>
        <p:nvPicPr>
          <p:cNvPr id="262156" name="Picture 34" descr="A+.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1161108">
            <a:off x="139717" y="215901"/>
            <a:ext cx="1489075" cy="1098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2585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checkerboard(across)">
                                      <p:cBhvr>
                                        <p:cTn id="7" dur="500"/>
                                        <p:tgtEl>
                                          <p:spTgt spid="194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checkerboard(across)">
                                      <p:cBhvr>
                                        <p:cTn id="12" dur="500"/>
                                        <p:tgtEl>
                                          <p:spTgt spid="194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480"/>
                                        </p:tgtEl>
                                        <p:attrNameLst>
                                          <p:attrName>style.visibility</p:attrName>
                                        </p:attrNameLst>
                                      </p:cBhvr>
                                      <p:to>
                                        <p:strVal val="visible"/>
                                      </p:to>
                                    </p:set>
                                    <p:anim calcmode="lin" valueType="num">
                                      <p:cBhvr additive="base">
                                        <p:cTn id="17" dur="500" fill="hold"/>
                                        <p:tgtEl>
                                          <p:spTgt spid="19480"/>
                                        </p:tgtEl>
                                        <p:attrNameLst>
                                          <p:attrName>ppt_x</p:attrName>
                                        </p:attrNameLst>
                                      </p:cBhvr>
                                      <p:tavLst>
                                        <p:tav tm="0">
                                          <p:val>
                                            <p:strVal val="#ppt_x"/>
                                          </p:val>
                                        </p:tav>
                                        <p:tav tm="100000">
                                          <p:val>
                                            <p:strVal val="#ppt_x"/>
                                          </p:val>
                                        </p:tav>
                                      </p:tavLst>
                                    </p:anim>
                                    <p:anim calcmode="lin" valueType="num">
                                      <p:cBhvr additive="base">
                                        <p:cTn id="18" dur="500" fill="hold"/>
                                        <p:tgtEl>
                                          <p:spTgt spid="1948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checkerboard(across)">
                                      <p:cBhvr>
                                        <p:cTn id="23" dur="500"/>
                                        <p:tgtEl>
                                          <p:spTgt spid="194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0-#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0-#ppt_w/2"/>
                                          </p:val>
                                        </p:tav>
                                        <p:tav tm="100000">
                                          <p:val>
                                            <p:strVal val="#ppt_x"/>
                                          </p:val>
                                        </p:tav>
                                      </p:tavLst>
                                    </p:anim>
                                    <p:anim calcmode="lin" valueType="num">
                                      <p:cBhvr additive="base">
                                        <p:cTn id="3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utoUpdateAnimBg="0"/>
      <p:bldP spid="19460" grpId="0" autoUpdateAnimBg="0"/>
      <p:bldP spid="19480"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a:extLst>
              <a:ext uri="{FF2B5EF4-FFF2-40B4-BE49-F238E27FC236}">
                <a16:creationId xmlns:a16="http://schemas.microsoft.com/office/drawing/2014/main" id="{56FF7299-9302-0543-89F0-6081DDF4F676}"/>
              </a:ext>
            </a:extLst>
          </p:cNvPr>
          <p:cNvSpPr/>
          <p:nvPr/>
        </p:nvSpPr>
        <p:spPr bwMode="auto">
          <a:xfrm>
            <a:off x="0" y="2495713"/>
            <a:ext cx="4349577" cy="3608531"/>
          </a:xfrm>
          <a:prstGeom prst="downArrowCallout">
            <a:avLst/>
          </a:prstGeom>
          <a:solidFill>
            <a:srgbClr val="C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6" name="Down Arrow Callout 5">
            <a:extLst>
              <a:ext uri="{FF2B5EF4-FFF2-40B4-BE49-F238E27FC236}">
                <a16:creationId xmlns:a16="http://schemas.microsoft.com/office/drawing/2014/main" id="{13EC767D-8C09-F344-B47D-B63F65639DDD}"/>
              </a:ext>
            </a:extLst>
          </p:cNvPr>
          <p:cNvSpPr/>
          <p:nvPr/>
        </p:nvSpPr>
        <p:spPr bwMode="auto">
          <a:xfrm flipV="1">
            <a:off x="4349578" y="1198246"/>
            <a:ext cx="4794422" cy="3608531"/>
          </a:xfrm>
          <a:prstGeom prst="downArrowCallout">
            <a:avLst/>
          </a:prstGeom>
          <a:solidFill>
            <a:schemeClr val="accent2">
              <a:lumMod val="75000"/>
            </a:schemeClr>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00098" name="Rectangle 2"/>
          <p:cNvSpPr>
            <a:spLocks noGrp="1" noChangeArrowheads="1"/>
          </p:cNvSpPr>
          <p:nvPr>
            <p:ph type="ctrTitle"/>
          </p:nvPr>
        </p:nvSpPr>
        <p:spPr>
          <a:xfrm>
            <a:off x="0" y="1"/>
            <a:ext cx="9144000" cy="1001358"/>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Main Idea of Acts 12:1-24</a:t>
            </a:r>
          </a:p>
        </p:txBody>
      </p:sp>
      <p:sp>
        <p:nvSpPr>
          <p:cNvPr id="3" name="Rectangle 2"/>
          <p:cNvSpPr txBox="1">
            <a:spLocks noChangeArrowheads="1"/>
          </p:cNvSpPr>
          <p:nvPr/>
        </p:nvSpPr>
        <p:spPr bwMode="auto">
          <a:xfrm>
            <a:off x="1" y="2458644"/>
            <a:ext cx="4349577" cy="24099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judges oppressors</a:t>
            </a:r>
          </a:p>
        </p:txBody>
      </p:sp>
      <p:sp>
        <p:nvSpPr>
          <p:cNvPr id="4" name="Rectangle 2">
            <a:extLst>
              <a:ext uri="{FF2B5EF4-FFF2-40B4-BE49-F238E27FC236}">
                <a16:creationId xmlns:a16="http://schemas.microsoft.com/office/drawing/2014/main" id="{CD43D39F-44BD-D542-8657-71559424AC33}"/>
              </a:ext>
            </a:extLst>
          </p:cNvPr>
          <p:cNvSpPr txBox="1">
            <a:spLocks noChangeArrowheads="1"/>
          </p:cNvSpPr>
          <p:nvPr/>
        </p:nvSpPr>
        <p:spPr bwMode="auto">
          <a:xfrm>
            <a:off x="4349578" y="2458644"/>
            <a:ext cx="4794422" cy="24099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while expanding his church</a:t>
            </a:r>
          </a:p>
        </p:txBody>
      </p:sp>
    </p:spTree>
    <p:extLst>
      <p:ext uri="{BB962C8B-B14F-4D97-AF65-F5344CB8AC3E}">
        <p14:creationId xmlns:p14="http://schemas.microsoft.com/office/powerpoint/2010/main" val="4231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3000"/>
                                        <p:tgtEl>
                                          <p:spTgt spid="2"/>
                                        </p:tgtEl>
                                      </p:cBhvr>
                                    </p:animEffect>
                                  </p:childTnLst>
                                </p:cTn>
                              </p:par>
                            </p:childTnLst>
                          </p:cTn>
                        </p:par>
                        <p:par>
                          <p:cTn id="8" fill="hold">
                            <p:stCondLst>
                              <p:cond delay="30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What’s the point?">
            <a:extLst>
              <a:ext uri="{FF2B5EF4-FFF2-40B4-BE49-F238E27FC236}">
                <a16:creationId xmlns:a16="http://schemas.microsoft.com/office/drawing/2014/main" id="{A9EFECB5-0F16-8643-9E89-EB58BAD38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91888"/>
            <a:ext cx="3744097" cy="1426847"/>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Psalm 31</a:t>
            </a:r>
          </a:p>
        </p:txBody>
      </p:sp>
      <p:sp>
        <p:nvSpPr>
          <p:cNvPr id="4" name="Rectangle 2">
            <a:extLst>
              <a:ext uri="{FF2B5EF4-FFF2-40B4-BE49-F238E27FC236}">
                <a16:creationId xmlns:a16="http://schemas.microsoft.com/office/drawing/2014/main" id="{862D1764-C0DC-6941-A211-97AABF1C37DA}"/>
              </a:ext>
            </a:extLst>
          </p:cNvPr>
          <p:cNvSpPr txBox="1">
            <a:spLocks noChangeArrowheads="1"/>
          </p:cNvSpPr>
          <p:nvPr/>
        </p:nvSpPr>
        <p:spPr bwMode="auto">
          <a:xfrm>
            <a:off x="4275441" y="0"/>
            <a:ext cx="4843847"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Love the </a:t>
            </a:r>
            <a:r>
              <a:rPr kumimoji="0" lang="en-US" sz="2800" b="1" i="0" u="none" strike="noStrike" kern="1200" cap="small" spc="0" normalizeH="0" baseline="0" noProof="0" dirty="0">
                <a:ln>
                  <a:noFill/>
                </a:ln>
                <a:solidFill>
                  <a:srgbClr val="FFFFFF"/>
                </a:solidFill>
                <a:effectLst/>
                <a:uLnTx/>
                <a:uFillTx/>
                <a:latin typeface="Arial"/>
                <a:ea typeface="ＭＳ Ｐゴシック" pitchFamily="-108" charset="-128"/>
                <a:cs typeface="Arial"/>
              </a:rPr>
              <a:t>Lord</a:t>
            </a:r>
            <a:r>
              <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all you godly ones! </a:t>
            </a: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For the </a:t>
            </a:r>
            <a:r>
              <a:rPr kumimoji="0" lang="en-US" sz="2800" b="1" i="0" u="none" strike="noStrike" kern="1200" cap="small" spc="0" normalizeH="0" baseline="0" noProof="0" dirty="0">
                <a:ln>
                  <a:noFill/>
                </a:ln>
                <a:solidFill>
                  <a:srgbClr val="FFFFFF"/>
                </a:solidFill>
                <a:effectLst/>
                <a:uLnTx/>
                <a:uFillTx/>
                <a:latin typeface="Arial"/>
                <a:ea typeface="ＭＳ Ｐゴシック" pitchFamily="-108" charset="-128"/>
                <a:cs typeface="Arial"/>
              </a:rPr>
              <a:t>Lord</a:t>
            </a:r>
            <a:r>
              <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protects those who are loyal to him, </a:t>
            </a: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but he harshly punishes the arrogant. </a:t>
            </a: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uLnTx/>
                <a:uFillTx/>
                <a:latin typeface="Arial"/>
                <a:ea typeface="ＭＳ Ｐゴシック" pitchFamily="-108" charset="-128"/>
                <a:cs typeface="Arial"/>
              </a:rPr>
              <a:t>24 </a:t>
            </a:r>
            <a:r>
              <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So be strong and courageous, </a:t>
            </a: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all you who put your hope in the </a:t>
            </a:r>
            <a:r>
              <a:rPr kumimoji="0" lang="en-US" sz="2800" b="1" i="0" u="none" strike="noStrike" kern="1200" cap="small" spc="0" normalizeH="0" baseline="0" noProof="0" dirty="0">
                <a:ln>
                  <a:noFill/>
                </a:ln>
                <a:solidFill>
                  <a:srgbClr val="FFFFFF"/>
                </a:solidFill>
                <a:effectLst/>
                <a:uLnTx/>
                <a:uFillTx/>
                <a:latin typeface="Arial"/>
                <a:ea typeface="ＭＳ Ｐゴシック" pitchFamily="-108" charset="-128"/>
                <a:cs typeface="Arial"/>
              </a:rPr>
              <a:t>Lord</a:t>
            </a:r>
            <a:r>
              <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p>
          <a:p>
            <a:pPr marL="0" marR="0" lvl="0" indent="0" algn="ctr" defTabSz="457177"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(Ps 31:23–24 NLT)</a:t>
            </a:r>
          </a:p>
        </p:txBody>
      </p:sp>
    </p:spTree>
    <p:extLst>
      <p:ext uri="{BB962C8B-B14F-4D97-AF65-F5344CB8AC3E}">
        <p14:creationId xmlns:p14="http://schemas.microsoft.com/office/powerpoint/2010/main" val="367031554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7091" name="Text Box 3"/>
          <p:cNvSpPr txBox="1">
            <a:spLocks noChangeArrowheads="1"/>
          </p:cNvSpPr>
          <p:nvPr/>
        </p:nvSpPr>
        <p:spPr bwMode="auto">
          <a:xfrm>
            <a:off x="8243895" y="44459"/>
            <a:ext cx="86913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131e</a:t>
            </a:r>
          </a:p>
        </p:txBody>
      </p:sp>
      <p:pic>
        <p:nvPicPr>
          <p:cNvPr id="6" name="05-Acts in 3 Minutes TheChurchAtBrookHills.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6512" y="-27384"/>
            <a:ext cx="9217024" cy="5184576"/>
          </a:xfrm>
          <a:prstGeom prst="rect">
            <a:avLst/>
          </a:prstGeom>
        </p:spPr>
      </p:pic>
      <p:sp>
        <p:nvSpPr>
          <p:cNvPr id="217089" name="Rectangle 2"/>
          <p:cNvSpPr>
            <a:spLocks noGrp="1" noChangeArrowheads="1"/>
          </p:cNvSpPr>
          <p:nvPr>
            <p:ph type="title" idx="4294967295"/>
          </p:nvPr>
        </p:nvSpPr>
        <p:spPr>
          <a:xfrm>
            <a:off x="0" y="5373216"/>
            <a:ext cx="9144000" cy="1484784"/>
          </a:xfrm>
        </p:spPr>
        <p:txBody>
          <a:bodyPr/>
          <a:lstStyle/>
          <a:p>
            <a:pPr eaLnBrk="1" hangingPunct="1"/>
            <a:r>
              <a:rPr lang="en-US" sz="4000" b="1" i="1" dirty="0">
                <a:latin typeface="Arial" charset="0"/>
                <a:ea typeface="ＭＳ Ｐゴシック" charset="0"/>
                <a:cs typeface="Arial" charset="0"/>
              </a:rPr>
              <a:t>The Book of Acts in 3 Minutes</a:t>
            </a:r>
            <a:r>
              <a:rPr lang="en-US" sz="3600" b="1" i="1" dirty="0">
                <a:latin typeface="Arial" charset="0"/>
                <a:ea typeface="ＭＳ Ｐゴシック" charset="0"/>
                <a:cs typeface="Arial" charset="0"/>
              </a:rPr>
              <a:t> </a:t>
            </a:r>
            <a:br>
              <a:rPr lang="en-US" sz="3600" b="1" i="1" dirty="0">
                <a:latin typeface="Arial" charset="0"/>
                <a:ea typeface="ＭＳ Ｐゴシック" charset="0"/>
                <a:cs typeface="Arial" charset="0"/>
              </a:rPr>
            </a:br>
            <a:r>
              <a:rPr lang="en-US" sz="2800" b="1" i="1" dirty="0">
                <a:latin typeface="Arial" charset="0"/>
                <a:ea typeface="ＭＳ Ｐゴシック" charset="0"/>
                <a:cs typeface="Arial" charset="0"/>
              </a:rPr>
              <a:t>(TheChurchatBrookHills.mp4)</a:t>
            </a:r>
            <a:endParaRPr lang="en-US" sz="2000" i="1" dirty="0">
              <a:latin typeface="Arial" charset="0"/>
              <a:ea typeface="ＭＳ Ｐゴシック" charset="0"/>
              <a:cs typeface="Arial" charset="0"/>
            </a:endParaRPr>
          </a:p>
        </p:txBody>
      </p:sp>
    </p:spTree>
    <p:extLst>
      <p:ext uri="{BB962C8B-B14F-4D97-AF65-F5344CB8AC3E}">
        <p14:creationId xmlns:p14="http://schemas.microsoft.com/office/powerpoint/2010/main" val="1928443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0" y="-819472"/>
            <a:ext cx="9036050" cy="707886"/>
          </a:xfrm>
          <a:prstGeom prst="rect">
            <a:avLst/>
          </a:prstGeom>
          <a:solidFill>
            <a:schemeClr val="bg1"/>
          </a:solidFill>
          <a:ln>
            <a:noFill/>
          </a:ln>
          <a:effectLst>
            <a:outerShdw blurRad="63500" dist="107763" dir="18900000" algn="ctr" rotWithShape="0">
              <a:schemeClr val="bg2">
                <a:alpha val="50000"/>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Jott 43 Extended" charset="0"/>
                <a:ea typeface="ＭＳ Ｐゴシック" charset="0"/>
                <a:cs typeface="+mn-cs"/>
              </a:rPr>
              <a:t>Ezekiel 37:5</a:t>
            </a:r>
            <a:endParaRPr kumimoji="0" lang="en-US" sz="7200" b="1" i="0" u="none" strike="noStrike" kern="1200" cap="none" spc="0" normalizeH="0" baseline="0" noProof="0" dirty="0">
              <a:ln>
                <a:noFill/>
              </a:ln>
              <a:solidFill>
                <a:srgbClr val="FFFFFF"/>
              </a:solidFill>
              <a:effectLst/>
              <a:uLnTx/>
              <a:uFillTx/>
              <a:latin typeface="Jott 43 Extended" charset="0"/>
              <a:ea typeface="ＭＳ Ｐゴシック" charset="0"/>
              <a:cs typeface="+mn-cs"/>
            </a:endParaRPr>
          </a:p>
        </p:txBody>
      </p:sp>
      <p:sp>
        <p:nvSpPr>
          <p:cNvPr id="5" name="Text Box 2"/>
          <p:cNvSpPr txBox="1">
            <a:spLocks noChangeArrowheads="1"/>
          </p:cNvSpPr>
          <p:nvPr/>
        </p:nvSpPr>
        <p:spPr bwMode="auto">
          <a:xfrm>
            <a:off x="107950" y="6150114"/>
            <a:ext cx="9036050" cy="584776"/>
          </a:xfrm>
          <a:prstGeom prst="rect">
            <a:avLst/>
          </a:prstGeom>
          <a:solidFill>
            <a:schemeClr val="bg1"/>
          </a:solidFill>
          <a:ln>
            <a:noFill/>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Jott 43 Extended" charset="0"/>
                <a:ea typeface="ＭＳ Ｐゴシック" charset="0"/>
                <a:cs typeface="+mn-cs"/>
              </a:rPr>
              <a:t>* Don't try that on the final exam</a:t>
            </a:r>
            <a:endParaRPr kumimoji="0" lang="en-US" sz="6000" b="1" i="1" u="none" strike="noStrike" kern="1200" cap="none" spc="0" normalizeH="0" baseline="0" noProof="0" dirty="0">
              <a:ln>
                <a:noFill/>
              </a:ln>
              <a:solidFill>
                <a:srgbClr val="FFFFFF"/>
              </a:solidFill>
              <a:effectLst/>
              <a:uLnTx/>
              <a:uFillTx/>
              <a:latin typeface="Jott 43 Extended" charset="0"/>
              <a:ea typeface="ＭＳ Ｐゴシック" charset="0"/>
              <a:cs typeface="+mn-cs"/>
            </a:endParaRPr>
          </a:p>
        </p:txBody>
      </p:sp>
      <p:pic>
        <p:nvPicPr>
          <p:cNvPr id="3" name="Picture 2" descr="Ezekiel 37:5 [fullscree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0844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05541" name="Text Box 5"/>
          <p:cNvSpPr txBox="1">
            <a:spLocks noChangeArrowheads="1"/>
          </p:cNvSpPr>
          <p:nvPr/>
        </p:nvSpPr>
        <p:spPr bwMode="auto">
          <a:xfrm>
            <a:off x="1619672" y="614015"/>
            <a:ext cx="4681538" cy="366713"/>
          </a:xfrm>
          <a:prstGeom prst="rect">
            <a:avLst/>
          </a:prstGeom>
          <a:solidFill>
            <a:schemeClr val="tx1"/>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rPr>
              <a:t>www.bibleweb.org/ MEastStudies/Sem3.htm</a:t>
            </a:r>
          </a:p>
        </p:txBody>
      </p:sp>
      <p:sp>
        <p:nvSpPr>
          <p:cNvPr id="40962" name="Rectangle 2"/>
          <p:cNvSpPr>
            <a:spLocks noGrp="1" noChangeArrowheads="1"/>
          </p:cNvSpPr>
          <p:nvPr>
            <p:ph type="ctrTitle"/>
          </p:nvPr>
        </p:nvSpPr>
        <p:spPr>
          <a:xfrm>
            <a:off x="0" y="-15329"/>
            <a:ext cx="9144000" cy="708025"/>
          </a:xfrm>
          <a:solidFill>
            <a:schemeClr val="tx1"/>
          </a:solidFill>
          <a:effectLst>
            <a:outerShdw blurRad="63500" dist="35921" dir="2700000" algn="ctr" rotWithShape="0">
              <a:schemeClr val="tx2">
                <a:alpha val="74998"/>
              </a:schemeClr>
            </a:outerShdw>
          </a:effectLst>
        </p:spPr>
        <p:txBody>
          <a:bodyPr/>
          <a:lstStyle/>
          <a:p>
            <a:pPr eaLnBrk="1" hangingPunct="1">
              <a:defRPr/>
            </a:pPr>
            <a:r>
              <a:rPr lang="en-US" sz="3600" b="1">
                <a:solidFill>
                  <a:schemeClr val="bg1"/>
                </a:solidFill>
                <a:latin typeface="Arial" charset="0"/>
                <a:ea typeface="ＭＳ Ｐゴシック" charset="0"/>
                <a:cs typeface="ＭＳ Ｐゴシック" charset="0"/>
              </a:rPr>
              <a:t>Jews Return in the 20</a:t>
            </a:r>
            <a:r>
              <a:rPr lang="en-US" sz="3600" b="1" baseline="30000">
                <a:solidFill>
                  <a:schemeClr val="bg1"/>
                </a:solidFill>
                <a:latin typeface="Arial" charset="0"/>
                <a:ea typeface="ＭＳ Ｐゴシック" charset="0"/>
                <a:cs typeface="ＭＳ Ｐゴシック" charset="0"/>
              </a:rPr>
              <a:t>th</a:t>
            </a:r>
            <a:r>
              <a:rPr lang="en-US" sz="3600" b="1">
                <a:solidFill>
                  <a:schemeClr val="bg1"/>
                </a:solidFill>
                <a:latin typeface="Arial" charset="0"/>
                <a:ea typeface="ＭＳ Ｐゴシック" charset="0"/>
                <a:cs typeface="ＭＳ Ｐゴシック" charset="0"/>
              </a:rPr>
              <a:t> Century</a:t>
            </a:r>
            <a:endParaRPr lang="en-US" sz="2400" b="1">
              <a:solidFill>
                <a:schemeClr val="bg1"/>
              </a:solidFill>
              <a:latin typeface="Arial" charset="0"/>
              <a:ea typeface="ＭＳ Ｐゴシック" charset="0"/>
              <a:cs typeface="ＭＳ Ｐゴシック" charset="0"/>
            </a:endParaRPr>
          </a:p>
        </p:txBody>
      </p:sp>
      <p:sp>
        <p:nvSpPr>
          <p:cNvPr id="705539" name="Rectangle 3"/>
          <p:cNvSpPr>
            <a:spLocks noGrp="1" noChangeArrowheads="1"/>
          </p:cNvSpPr>
          <p:nvPr>
            <p:ph type="subTitle" idx="1"/>
          </p:nvPr>
        </p:nvSpPr>
        <p:spPr>
          <a:xfrm>
            <a:off x="76200" y="4114800"/>
            <a:ext cx="5105400" cy="381000"/>
          </a:xfrm>
        </p:spPr>
        <p:txBody>
          <a:bodyPr/>
          <a:lstStyle/>
          <a:p>
            <a:pPr eaLnBrk="1" hangingPunct="1">
              <a:lnSpc>
                <a:spcPct val="90000"/>
              </a:lnSpc>
            </a:pPr>
            <a:endParaRPr lang="en-US" sz="2000">
              <a:latin typeface="Arial" charset="0"/>
              <a:ea typeface="ＭＳ Ｐゴシック" charset="0"/>
              <a:cs typeface="ＭＳ Ｐゴシック" charset="0"/>
            </a:endParaRPr>
          </a:p>
        </p:txBody>
      </p:sp>
      <p:sp>
        <p:nvSpPr>
          <p:cNvPr id="40967" name="Text Box 7"/>
          <p:cNvSpPr txBox="1">
            <a:spLocks noChangeArrowheads="1"/>
          </p:cNvSpPr>
          <p:nvPr/>
        </p:nvSpPr>
        <p:spPr bwMode="auto">
          <a:xfrm>
            <a:off x="8257820" y="0"/>
            <a:ext cx="88618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195b</a:t>
            </a:r>
          </a:p>
        </p:txBody>
      </p:sp>
      <p:grpSp>
        <p:nvGrpSpPr>
          <p:cNvPr id="3" name="Group 2"/>
          <p:cNvGrpSpPr/>
          <p:nvPr/>
        </p:nvGrpSpPr>
        <p:grpSpPr>
          <a:xfrm>
            <a:off x="4857" y="908719"/>
            <a:ext cx="8167543" cy="5976207"/>
            <a:chOff x="4857" y="908719"/>
            <a:chExt cx="8167543" cy="5976207"/>
          </a:xfrm>
        </p:grpSpPr>
        <p:pic>
          <p:nvPicPr>
            <p:cNvPr id="70554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57" y="908719"/>
              <a:ext cx="8167543" cy="5976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755576" y="1340768"/>
              <a:ext cx="4248472"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sp>
          <p:nvSpPr>
            <p:cNvPr id="10" name="Rectangle 9"/>
            <p:cNvSpPr/>
            <p:nvPr/>
          </p:nvSpPr>
          <p:spPr bwMode="auto">
            <a:xfrm>
              <a:off x="107504" y="980728"/>
              <a:ext cx="1368152"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sp>
          <p:nvSpPr>
            <p:cNvPr id="11" name="Rectangle 10"/>
            <p:cNvSpPr/>
            <p:nvPr/>
          </p:nvSpPr>
          <p:spPr bwMode="auto">
            <a:xfrm>
              <a:off x="2843808" y="2060848"/>
              <a:ext cx="2736304"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grpSp>
      <p:sp>
        <p:nvSpPr>
          <p:cNvPr id="8" name="Rectangle 2"/>
          <p:cNvSpPr txBox="1">
            <a:spLocks noChangeArrowheads="1"/>
          </p:cNvSpPr>
          <p:nvPr/>
        </p:nvSpPr>
        <p:spPr bwMode="auto">
          <a:xfrm>
            <a:off x="107504" y="908720"/>
            <a:ext cx="1584176" cy="50405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millions</a:t>
            </a: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2843808" y="1916832"/>
            <a:ext cx="1584176" cy="50405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Total</a:t>
            </a: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2843808" y="2276872"/>
            <a:ext cx="1584176" cy="50405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Jews</a:t>
            </a: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971600" y="1340768"/>
            <a:ext cx="5040560" cy="708025"/>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Growth in the Population of Israel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1916-1986</a:t>
            </a:r>
            <a:endParaRPr kumimoji="0" lang="en-US" sz="1400" b="1" i="1"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99601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95675" y="0"/>
            <a:ext cx="56435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7345" name="Title 1"/>
          <p:cNvSpPr>
            <a:spLocks noGrp="1"/>
          </p:cNvSpPr>
          <p:nvPr>
            <p:ph type="title"/>
          </p:nvPr>
        </p:nvSpPr>
        <p:spPr>
          <a:xfrm>
            <a:off x="0" y="1"/>
            <a:ext cx="4788024" cy="2420887"/>
          </a:xfrm>
        </p:spPr>
        <p:txBody>
          <a:bodyPr/>
          <a:lstStyle/>
          <a:p>
            <a:pPr algn="ctr"/>
            <a:r>
              <a:rPr lang="en-US" sz="3600" b="1" dirty="0">
                <a:solidFill>
                  <a:srgbClr val="FFFFFF"/>
                </a:solidFill>
                <a:effectLst>
                  <a:glow rad="355600">
                    <a:schemeClr val="tx1"/>
                  </a:glow>
                </a:effectLst>
                <a:latin typeface="Arial" charset="0"/>
                <a:ea typeface="新細明體" charset="0"/>
              </a:rPr>
              <a:t>Hitler motivated the Jews to go to their homeland!</a:t>
            </a:r>
          </a:p>
        </p:txBody>
      </p:sp>
    </p:spTree>
    <p:extLst>
      <p:ext uri="{BB962C8B-B14F-4D97-AF65-F5344CB8AC3E}">
        <p14:creationId xmlns:p14="http://schemas.microsoft.com/office/powerpoint/2010/main" val="909308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05" y="2420888"/>
            <a:ext cx="9135229" cy="4437111"/>
          </a:xfrm>
          <a:prstGeom prst="rect">
            <a:avLst/>
          </a:prstGeom>
        </p:spPr>
      </p:pic>
      <p:sp>
        <p:nvSpPr>
          <p:cNvPr id="697345" name="Title 1"/>
          <p:cNvSpPr>
            <a:spLocks noGrp="1"/>
          </p:cNvSpPr>
          <p:nvPr>
            <p:ph type="title"/>
          </p:nvPr>
        </p:nvSpPr>
        <p:spPr>
          <a:xfrm>
            <a:off x="0" y="1"/>
            <a:ext cx="4788024" cy="2420887"/>
          </a:xfrm>
        </p:spPr>
        <p:txBody>
          <a:bodyPr/>
          <a:lstStyle/>
          <a:p>
            <a:pPr algn="ctr"/>
            <a:r>
              <a:rPr lang="en-US" sz="3600" b="1" dirty="0">
                <a:solidFill>
                  <a:srgbClr val="FFFFFF"/>
                </a:solidFill>
                <a:effectLst>
                  <a:glow rad="355600">
                    <a:schemeClr val="tx1"/>
                  </a:glow>
                </a:effectLst>
                <a:latin typeface="Arial" charset="0"/>
                <a:ea typeface="新細明體" charset="0"/>
              </a:rPr>
              <a:t>Hitler motivated the Jews to go to their homeland!</a:t>
            </a:r>
          </a:p>
        </p:txBody>
      </p:sp>
    </p:spTree>
    <p:extLst>
      <p:ext uri="{BB962C8B-B14F-4D97-AF65-F5344CB8AC3E}">
        <p14:creationId xmlns:p14="http://schemas.microsoft.com/office/powerpoint/2010/main" val="1688008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Paul's Thorn in the Flesh - Terradez Ministries">
            <a:extLst>
              <a:ext uri="{FF2B5EF4-FFF2-40B4-BE49-F238E27FC236}">
                <a16:creationId xmlns:a16="http://schemas.microsoft.com/office/drawing/2014/main" id="{41D536BD-D48A-8749-B59E-FF07931D77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064"/>
          <a:stretch/>
        </p:blipFill>
        <p:spPr bwMode="auto">
          <a:xfrm>
            <a:off x="0" y="-74950"/>
            <a:ext cx="9144000" cy="554636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311638"/>
            <a:ext cx="9144000" cy="1425258"/>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Paul’s Thorn in the Flesh</a:t>
            </a:r>
          </a:p>
        </p:txBody>
      </p:sp>
      <p:sp>
        <p:nvSpPr>
          <p:cNvPr id="4" name="Rectangle 2">
            <a:extLst>
              <a:ext uri="{FF2B5EF4-FFF2-40B4-BE49-F238E27FC236}">
                <a16:creationId xmlns:a16="http://schemas.microsoft.com/office/drawing/2014/main" id="{431D2097-15C4-6542-9A28-ECEEA10BC4A0}"/>
              </a:ext>
            </a:extLst>
          </p:cNvPr>
          <p:cNvSpPr txBox="1">
            <a:spLocks noChangeArrowheads="1"/>
          </p:cNvSpPr>
          <p:nvPr/>
        </p:nvSpPr>
        <p:spPr bwMode="auto">
          <a:xfrm>
            <a:off x="0" y="5432741"/>
            <a:ext cx="9144000" cy="14252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My grace is sufficient for you,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for my power is made perfect in weakness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(2 Cor 12:9)</a:t>
            </a:r>
          </a:p>
        </p:txBody>
      </p:sp>
    </p:spTree>
    <p:extLst>
      <p:ext uri="{BB962C8B-B14F-4D97-AF65-F5344CB8AC3E}">
        <p14:creationId xmlns:p14="http://schemas.microsoft.com/office/powerpoint/2010/main" val="323855901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God is leading us from Asia to MENA</a:t>
            </a:r>
          </a:p>
        </p:txBody>
      </p:sp>
      <p:pic>
        <p:nvPicPr>
          <p:cNvPr id="2050" name="Picture 2" descr="Examining the Asia-Africa Relationship | Umaizi">
            <a:extLst>
              <a:ext uri="{FF2B5EF4-FFF2-40B4-BE49-F238E27FC236}">
                <a16:creationId xmlns:a16="http://schemas.microsoft.com/office/drawing/2014/main" id="{9C6905B3-FC86-3C40-8808-98BBA711D0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4727"/>
            <a:ext cx="9144000" cy="4764087"/>
          </a:xfrm>
          <a:prstGeom prst="rect">
            <a:avLst/>
          </a:prstGeom>
          <a:noFill/>
          <a:extLst>
            <a:ext uri="{909E8E84-426E-40DD-AFC4-6F175D3DCCD1}">
              <a14:hiddenFill xmlns:a14="http://schemas.microsoft.com/office/drawing/2010/main">
                <a:solidFill>
                  <a:srgbClr val="FFFFFF"/>
                </a:solidFill>
              </a14:hiddenFill>
            </a:ext>
          </a:extLst>
        </p:spPr>
      </p:pic>
      <p:sp>
        <p:nvSpPr>
          <p:cNvPr id="2" name="Left Arrow 1">
            <a:extLst>
              <a:ext uri="{FF2B5EF4-FFF2-40B4-BE49-F238E27FC236}">
                <a16:creationId xmlns:a16="http://schemas.microsoft.com/office/drawing/2014/main" id="{3B7FECFF-DED0-594D-9213-1A4BC4885DB0}"/>
              </a:ext>
            </a:extLst>
          </p:cNvPr>
          <p:cNvSpPr/>
          <p:nvPr/>
        </p:nvSpPr>
        <p:spPr bwMode="auto">
          <a:xfrm rot="1523978">
            <a:off x="3243943" y="3624498"/>
            <a:ext cx="2209800" cy="424543"/>
          </a:xfrm>
          <a:prstGeom prst="leftArrow">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4789714" y="4502447"/>
            <a:ext cx="1785257"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Singapore</a:t>
            </a: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1534886" y="3174390"/>
            <a:ext cx="1785257"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Jordan</a:t>
            </a:r>
          </a:p>
        </p:txBody>
      </p:sp>
    </p:spTree>
    <p:extLst>
      <p:ext uri="{BB962C8B-B14F-4D97-AF65-F5344CB8AC3E}">
        <p14:creationId xmlns:p14="http://schemas.microsoft.com/office/powerpoint/2010/main" val="16565391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iddle East &amp; North Africa">
            <a:extLst>
              <a:ext uri="{FF2B5EF4-FFF2-40B4-BE49-F238E27FC236}">
                <a16:creationId xmlns:a16="http://schemas.microsoft.com/office/drawing/2014/main" id="{B60B00A1-34C6-2E43-BBA2-25A6CE4E46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39863"/>
            <a:ext cx="9144000" cy="39782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Do you know the countries of MENA?</a:t>
            </a: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7222441" y="2114611"/>
            <a:ext cx="1460678" cy="4940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Iran</a:t>
            </a: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5437184" y="2618073"/>
            <a:ext cx="1785257" cy="4940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Jordan</a:t>
            </a:r>
          </a:p>
        </p:txBody>
      </p:sp>
      <p:sp>
        <p:nvSpPr>
          <p:cNvPr id="8" name="Rectangle 2">
            <a:extLst>
              <a:ext uri="{FF2B5EF4-FFF2-40B4-BE49-F238E27FC236}">
                <a16:creationId xmlns:a16="http://schemas.microsoft.com/office/drawing/2014/main" id="{50DF0D3F-9FA5-BA49-BB6F-82486356052F}"/>
              </a:ext>
            </a:extLst>
          </p:cNvPr>
          <p:cNvSpPr txBox="1">
            <a:spLocks noChangeArrowheads="1"/>
          </p:cNvSpPr>
          <p:nvPr/>
        </p:nvSpPr>
        <p:spPr bwMode="auto">
          <a:xfrm>
            <a:off x="-12879" y="5425716"/>
            <a:ext cx="9144000" cy="14252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MENA = Middle East/ North Africa</a:t>
            </a:r>
          </a:p>
        </p:txBody>
      </p:sp>
    </p:spTree>
    <p:extLst>
      <p:ext uri="{BB962C8B-B14F-4D97-AF65-F5344CB8AC3E}">
        <p14:creationId xmlns:p14="http://schemas.microsoft.com/office/powerpoint/2010/main" val="8358887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Do you know the countries of MENA?</a:t>
            </a:r>
          </a:p>
        </p:txBody>
      </p:sp>
      <p:sp>
        <p:nvSpPr>
          <p:cNvPr id="8" name="Rectangle 2">
            <a:extLst>
              <a:ext uri="{FF2B5EF4-FFF2-40B4-BE49-F238E27FC236}">
                <a16:creationId xmlns:a16="http://schemas.microsoft.com/office/drawing/2014/main" id="{50DF0D3F-9FA5-BA49-BB6F-82486356052F}"/>
              </a:ext>
            </a:extLst>
          </p:cNvPr>
          <p:cNvSpPr txBox="1">
            <a:spLocks noChangeArrowheads="1"/>
          </p:cNvSpPr>
          <p:nvPr/>
        </p:nvSpPr>
        <p:spPr bwMode="auto">
          <a:xfrm>
            <a:off x="-12879" y="5425716"/>
            <a:ext cx="9144000" cy="14252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MENA = Middle East/ North Africa</a:t>
            </a:r>
          </a:p>
        </p:txBody>
      </p:sp>
      <p:pic>
        <p:nvPicPr>
          <p:cNvPr id="13314" name="Picture 2" descr="MENA MAP 1 - Emerging Market Views">
            <a:extLst>
              <a:ext uri="{FF2B5EF4-FFF2-40B4-BE49-F238E27FC236}">
                <a16:creationId xmlns:a16="http://schemas.microsoft.com/office/drawing/2014/main" id="{5BF52677-7BEB-9449-A60F-A03BD235C2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9700"/>
            <a:ext cx="9144000" cy="403701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47FEA999-E367-D64B-A165-D73C021460BB}"/>
              </a:ext>
            </a:extLst>
          </p:cNvPr>
          <p:cNvSpPr txBox="1">
            <a:spLocks noChangeArrowheads="1"/>
          </p:cNvSpPr>
          <p:nvPr/>
        </p:nvSpPr>
        <p:spPr bwMode="auto">
          <a:xfrm>
            <a:off x="5350687" y="2587910"/>
            <a:ext cx="1785257" cy="4940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Jordan</a:t>
            </a:r>
          </a:p>
        </p:txBody>
      </p:sp>
    </p:spTree>
    <p:extLst>
      <p:ext uri="{BB962C8B-B14F-4D97-AF65-F5344CB8AC3E}">
        <p14:creationId xmlns:p14="http://schemas.microsoft.com/office/powerpoint/2010/main" val="21409140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Jordan Evangelical Theological Seminary (JETS)</a:t>
            </a:r>
          </a:p>
        </p:txBody>
      </p:sp>
      <p:pic>
        <p:nvPicPr>
          <p:cNvPr id="3" name="Picture 2">
            <a:extLst>
              <a:ext uri="{FF2B5EF4-FFF2-40B4-BE49-F238E27FC236}">
                <a16:creationId xmlns:a16="http://schemas.microsoft.com/office/drawing/2014/main" id="{2889E95A-C95E-1E44-8DBF-851DCDD54A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54727"/>
            <a:ext cx="9144000" cy="4754880"/>
          </a:xfrm>
          <a:prstGeom prst="rect">
            <a:avLst/>
          </a:prstGeom>
        </p:spPr>
      </p:pic>
    </p:spTree>
    <p:extLst>
      <p:ext uri="{BB962C8B-B14F-4D97-AF65-F5344CB8AC3E}">
        <p14:creationId xmlns:p14="http://schemas.microsoft.com/office/powerpoint/2010/main" val="75438626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a:extLst>
              <a:ext uri="{FF2B5EF4-FFF2-40B4-BE49-F238E27FC236}">
                <a16:creationId xmlns:a16="http://schemas.microsoft.com/office/drawing/2014/main" id="{56FF7299-9302-0543-89F0-6081DDF4F676}"/>
              </a:ext>
            </a:extLst>
          </p:cNvPr>
          <p:cNvSpPr/>
          <p:nvPr/>
        </p:nvSpPr>
        <p:spPr bwMode="auto">
          <a:xfrm>
            <a:off x="0" y="2495713"/>
            <a:ext cx="4349577" cy="3608531"/>
          </a:xfrm>
          <a:prstGeom prst="downArrowCallout">
            <a:avLst/>
          </a:prstGeom>
          <a:solidFill>
            <a:srgbClr val="C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6" name="Down Arrow Callout 5">
            <a:extLst>
              <a:ext uri="{FF2B5EF4-FFF2-40B4-BE49-F238E27FC236}">
                <a16:creationId xmlns:a16="http://schemas.microsoft.com/office/drawing/2014/main" id="{13EC767D-8C09-F344-B47D-B63F65639DDD}"/>
              </a:ext>
            </a:extLst>
          </p:cNvPr>
          <p:cNvSpPr/>
          <p:nvPr/>
        </p:nvSpPr>
        <p:spPr bwMode="auto">
          <a:xfrm flipV="1">
            <a:off x="4349578" y="1198246"/>
            <a:ext cx="4794422" cy="3608531"/>
          </a:xfrm>
          <a:prstGeom prst="downArrowCallout">
            <a:avLst/>
          </a:prstGeom>
          <a:solidFill>
            <a:schemeClr val="accent2">
              <a:lumMod val="75000"/>
            </a:schemeClr>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00098" name="Rectangle 2"/>
          <p:cNvSpPr>
            <a:spLocks noGrp="1" noChangeArrowheads="1"/>
          </p:cNvSpPr>
          <p:nvPr>
            <p:ph type="ctrTitle"/>
          </p:nvPr>
        </p:nvSpPr>
        <p:spPr>
          <a:xfrm>
            <a:off x="0" y="1"/>
            <a:ext cx="9144000" cy="1001358"/>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Main Idea of Acts 12:1-24</a:t>
            </a:r>
          </a:p>
        </p:txBody>
      </p:sp>
      <p:sp>
        <p:nvSpPr>
          <p:cNvPr id="3" name="Rectangle 2"/>
          <p:cNvSpPr txBox="1">
            <a:spLocks noChangeArrowheads="1"/>
          </p:cNvSpPr>
          <p:nvPr/>
        </p:nvSpPr>
        <p:spPr bwMode="auto">
          <a:xfrm>
            <a:off x="1" y="2458644"/>
            <a:ext cx="4349577" cy="24099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judges oppressors</a:t>
            </a:r>
          </a:p>
        </p:txBody>
      </p:sp>
      <p:sp>
        <p:nvSpPr>
          <p:cNvPr id="4" name="Rectangle 2">
            <a:extLst>
              <a:ext uri="{FF2B5EF4-FFF2-40B4-BE49-F238E27FC236}">
                <a16:creationId xmlns:a16="http://schemas.microsoft.com/office/drawing/2014/main" id="{CD43D39F-44BD-D542-8657-71559424AC33}"/>
              </a:ext>
            </a:extLst>
          </p:cNvPr>
          <p:cNvSpPr txBox="1">
            <a:spLocks noChangeArrowheads="1"/>
          </p:cNvSpPr>
          <p:nvPr/>
        </p:nvSpPr>
        <p:spPr bwMode="auto">
          <a:xfrm>
            <a:off x="4349578" y="2458644"/>
            <a:ext cx="4794422" cy="24099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while expanding his church</a:t>
            </a:r>
          </a:p>
        </p:txBody>
      </p:sp>
    </p:spTree>
    <p:extLst>
      <p:ext uri="{BB962C8B-B14F-4D97-AF65-F5344CB8AC3E}">
        <p14:creationId xmlns:p14="http://schemas.microsoft.com/office/powerpoint/2010/main" val="297155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3000"/>
                                        <p:tgtEl>
                                          <p:spTgt spid="2"/>
                                        </p:tgtEl>
                                      </p:cBhvr>
                                    </p:animEffect>
                                  </p:childTnLst>
                                </p:cTn>
                              </p:par>
                            </p:childTnLst>
                          </p:cTn>
                        </p:par>
                        <p:par>
                          <p:cTn id="8" fill="hold">
                            <p:stCondLst>
                              <p:cond delay="30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2531"/>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Jewish Opposition in Acts</a:t>
            </a:r>
          </a:p>
        </p:txBody>
      </p:sp>
      <p:grpSp>
        <p:nvGrpSpPr>
          <p:cNvPr id="6" name="Group 5">
            <a:extLst>
              <a:ext uri="{FF2B5EF4-FFF2-40B4-BE49-F238E27FC236}">
                <a16:creationId xmlns:a16="http://schemas.microsoft.com/office/drawing/2014/main" id="{2237ACC6-5606-134A-AB53-B1961E2D0672}"/>
              </a:ext>
            </a:extLst>
          </p:cNvPr>
          <p:cNvGrpSpPr/>
          <p:nvPr/>
        </p:nvGrpSpPr>
        <p:grpSpPr>
          <a:xfrm>
            <a:off x="5251627" y="521593"/>
            <a:ext cx="4584358" cy="4226010"/>
            <a:chOff x="4473146" y="2224217"/>
            <a:chExt cx="4584358" cy="4226010"/>
          </a:xfrm>
        </p:grpSpPr>
        <p:sp>
          <p:nvSpPr>
            <p:cNvPr id="3" name="Lightning Bolt 2">
              <a:extLst>
                <a:ext uri="{FF2B5EF4-FFF2-40B4-BE49-F238E27FC236}">
                  <a16:creationId xmlns:a16="http://schemas.microsoft.com/office/drawing/2014/main" id="{BC45FB56-106E-654E-B73D-2EDC7D9BD19D}"/>
                </a:ext>
              </a:extLst>
            </p:cNvPr>
            <p:cNvSpPr/>
            <p:nvPr/>
          </p:nvSpPr>
          <p:spPr bwMode="auto">
            <a:xfrm>
              <a:off x="4473146" y="2224217"/>
              <a:ext cx="4584358" cy="4226010"/>
            </a:xfrm>
            <a:prstGeom prst="lightningBol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Rectangle 2">
              <a:extLst>
                <a:ext uri="{FF2B5EF4-FFF2-40B4-BE49-F238E27FC236}">
                  <a16:creationId xmlns:a16="http://schemas.microsoft.com/office/drawing/2014/main" id="{4AAA9BE1-DE37-3B41-9425-F644F5506418}"/>
                </a:ext>
              </a:extLst>
            </p:cNvPr>
            <p:cNvSpPr txBox="1">
              <a:spLocks noChangeArrowheads="1"/>
            </p:cNvSpPr>
            <p:nvPr/>
          </p:nvSpPr>
          <p:spPr bwMode="auto">
            <a:xfrm>
              <a:off x="4584356" y="3342506"/>
              <a:ext cx="4300151" cy="2404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Herod &amp; Jews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12:1</a:t>
              </a:r>
            </a:p>
          </p:txBody>
        </p:sp>
      </p:grpSp>
      <p:grpSp>
        <p:nvGrpSpPr>
          <p:cNvPr id="11" name="Group 10">
            <a:extLst>
              <a:ext uri="{FF2B5EF4-FFF2-40B4-BE49-F238E27FC236}">
                <a16:creationId xmlns:a16="http://schemas.microsoft.com/office/drawing/2014/main" id="{AA334E95-9DFD-C04D-A6DB-C516023C7B2D}"/>
              </a:ext>
            </a:extLst>
          </p:cNvPr>
          <p:cNvGrpSpPr/>
          <p:nvPr/>
        </p:nvGrpSpPr>
        <p:grpSpPr>
          <a:xfrm>
            <a:off x="-623658" y="3898560"/>
            <a:ext cx="3892376" cy="4226010"/>
            <a:chOff x="4473146" y="2224217"/>
            <a:chExt cx="4584358" cy="4226010"/>
          </a:xfrm>
        </p:grpSpPr>
        <p:sp>
          <p:nvSpPr>
            <p:cNvPr id="12" name="Lightning Bolt 11">
              <a:extLst>
                <a:ext uri="{FF2B5EF4-FFF2-40B4-BE49-F238E27FC236}">
                  <a16:creationId xmlns:a16="http://schemas.microsoft.com/office/drawing/2014/main" id="{49E17CB4-E0CD-094A-8B5C-3EA70B8B3FFB}"/>
                </a:ext>
              </a:extLst>
            </p:cNvPr>
            <p:cNvSpPr/>
            <p:nvPr/>
          </p:nvSpPr>
          <p:spPr bwMode="auto">
            <a:xfrm>
              <a:off x="4473146" y="2224217"/>
              <a:ext cx="4584358" cy="4226010"/>
            </a:xfrm>
            <a:prstGeom prst="lightningBol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 name="Rectangle 2">
              <a:extLst>
                <a:ext uri="{FF2B5EF4-FFF2-40B4-BE49-F238E27FC236}">
                  <a16:creationId xmlns:a16="http://schemas.microsoft.com/office/drawing/2014/main" id="{507EE999-2DAD-184A-8970-A9A19C4FCEEE}"/>
                </a:ext>
              </a:extLst>
            </p:cNvPr>
            <p:cNvSpPr txBox="1">
              <a:spLocks noChangeArrowheads="1"/>
            </p:cNvSpPr>
            <p:nvPr/>
          </p:nvSpPr>
          <p:spPr bwMode="auto">
            <a:xfrm>
              <a:off x="4584356" y="3342506"/>
              <a:ext cx="4300151" cy="2404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Peter &amp; John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4:29</a:t>
              </a:r>
            </a:p>
          </p:txBody>
        </p:sp>
      </p:grpSp>
      <p:grpSp>
        <p:nvGrpSpPr>
          <p:cNvPr id="14" name="Group 13">
            <a:extLst>
              <a:ext uri="{FF2B5EF4-FFF2-40B4-BE49-F238E27FC236}">
                <a16:creationId xmlns:a16="http://schemas.microsoft.com/office/drawing/2014/main" id="{2F764706-EA14-0D45-A363-369281B9F518}"/>
              </a:ext>
            </a:extLst>
          </p:cNvPr>
          <p:cNvGrpSpPr/>
          <p:nvPr/>
        </p:nvGrpSpPr>
        <p:grpSpPr>
          <a:xfrm>
            <a:off x="693379" y="2987961"/>
            <a:ext cx="4112354" cy="4226010"/>
            <a:chOff x="4269394" y="2224217"/>
            <a:chExt cx="4843443" cy="4226010"/>
          </a:xfrm>
        </p:grpSpPr>
        <p:sp>
          <p:nvSpPr>
            <p:cNvPr id="15" name="Lightning Bolt 14">
              <a:extLst>
                <a:ext uri="{FF2B5EF4-FFF2-40B4-BE49-F238E27FC236}">
                  <a16:creationId xmlns:a16="http://schemas.microsoft.com/office/drawing/2014/main" id="{D14D9CE5-0487-2C46-ADB0-AE8C57761D6F}"/>
                </a:ext>
              </a:extLst>
            </p:cNvPr>
            <p:cNvSpPr/>
            <p:nvPr/>
          </p:nvSpPr>
          <p:spPr bwMode="auto">
            <a:xfrm>
              <a:off x="4473146" y="2224217"/>
              <a:ext cx="4584358" cy="4226010"/>
            </a:xfrm>
            <a:prstGeom prst="lightningBol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6" name="Rectangle 2">
              <a:extLst>
                <a:ext uri="{FF2B5EF4-FFF2-40B4-BE49-F238E27FC236}">
                  <a16:creationId xmlns:a16="http://schemas.microsoft.com/office/drawing/2014/main" id="{E7DF5F95-3C67-BC4E-8600-5525F709901F}"/>
                </a:ext>
              </a:extLst>
            </p:cNvPr>
            <p:cNvSpPr txBox="1">
              <a:spLocks noChangeArrowheads="1"/>
            </p:cNvSpPr>
            <p:nvPr/>
          </p:nvSpPr>
          <p:spPr bwMode="auto">
            <a:xfrm>
              <a:off x="4269394" y="3342506"/>
              <a:ext cx="4843443" cy="2404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Peter &amp; Apostles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5:17-40</a:t>
              </a:r>
            </a:p>
          </p:txBody>
        </p:sp>
      </p:grpSp>
      <p:grpSp>
        <p:nvGrpSpPr>
          <p:cNvPr id="17" name="Group 16">
            <a:extLst>
              <a:ext uri="{FF2B5EF4-FFF2-40B4-BE49-F238E27FC236}">
                <a16:creationId xmlns:a16="http://schemas.microsoft.com/office/drawing/2014/main" id="{DE299543-1AE1-B24A-966E-722564E319F8}"/>
              </a:ext>
            </a:extLst>
          </p:cNvPr>
          <p:cNvGrpSpPr/>
          <p:nvPr/>
        </p:nvGrpSpPr>
        <p:grpSpPr>
          <a:xfrm>
            <a:off x="2403391" y="2040291"/>
            <a:ext cx="3892376" cy="4226010"/>
            <a:chOff x="4473146" y="2224217"/>
            <a:chExt cx="4584358" cy="4226010"/>
          </a:xfrm>
        </p:grpSpPr>
        <p:sp>
          <p:nvSpPr>
            <p:cNvPr id="18" name="Lightning Bolt 17">
              <a:extLst>
                <a:ext uri="{FF2B5EF4-FFF2-40B4-BE49-F238E27FC236}">
                  <a16:creationId xmlns:a16="http://schemas.microsoft.com/office/drawing/2014/main" id="{C87234F6-A6D1-0F4C-85F7-391C08ADDFCE}"/>
                </a:ext>
              </a:extLst>
            </p:cNvPr>
            <p:cNvSpPr/>
            <p:nvPr/>
          </p:nvSpPr>
          <p:spPr bwMode="auto">
            <a:xfrm>
              <a:off x="4473146" y="2224217"/>
              <a:ext cx="4584358" cy="4226010"/>
            </a:xfrm>
            <a:prstGeom prst="lightningBol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9" name="Rectangle 2">
              <a:extLst>
                <a:ext uri="{FF2B5EF4-FFF2-40B4-BE49-F238E27FC236}">
                  <a16:creationId xmlns:a16="http://schemas.microsoft.com/office/drawing/2014/main" id="{AD615366-9235-4949-A62D-F00C134EBB20}"/>
                </a:ext>
              </a:extLst>
            </p:cNvPr>
            <p:cNvSpPr txBox="1">
              <a:spLocks noChangeArrowheads="1"/>
            </p:cNvSpPr>
            <p:nvPr/>
          </p:nvSpPr>
          <p:spPr bwMode="auto">
            <a:xfrm>
              <a:off x="4584356" y="3342506"/>
              <a:ext cx="4300151" cy="2404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Stephen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6:11–8:3</a:t>
              </a:r>
            </a:p>
          </p:txBody>
        </p:sp>
      </p:grpSp>
      <p:grpSp>
        <p:nvGrpSpPr>
          <p:cNvPr id="20" name="Group 19">
            <a:extLst>
              <a:ext uri="{FF2B5EF4-FFF2-40B4-BE49-F238E27FC236}">
                <a16:creationId xmlns:a16="http://schemas.microsoft.com/office/drawing/2014/main" id="{874C92C4-0679-8A48-B12D-D075DC4F198B}"/>
              </a:ext>
            </a:extLst>
          </p:cNvPr>
          <p:cNvGrpSpPr/>
          <p:nvPr/>
        </p:nvGrpSpPr>
        <p:grpSpPr>
          <a:xfrm>
            <a:off x="3833625" y="1134691"/>
            <a:ext cx="3892376" cy="4226010"/>
            <a:chOff x="4473146" y="2224217"/>
            <a:chExt cx="4584358" cy="4226010"/>
          </a:xfrm>
        </p:grpSpPr>
        <p:sp>
          <p:nvSpPr>
            <p:cNvPr id="21" name="Lightning Bolt 20">
              <a:extLst>
                <a:ext uri="{FF2B5EF4-FFF2-40B4-BE49-F238E27FC236}">
                  <a16:creationId xmlns:a16="http://schemas.microsoft.com/office/drawing/2014/main" id="{6493D886-41DA-A745-B9E0-2BC98CBBF29C}"/>
                </a:ext>
              </a:extLst>
            </p:cNvPr>
            <p:cNvSpPr/>
            <p:nvPr/>
          </p:nvSpPr>
          <p:spPr bwMode="auto">
            <a:xfrm>
              <a:off x="4473146" y="2224217"/>
              <a:ext cx="4584358" cy="4226010"/>
            </a:xfrm>
            <a:prstGeom prst="lightningBol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2" name="Rectangle 2">
              <a:extLst>
                <a:ext uri="{FF2B5EF4-FFF2-40B4-BE49-F238E27FC236}">
                  <a16:creationId xmlns:a16="http://schemas.microsoft.com/office/drawing/2014/main" id="{2399AB40-7C4D-8641-AEC9-FD9DFE02043E}"/>
                </a:ext>
              </a:extLst>
            </p:cNvPr>
            <p:cNvSpPr txBox="1">
              <a:spLocks noChangeArrowheads="1"/>
            </p:cNvSpPr>
            <p:nvPr/>
          </p:nvSpPr>
          <p:spPr bwMode="auto">
            <a:xfrm>
              <a:off x="4584356" y="3342506"/>
              <a:ext cx="4300151" cy="2404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Saul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9:1-2, 29</a:t>
              </a:r>
            </a:p>
          </p:txBody>
        </p:sp>
      </p:grpSp>
    </p:spTree>
    <p:extLst>
      <p:ext uri="{BB962C8B-B14F-4D97-AF65-F5344CB8AC3E}">
        <p14:creationId xmlns:p14="http://schemas.microsoft.com/office/powerpoint/2010/main" val="4157937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linds(horizont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What’s the point?">
            <a:extLst>
              <a:ext uri="{FF2B5EF4-FFF2-40B4-BE49-F238E27FC236}">
                <a16:creationId xmlns:a16="http://schemas.microsoft.com/office/drawing/2014/main" id="{A9EFECB5-0F16-8643-9E89-EB58BAD38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91888"/>
            <a:ext cx="3744097" cy="1426847"/>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What about you?</a:t>
            </a:r>
          </a:p>
        </p:txBody>
      </p:sp>
      <p:sp>
        <p:nvSpPr>
          <p:cNvPr id="4" name="Rectangle 2">
            <a:extLst>
              <a:ext uri="{FF2B5EF4-FFF2-40B4-BE49-F238E27FC236}">
                <a16:creationId xmlns:a16="http://schemas.microsoft.com/office/drawing/2014/main" id="{862D1764-C0DC-6941-A211-97AABF1C37DA}"/>
              </a:ext>
            </a:extLst>
          </p:cNvPr>
          <p:cNvSpPr txBox="1">
            <a:spLocks noChangeArrowheads="1"/>
          </p:cNvSpPr>
          <p:nvPr/>
        </p:nvSpPr>
        <p:spPr bwMode="auto">
          <a:xfrm>
            <a:off x="4275441" y="0"/>
            <a:ext cx="4843847"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11113" marR="0" lvl="2" indent="0" algn="ctr" defTabSz="457177"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pitchFamily="-108" charset="-128"/>
              </a:rPr>
              <a:t>How will you trust in God’s timing and way to deal with those who reject him?</a:t>
            </a:r>
          </a:p>
          <a:p>
            <a:pPr marL="11113" marR="0" lvl="2" indent="0" algn="ctr" defTabSz="457177"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ＭＳ Ｐゴシック" pitchFamily="-108" charset="-128"/>
            </a:endParaRPr>
          </a:p>
          <a:p>
            <a:pPr marL="11113" marR="0" lvl="3" indent="0" algn="ctr" defTabSz="457177"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pitchFamily="-108" charset="-128"/>
              </a:rPr>
              <a:t>Are you suffering for Jesus right now?</a:t>
            </a:r>
          </a:p>
          <a:p>
            <a:pPr marL="11113" marR="0" lvl="3" indent="0" algn="ctr" defTabSz="457177"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ＭＳ Ｐゴシック" pitchFamily="-108" charset="-128"/>
            </a:endParaRPr>
          </a:p>
          <a:p>
            <a:pPr marL="11113" marR="0" lvl="3" indent="0" algn="ctr" defTabSz="457177"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pitchFamily="-108" charset="-128"/>
              </a:rPr>
              <a:t>How can your difficulties propel you to greater growth?</a:t>
            </a:r>
          </a:p>
          <a:p>
            <a:pPr marL="11113" marR="0" lvl="3" indent="0" algn="ctr" defTabSz="457177"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ＭＳ Ｐゴシック" pitchFamily="-108" charset="-128"/>
            </a:endParaRPr>
          </a:p>
          <a:p>
            <a:pPr marL="11113" marR="0" lvl="3" indent="0" algn="ctr" defTabSz="457177"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pitchFamily="-108" charset="-128"/>
              </a:rPr>
              <a:t>Will you let God deal with his opposers as he wishes?</a:t>
            </a:r>
          </a:p>
        </p:txBody>
      </p:sp>
    </p:spTree>
    <p:extLst>
      <p:ext uri="{BB962C8B-B14F-4D97-AF65-F5344CB8AC3E}">
        <p14:creationId xmlns:p14="http://schemas.microsoft.com/office/powerpoint/2010/main" val="332811891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4123487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cts 3 gate">
            <a:extLst>
              <a:ext uri="{FF2B5EF4-FFF2-40B4-BE49-F238E27FC236}">
                <a16:creationId xmlns:a16="http://schemas.microsoft.com/office/drawing/2014/main" id="{E2DD4B80-B3D5-A64C-8D0F-BE1F218DD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732531"/>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Jewish Opposition in Acts</a:t>
            </a:r>
          </a:p>
        </p:txBody>
      </p:sp>
      <p:grpSp>
        <p:nvGrpSpPr>
          <p:cNvPr id="4" name="Group 3">
            <a:extLst>
              <a:ext uri="{FF2B5EF4-FFF2-40B4-BE49-F238E27FC236}">
                <a16:creationId xmlns:a16="http://schemas.microsoft.com/office/drawing/2014/main" id="{DB8E3786-E819-F340-9992-C5CBADF1FDD3}"/>
              </a:ext>
            </a:extLst>
          </p:cNvPr>
          <p:cNvGrpSpPr/>
          <p:nvPr/>
        </p:nvGrpSpPr>
        <p:grpSpPr>
          <a:xfrm>
            <a:off x="185351" y="1439479"/>
            <a:ext cx="4386649" cy="3303373"/>
            <a:chOff x="-1" y="2792626"/>
            <a:chExt cx="4386649" cy="3303373"/>
          </a:xfrm>
        </p:grpSpPr>
        <p:sp>
          <p:nvSpPr>
            <p:cNvPr id="2" name="Heart 1">
              <a:extLst>
                <a:ext uri="{FF2B5EF4-FFF2-40B4-BE49-F238E27FC236}">
                  <a16:creationId xmlns:a16="http://schemas.microsoft.com/office/drawing/2014/main" id="{111FE37C-A0D4-764B-91E8-03DFB03ACE96}"/>
                </a:ext>
              </a:extLst>
            </p:cNvPr>
            <p:cNvSpPr/>
            <p:nvPr/>
          </p:nvSpPr>
          <p:spPr bwMode="auto">
            <a:xfrm>
              <a:off x="-1" y="2792626"/>
              <a:ext cx="4386649" cy="3303373"/>
            </a:xfrm>
            <a:prstGeom prst="heart">
              <a:avLst/>
            </a:prstGeom>
            <a:solidFill>
              <a:srgbClr val="C00000"/>
            </a:solidFill>
            <a:ln w="5715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Rectangle 2">
              <a:extLst>
                <a:ext uri="{FF2B5EF4-FFF2-40B4-BE49-F238E27FC236}">
                  <a16:creationId xmlns:a16="http://schemas.microsoft.com/office/drawing/2014/main" id="{7B755140-8441-144B-A411-8067BEFFD924}"/>
                </a:ext>
              </a:extLst>
            </p:cNvPr>
            <p:cNvSpPr txBox="1">
              <a:spLocks noChangeArrowheads="1"/>
            </p:cNvSpPr>
            <p:nvPr/>
          </p:nvSpPr>
          <p:spPr bwMode="auto">
            <a:xfrm>
              <a:off x="86497" y="3342506"/>
              <a:ext cx="4300151" cy="2404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Barnabas &amp; Saul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Famine Gift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11:30</a:t>
              </a:r>
            </a:p>
          </p:txBody>
        </p:sp>
      </p:grpSp>
      <p:grpSp>
        <p:nvGrpSpPr>
          <p:cNvPr id="14" name="Group 13">
            <a:extLst>
              <a:ext uri="{FF2B5EF4-FFF2-40B4-BE49-F238E27FC236}">
                <a16:creationId xmlns:a16="http://schemas.microsoft.com/office/drawing/2014/main" id="{95F8D37D-FD4F-DB49-93C6-0E181625DB4D}"/>
              </a:ext>
            </a:extLst>
          </p:cNvPr>
          <p:cNvGrpSpPr/>
          <p:nvPr/>
        </p:nvGrpSpPr>
        <p:grpSpPr>
          <a:xfrm>
            <a:off x="4658497" y="1439479"/>
            <a:ext cx="4386649" cy="3303373"/>
            <a:chOff x="-1" y="2792626"/>
            <a:chExt cx="4386649" cy="3303373"/>
          </a:xfrm>
        </p:grpSpPr>
        <p:sp>
          <p:nvSpPr>
            <p:cNvPr id="15" name="Heart 14">
              <a:extLst>
                <a:ext uri="{FF2B5EF4-FFF2-40B4-BE49-F238E27FC236}">
                  <a16:creationId xmlns:a16="http://schemas.microsoft.com/office/drawing/2014/main" id="{8FD63090-63E1-9043-ABCD-B5686C204E90}"/>
                </a:ext>
              </a:extLst>
            </p:cNvPr>
            <p:cNvSpPr/>
            <p:nvPr/>
          </p:nvSpPr>
          <p:spPr bwMode="auto">
            <a:xfrm>
              <a:off x="-1" y="2792626"/>
              <a:ext cx="4386649" cy="3303373"/>
            </a:xfrm>
            <a:prstGeom prst="heart">
              <a:avLst/>
            </a:prstGeom>
            <a:solidFill>
              <a:srgbClr val="C00000"/>
            </a:solidFill>
            <a:ln w="5715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6" name="Rectangle 2">
              <a:extLst>
                <a:ext uri="{FF2B5EF4-FFF2-40B4-BE49-F238E27FC236}">
                  <a16:creationId xmlns:a16="http://schemas.microsoft.com/office/drawing/2014/main" id="{C26DB13D-FE46-274E-9B23-C283CB83A137}"/>
                </a:ext>
              </a:extLst>
            </p:cNvPr>
            <p:cNvSpPr txBox="1">
              <a:spLocks noChangeArrowheads="1"/>
            </p:cNvSpPr>
            <p:nvPr/>
          </p:nvSpPr>
          <p:spPr bwMode="auto">
            <a:xfrm>
              <a:off x="86497" y="3342506"/>
              <a:ext cx="4300151" cy="2404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Barnabas &amp; Saul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Famine Gift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12:25</a:t>
              </a:r>
            </a:p>
          </p:txBody>
        </p:sp>
      </p:grpSp>
      <p:grpSp>
        <p:nvGrpSpPr>
          <p:cNvPr id="6" name="Group 5">
            <a:extLst>
              <a:ext uri="{FF2B5EF4-FFF2-40B4-BE49-F238E27FC236}">
                <a16:creationId xmlns:a16="http://schemas.microsoft.com/office/drawing/2014/main" id="{ED98C159-CE32-A544-9E89-834E99034215}"/>
              </a:ext>
            </a:extLst>
          </p:cNvPr>
          <p:cNvGrpSpPr/>
          <p:nvPr/>
        </p:nvGrpSpPr>
        <p:grpSpPr>
          <a:xfrm>
            <a:off x="729048" y="3654111"/>
            <a:ext cx="7488195" cy="2697262"/>
            <a:chOff x="0" y="3654111"/>
            <a:chExt cx="9144000" cy="2697262"/>
          </a:xfrm>
        </p:grpSpPr>
        <p:sp>
          <p:nvSpPr>
            <p:cNvPr id="3" name="Up Arrow Callout 2">
              <a:extLst>
                <a:ext uri="{FF2B5EF4-FFF2-40B4-BE49-F238E27FC236}">
                  <a16:creationId xmlns:a16="http://schemas.microsoft.com/office/drawing/2014/main" id="{4D8B77E9-1B68-D642-B69A-6E6447627235}"/>
                </a:ext>
              </a:extLst>
            </p:cNvPr>
            <p:cNvSpPr/>
            <p:nvPr/>
          </p:nvSpPr>
          <p:spPr bwMode="auto">
            <a:xfrm>
              <a:off x="1780514" y="3654111"/>
              <a:ext cx="5643326" cy="2697262"/>
            </a:xfrm>
            <a:prstGeom prst="upArrowCallout">
              <a:avLst/>
            </a:prstGeom>
            <a:solidFill>
              <a:schemeClr val="tx1"/>
            </a:solidFill>
            <a:ln w="3810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7" name="Rectangle 2">
              <a:extLst>
                <a:ext uri="{FF2B5EF4-FFF2-40B4-BE49-F238E27FC236}">
                  <a16:creationId xmlns:a16="http://schemas.microsoft.com/office/drawing/2014/main" id="{D3090952-BC76-5B48-80FA-163B1BE79F5F}"/>
                </a:ext>
              </a:extLst>
            </p:cNvPr>
            <p:cNvSpPr txBox="1">
              <a:spLocks noChangeArrowheads="1"/>
            </p:cNvSpPr>
            <p:nvPr/>
          </p:nvSpPr>
          <p:spPr bwMode="auto">
            <a:xfrm>
              <a:off x="0" y="5052255"/>
              <a:ext cx="9144000" cy="73253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12:1-24</a:t>
              </a:r>
            </a:p>
          </p:txBody>
        </p:sp>
      </p:grpSp>
    </p:spTree>
    <p:extLst>
      <p:ext uri="{BB962C8B-B14F-4D97-AF65-F5344CB8AC3E}">
        <p14:creationId xmlns:p14="http://schemas.microsoft.com/office/powerpoint/2010/main" val="31883607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80">
                                          <p:stCondLst>
                                            <p:cond delay="0"/>
                                          </p:stCondLst>
                                        </p:cTn>
                                        <p:tgtEl>
                                          <p:spTgt spid="6"/>
                                        </p:tgtEl>
                                      </p:cBhvr>
                                    </p:animEffect>
                                    <p:anim calcmode="lin" valueType="num">
                                      <p:cBhvr>
                                        <p:cTn id="1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3" dur="26">
                                          <p:stCondLst>
                                            <p:cond delay="650"/>
                                          </p:stCondLst>
                                        </p:cTn>
                                        <p:tgtEl>
                                          <p:spTgt spid="6"/>
                                        </p:tgtEl>
                                      </p:cBhvr>
                                      <p:to x="100000" y="60000"/>
                                    </p:animScale>
                                    <p:animScale>
                                      <p:cBhvr>
                                        <p:cTn id="24" dur="166" decel="50000">
                                          <p:stCondLst>
                                            <p:cond delay="676"/>
                                          </p:stCondLst>
                                        </p:cTn>
                                        <p:tgtEl>
                                          <p:spTgt spid="6"/>
                                        </p:tgtEl>
                                      </p:cBhvr>
                                      <p:to x="100000" y="100000"/>
                                    </p:animScale>
                                    <p:animScale>
                                      <p:cBhvr>
                                        <p:cTn id="25" dur="26">
                                          <p:stCondLst>
                                            <p:cond delay="1312"/>
                                          </p:stCondLst>
                                        </p:cTn>
                                        <p:tgtEl>
                                          <p:spTgt spid="6"/>
                                        </p:tgtEl>
                                      </p:cBhvr>
                                      <p:to x="100000" y="80000"/>
                                    </p:animScale>
                                    <p:animScale>
                                      <p:cBhvr>
                                        <p:cTn id="26" dur="166" decel="50000">
                                          <p:stCondLst>
                                            <p:cond delay="1338"/>
                                          </p:stCondLst>
                                        </p:cTn>
                                        <p:tgtEl>
                                          <p:spTgt spid="6"/>
                                        </p:tgtEl>
                                      </p:cBhvr>
                                      <p:to x="100000" y="100000"/>
                                    </p:animScale>
                                    <p:animScale>
                                      <p:cBhvr>
                                        <p:cTn id="27" dur="26">
                                          <p:stCondLst>
                                            <p:cond delay="1642"/>
                                          </p:stCondLst>
                                        </p:cTn>
                                        <p:tgtEl>
                                          <p:spTgt spid="6"/>
                                        </p:tgtEl>
                                      </p:cBhvr>
                                      <p:to x="100000" y="90000"/>
                                    </p:animScale>
                                    <p:animScale>
                                      <p:cBhvr>
                                        <p:cTn id="28" dur="166" decel="50000">
                                          <p:stCondLst>
                                            <p:cond delay="1668"/>
                                          </p:stCondLst>
                                        </p:cTn>
                                        <p:tgtEl>
                                          <p:spTgt spid="6"/>
                                        </p:tgtEl>
                                      </p:cBhvr>
                                      <p:to x="100000" y="100000"/>
                                    </p:animScale>
                                    <p:animScale>
                                      <p:cBhvr>
                                        <p:cTn id="29" dur="26">
                                          <p:stCondLst>
                                            <p:cond delay="1808"/>
                                          </p:stCondLst>
                                        </p:cTn>
                                        <p:tgtEl>
                                          <p:spTgt spid="6"/>
                                        </p:tgtEl>
                                      </p:cBhvr>
                                      <p:to x="100000" y="95000"/>
                                    </p:animScale>
                                    <p:animScale>
                                      <p:cBhvr>
                                        <p:cTn id="3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What’s the point?">
            <a:extLst>
              <a:ext uri="{FF2B5EF4-FFF2-40B4-BE49-F238E27FC236}">
                <a16:creationId xmlns:a16="http://schemas.microsoft.com/office/drawing/2014/main" id="{A9EFECB5-0F16-8643-9E89-EB58BAD38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164226" y="49785"/>
            <a:ext cx="4979773" cy="2829339"/>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Can God’s plan be stopped?</a:t>
            </a:r>
          </a:p>
        </p:txBody>
      </p:sp>
    </p:spTree>
    <p:extLst>
      <p:ext uri="{BB962C8B-B14F-4D97-AF65-F5344CB8AC3E}">
        <p14:creationId xmlns:p14="http://schemas.microsoft.com/office/powerpoint/2010/main" val="206746141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Need</a:t>
            </a:r>
          </a:p>
        </p:txBody>
      </p:sp>
      <p:pic>
        <p:nvPicPr>
          <p:cNvPr id="7170" name="Picture 2" descr="Believe Quotes | Believe in yourself and you will be unstoppable. | Believe  quotes, Positive quotes, Quotes and notes">
            <a:extLst>
              <a:ext uri="{FF2B5EF4-FFF2-40B4-BE49-F238E27FC236}">
                <a16:creationId xmlns:a16="http://schemas.microsoft.com/office/drawing/2014/main" id="{7ABF5E85-1F08-094F-BA31-5874EDB4C9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876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Are you unstoppable?</a:t>
            </a:r>
          </a:p>
        </p:txBody>
      </p:sp>
      <p:pic>
        <p:nvPicPr>
          <p:cNvPr id="3074" name="Picture 2" descr="Hindi Original Web Series | Web TV | CineBee App">
            <a:extLst>
              <a:ext uri="{FF2B5EF4-FFF2-40B4-BE49-F238E27FC236}">
                <a16:creationId xmlns:a16="http://schemas.microsoft.com/office/drawing/2014/main" id="{916510BF-01C5-1F4F-A8C4-F4FC1106F0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5531"/>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74923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4521028" cy="114299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Christian Versions</a:t>
            </a:r>
          </a:p>
        </p:txBody>
      </p:sp>
      <p:pic>
        <p:nvPicPr>
          <p:cNvPr id="2050" name="Picture 2" descr="Unstoppable by Nick Vujicic: 9780307730893 | PenguinRandomHouse.com: Books">
            <a:extLst>
              <a:ext uri="{FF2B5EF4-FFF2-40B4-BE49-F238E27FC236}">
                <a16:creationId xmlns:a16="http://schemas.microsoft.com/office/drawing/2014/main" id="{E12436A0-C4F1-9E4D-A818-9F715B2747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85" r="11216"/>
          <a:stretch/>
        </p:blipFill>
        <p:spPr bwMode="auto">
          <a:xfrm>
            <a:off x="0" y="1143000"/>
            <a:ext cx="462915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ethany Hamilton: Unstoppable (2018) - Rotten Tomatoes">
            <a:extLst>
              <a:ext uri="{FF2B5EF4-FFF2-40B4-BE49-F238E27FC236}">
                <a16:creationId xmlns:a16="http://schemas.microsoft.com/office/drawing/2014/main" id="{866B14F7-A7AB-AC4D-A96B-00BBC72C99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028" y="0"/>
            <a:ext cx="4629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863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7"/>
            <a:ext cx="4893276" cy="5501527"/>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did the Jews continue to reject the gospel?</a:t>
            </a:r>
          </a:p>
        </p:txBody>
      </p:sp>
      <p:grpSp>
        <p:nvGrpSpPr>
          <p:cNvPr id="3" name="Group 2">
            <a:extLst>
              <a:ext uri="{FF2B5EF4-FFF2-40B4-BE49-F238E27FC236}">
                <a16:creationId xmlns:a16="http://schemas.microsoft.com/office/drawing/2014/main" id="{0A340D01-B7FC-B248-979A-5EB42970AA2C}"/>
              </a:ext>
            </a:extLst>
          </p:cNvPr>
          <p:cNvGrpSpPr/>
          <p:nvPr/>
        </p:nvGrpSpPr>
        <p:grpSpPr>
          <a:xfrm>
            <a:off x="4473148" y="706948"/>
            <a:ext cx="4584358" cy="4226010"/>
            <a:chOff x="4473146" y="2224217"/>
            <a:chExt cx="4584358" cy="4226010"/>
          </a:xfrm>
        </p:grpSpPr>
        <p:sp>
          <p:nvSpPr>
            <p:cNvPr id="4" name="Lightning Bolt 3">
              <a:extLst>
                <a:ext uri="{FF2B5EF4-FFF2-40B4-BE49-F238E27FC236}">
                  <a16:creationId xmlns:a16="http://schemas.microsoft.com/office/drawing/2014/main" id="{46F08D99-E6BE-5B40-8116-04872B2DB4EC}"/>
                </a:ext>
              </a:extLst>
            </p:cNvPr>
            <p:cNvSpPr/>
            <p:nvPr/>
          </p:nvSpPr>
          <p:spPr bwMode="auto">
            <a:xfrm>
              <a:off x="4473146" y="2224217"/>
              <a:ext cx="4584358" cy="4226010"/>
            </a:xfrm>
            <a:prstGeom prst="lightningBol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Rectangle 2">
              <a:extLst>
                <a:ext uri="{FF2B5EF4-FFF2-40B4-BE49-F238E27FC236}">
                  <a16:creationId xmlns:a16="http://schemas.microsoft.com/office/drawing/2014/main" id="{D6BDCC27-8742-154E-8644-66BE8D5879E3}"/>
                </a:ext>
              </a:extLst>
            </p:cNvPr>
            <p:cNvSpPr txBox="1">
              <a:spLocks noChangeArrowheads="1"/>
            </p:cNvSpPr>
            <p:nvPr/>
          </p:nvSpPr>
          <p:spPr bwMode="auto">
            <a:xfrm>
              <a:off x="4584356" y="3342506"/>
              <a:ext cx="4300151" cy="2404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12:1-24</a:t>
              </a:r>
            </a:p>
          </p:txBody>
        </p:sp>
      </p:grpSp>
    </p:spTree>
    <p:extLst>
      <p:ext uri="{BB962C8B-B14F-4D97-AF65-F5344CB8AC3E}">
        <p14:creationId xmlns:p14="http://schemas.microsoft.com/office/powerpoint/2010/main" val="392854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12905</TotalTime>
  <Words>1132</Words>
  <Application>Microsoft Office PowerPoint</Application>
  <PresentationFormat>On-screen Show (4:3)</PresentationFormat>
  <Paragraphs>195</Paragraphs>
  <Slides>32</Slides>
  <Notes>27</Notes>
  <HiddenSlides>0</HiddenSlides>
  <MMClips>1</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32</vt:i4>
      </vt:variant>
    </vt:vector>
  </HeadingPairs>
  <TitlesOfParts>
    <vt:vector size="50" baseType="lpstr">
      <vt:lpstr>Arail</vt:lpstr>
      <vt:lpstr>Arial</vt:lpstr>
      <vt:lpstr>Arial Narrow</vt:lpstr>
      <vt:lpstr>Calibri</vt:lpstr>
      <vt:lpstr>Comic Sans MS</vt:lpstr>
      <vt:lpstr>Helvetica Neue Black Condensed</vt:lpstr>
      <vt:lpstr>Jott 43 Extended</vt:lpstr>
      <vt:lpstr>Times New Roman</vt:lpstr>
      <vt:lpstr>Tw Cen MT Condensed Extra Bold</vt:lpstr>
      <vt:lpstr>Wingdings</vt:lpstr>
      <vt:lpstr>Custom Design</vt:lpstr>
      <vt:lpstr>49_Blank Presentation</vt:lpstr>
      <vt:lpstr>16_Blank Presentation</vt:lpstr>
      <vt:lpstr>50_Blank Presentation</vt:lpstr>
      <vt:lpstr>Default Design</vt:lpstr>
      <vt:lpstr>Fireball</vt:lpstr>
      <vt:lpstr>2_Blank Presentation</vt:lpstr>
      <vt:lpstr>19_Default Design</vt:lpstr>
      <vt:lpstr>Our Unstoppable God</vt:lpstr>
      <vt:lpstr>The Book of Acts in 3 Minutes  (TheChurchatBrookHills.mp4)</vt:lpstr>
      <vt:lpstr>Jewish Opposition in Acts</vt:lpstr>
      <vt:lpstr>Jewish Opposition in Acts</vt:lpstr>
      <vt:lpstr>Can God’s plan be stopped?</vt:lpstr>
      <vt:lpstr>Need</vt:lpstr>
      <vt:lpstr>Are you unstoppable?</vt:lpstr>
      <vt:lpstr>Christian Versions</vt:lpstr>
      <vt:lpstr>How did the Jews continue to reject the gospel?</vt:lpstr>
      <vt:lpstr>Patterns: Acts 12 &amp; Today</vt:lpstr>
      <vt:lpstr>Our</vt:lpstr>
      <vt:lpstr>PowerPoint Presentation</vt:lpstr>
      <vt:lpstr>Jerusalem Church Challenges in AD 44</vt:lpstr>
      <vt:lpstr>Jewish Opposition in Acts</vt:lpstr>
      <vt:lpstr>Jerusalem Church Challenges in AD 44</vt:lpstr>
      <vt:lpstr>God judged Herod but prospered the church</vt:lpstr>
      <vt:lpstr>Progress Reports</vt:lpstr>
      <vt:lpstr>Main Idea of Acts 12:1-24</vt:lpstr>
      <vt:lpstr>Psalm 31</vt:lpstr>
      <vt:lpstr>PowerPoint Presentation</vt:lpstr>
      <vt:lpstr>Jews Return in the 20th Century</vt:lpstr>
      <vt:lpstr>Hitler motivated the Jews to go to their homeland!</vt:lpstr>
      <vt:lpstr>Hitler motivated the Jews to go to their homeland!</vt:lpstr>
      <vt:lpstr>Paul’s Thorn in the Flesh</vt:lpstr>
      <vt:lpstr>God is leading us from Asia to MENA</vt:lpstr>
      <vt:lpstr>Do you know the countries of MENA?</vt:lpstr>
      <vt:lpstr>Do you know the countries of MENA?</vt:lpstr>
      <vt:lpstr>Jordan Evangelical Theological Seminary (JETS)</vt:lpstr>
      <vt:lpstr>Main Idea of Acts 12:1-24</vt:lpstr>
      <vt:lpstr>What about you?</vt:lpstr>
      <vt:lpstr>Black</vt:lpstr>
      <vt:lpstr>NT Preaching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dc:creator>
  <cp:lastModifiedBy>Matt</cp:lastModifiedBy>
  <cp:revision>600</cp:revision>
  <dcterms:created xsi:type="dcterms:W3CDTF">2020-06-19T09:09:30Z</dcterms:created>
  <dcterms:modified xsi:type="dcterms:W3CDTF">2021-04-18T10:23:43Z</dcterms:modified>
</cp:coreProperties>
</file>