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1185" r:id="rId2"/>
    <p:sldId id="1191" r:id="rId3"/>
    <p:sldId id="1192" r:id="rId4"/>
    <p:sldId id="1193" r:id="rId5"/>
    <p:sldId id="1190" r:id="rId6"/>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CDD1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EEE282-EE6E-487A-96AB-B3980B29DF1A}" v="169" dt="2021-04-10T13:09:25.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7" autoAdjust="0"/>
    <p:restoredTop sz="80422" autoAdjust="0"/>
  </p:normalViewPr>
  <p:slideViewPr>
    <p:cSldViewPr snapToGrid="0" snapToObjects="1">
      <p:cViewPr varScale="1">
        <p:scale>
          <a:sx n="62" d="100"/>
          <a:sy n="62" d="100"/>
        </p:scale>
        <p:origin x="8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16EEE282-EE6E-487A-96AB-B3980B29DF1A}"/>
    <pc:docChg chg="undo custSel addSld delSld modSld sldOrd">
      <pc:chgData name="James" userId="4163935ddb78b774" providerId="LiveId" clId="{16EEE282-EE6E-487A-96AB-B3980B29DF1A}" dt="2021-04-10T13:09:56.335" v="538" actId="47"/>
      <pc:docMkLst>
        <pc:docMk/>
      </pc:docMkLst>
      <pc:sldChg chg="del">
        <pc:chgData name="James" userId="4163935ddb78b774" providerId="LiveId" clId="{16EEE282-EE6E-487A-96AB-B3980B29DF1A}" dt="2021-04-08T09:25:04.956" v="3" actId="47"/>
        <pc:sldMkLst>
          <pc:docMk/>
          <pc:sldMk cId="2803498367" sldId="1182"/>
        </pc:sldMkLst>
      </pc:sldChg>
      <pc:sldChg chg="del">
        <pc:chgData name="James" userId="4163935ddb78b774" providerId="LiveId" clId="{16EEE282-EE6E-487A-96AB-B3980B29DF1A}" dt="2021-04-08T09:24:54.448" v="0" actId="47"/>
        <pc:sldMkLst>
          <pc:docMk/>
          <pc:sldMk cId="1933524035" sldId="1184"/>
        </pc:sldMkLst>
      </pc:sldChg>
      <pc:sldChg chg="addSp delSp modSp mod modClrScheme chgLayout">
        <pc:chgData name="James" userId="4163935ddb78b774" providerId="LiveId" clId="{16EEE282-EE6E-487A-96AB-B3980B29DF1A}" dt="2021-04-08T09:32:41.700" v="53" actId="1076"/>
        <pc:sldMkLst>
          <pc:docMk/>
          <pc:sldMk cId="3439723535" sldId="1185"/>
        </pc:sldMkLst>
        <pc:spChg chg="add mod ord">
          <ac:chgData name="James" userId="4163935ddb78b774" providerId="LiveId" clId="{16EEE282-EE6E-487A-96AB-B3980B29DF1A}" dt="2021-04-08T09:30:40.752" v="28" actId="167"/>
          <ac:spMkLst>
            <pc:docMk/>
            <pc:sldMk cId="3439723535" sldId="1185"/>
            <ac:spMk id="2" creationId="{8C6F9000-6F0B-47C1-8690-601C9134C650}"/>
          </ac:spMkLst>
        </pc:spChg>
        <pc:spChg chg="add mod">
          <ac:chgData name="James" userId="4163935ddb78b774" providerId="LiveId" clId="{16EEE282-EE6E-487A-96AB-B3980B29DF1A}" dt="2021-04-08T09:31:31.544" v="41" actId="1036"/>
          <ac:spMkLst>
            <pc:docMk/>
            <pc:sldMk cId="3439723535" sldId="1185"/>
            <ac:spMk id="3" creationId="{5BC6478F-0F9F-4EAE-9812-01EAD814A116}"/>
          </ac:spMkLst>
        </pc:spChg>
        <pc:spChg chg="add mod">
          <ac:chgData name="James" userId="4163935ddb78b774" providerId="LiveId" clId="{16EEE282-EE6E-487A-96AB-B3980B29DF1A}" dt="2021-04-08T09:32:41.700" v="53" actId="1076"/>
          <ac:spMkLst>
            <pc:docMk/>
            <pc:sldMk cId="3439723535" sldId="1185"/>
            <ac:spMk id="9" creationId="{4C5C1B9C-7980-4F12-8838-8A28830E3C59}"/>
          </ac:spMkLst>
        </pc:spChg>
        <pc:spChg chg="add del mod">
          <ac:chgData name="James" userId="4163935ddb78b774" providerId="LiveId" clId="{16EEE282-EE6E-487A-96AB-B3980B29DF1A}" dt="2021-04-08T09:29:16.424" v="11" actId="26606"/>
          <ac:spMkLst>
            <pc:docMk/>
            <pc:sldMk cId="3439723535" sldId="1185"/>
            <ac:spMk id="71" creationId="{1C75F2A6-E7B6-4D11-A094-851A79E9E12A}"/>
          </ac:spMkLst>
        </pc:spChg>
        <pc:spChg chg="add del mod">
          <ac:chgData name="James" userId="4163935ddb78b774" providerId="LiveId" clId="{16EEE282-EE6E-487A-96AB-B3980B29DF1A}" dt="2021-04-08T09:29:16.424" v="11" actId="26606"/>
          <ac:spMkLst>
            <pc:docMk/>
            <pc:sldMk cId="3439723535" sldId="1185"/>
            <ac:spMk id="73" creationId="{DA72AF85-8C1E-409B-8B30-8A3162B06B36}"/>
          </ac:spMkLst>
        </pc:spChg>
        <pc:picChg chg="add mod">
          <ac:chgData name="James" userId="4163935ddb78b774" providerId="LiveId" clId="{16EEE282-EE6E-487A-96AB-B3980B29DF1A}" dt="2021-04-08T09:29:52.969" v="17" actId="14100"/>
          <ac:picMkLst>
            <pc:docMk/>
            <pc:sldMk cId="3439723535" sldId="1185"/>
            <ac:picMk id="1026" creationId="{842799A4-5B5A-4EB3-91C5-EBD6EC0B8A4B}"/>
          </ac:picMkLst>
        </pc:picChg>
        <pc:picChg chg="del">
          <ac:chgData name="James" userId="4163935ddb78b774" providerId="LiveId" clId="{16EEE282-EE6E-487A-96AB-B3980B29DF1A}" dt="2021-04-08T09:28:32.421" v="6" actId="478"/>
          <ac:picMkLst>
            <pc:docMk/>
            <pc:sldMk cId="3439723535" sldId="1185"/>
            <ac:picMk id="1032" creationId="{68470668-700D-4522-8645-75AE92B7F2A5}"/>
          </ac:picMkLst>
        </pc:picChg>
      </pc:sldChg>
      <pc:sldChg chg="del">
        <pc:chgData name="James" userId="4163935ddb78b774" providerId="LiveId" clId="{16EEE282-EE6E-487A-96AB-B3980B29DF1A}" dt="2021-04-08T09:24:57.899" v="1" actId="47"/>
        <pc:sldMkLst>
          <pc:docMk/>
          <pc:sldMk cId="3094253784" sldId="1187"/>
        </pc:sldMkLst>
      </pc:sldChg>
      <pc:sldChg chg="del">
        <pc:chgData name="James" userId="4163935ddb78b774" providerId="LiveId" clId="{16EEE282-EE6E-487A-96AB-B3980B29DF1A}" dt="2021-04-08T09:25:01.897" v="2" actId="47"/>
        <pc:sldMkLst>
          <pc:docMk/>
          <pc:sldMk cId="2850787580" sldId="1188"/>
        </pc:sldMkLst>
      </pc:sldChg>
      <pc:sldChg chg="del">
        <pc:chgData name="James" userId="4163935ddb78b774" providerId="LiveId" clId="{16EEE282-EE6E-487A-96AB-B3980B29DF1A}" dt="2021-04-08T09:25:12.453" v="4" actId="47"/>
        <pc:sldMkLst>
          <pc:docMk/>
          <pc:sldMk cId="3106091161" sldId="1189"/>
        </pc:sldMkLst>
      </pc:sldChg>
      <pc:sldChg chg="addSp delSp modSp mod">
        <pc:chgData name="James" userId="4163935ddb78b774" providerId="LiveId" clId="{16EEE282-EE6E-487A-96AB-B3980B29DF1A}" dt="2021-04-08T09:49:19.599" v="372" actId="1076"/>
        <pc:sldMkLst>
          <pc:docMk/>
          <pc:sldMk cId="3868253461" sldId="1190"/>
        </pc:sldMkLst>
        <pc:spChg chg="add mod">
          <ac:chgData name="James" userId="4163935ddb78b774" providerId="LiveId" clId="{16EEE282-EE6E-487A-96AB-B3980B29DF1A}" dt="2021-04-08T09:49:19.599" v="372" actId="1076"/>
          <ac:spMkLst>
            <pc:docMk/>
            <pc:sldMk cId="3868253461" sldId="1190"/>
            <ac:spMk id="4" creationId="{4A30E9A1-D389-4BDA-9451-B9E9A9E2D5A5}"/>
          </ac:spMkLst>
        </pc:spChg>
        <pc:picChg chg="del">
          <ac:chgData name="James" userId="4163935ddb78b774" providerId="LiveId" clId="{16EEE282-EE6E-487A-96AB-B3980B29DF1A}" dt="2021-04-08T09:31:49.195" v="42" actId="478"/>
          <ac:picMkLst>
            <pc:docMk/>
            <pc:sldMk cId="3868253461" sldId="1190"/>
            <ac:picMk id="1032" creationId="{68470668-700D-4522-8645-75AE92B7F2A5}"/>
          </ac:picMkLst>
        </pc:picChg>
      </pc:sldChg>
      <pc:sldChg chg="addSp delSp modSp add mod modAnim">
        <pc:chgData name="James" userId="4163935ddb78b774" providerId="LiveId" clId="{16EEE282-EE6E-487A-96AB-B3980B29DF1A}" dt="2021-04-10T13:08:55.156" v="504"/>
        <pc:sldMkLst>
          <pc:docMk/>
          <pc:sldMk cId="4144666638" sldId="1191"/>
        </pc:sldMkLst>
        <pc:spChg chg="del mod">
          <ac:chgData name="James" userId="4163935ddb78b774" providerId="LiveId" clId="{16EEE282-EE6E-487A-96AB-B3980B29DF1A}" dt="2021-04-08T09:38:19.426" v="180" actId="478"/>
          <ac:spMkLst>
            <pc:docMk/>
            <pc:sldMk cId="4144666638" sldId="1191"/>
            <ac:spMk id="2" creationId="{8C6F9000-6F0B-47C1-8690-601C9134C650}"/>
          </ac:spMkLst>
        </pc:spChg>
        <pc:spChg chg="del mod">
          <ac:chgData name="James" userId="4163935ddb78b774" providerId="LiveId" clId="{16EEE282-EE6E-487A-96AB-B3980B29DF1A}" dt="2021-04-08T09:33:35.124" v="57" actId="478"/>
          <ac:spMkLst>
            <pc:docMk/>
            <pc:sldMk cId="4144666638" sldId="1191"/>
            <ac:spMk id="3" creationId="{5BC6478F-0F9F-4EAE-9812-01EAD814A116}"/>
          </ac:spMkLst>
        </pc:spChg>
        <pc:spChg chg="add mod">
          <ac:chgData name="James" userId="4163935ddb78b774" providerId="LiveId" clId="{16EEE282-EE6E-487A-96AB-B3980B29DF1A}" dt="2021-04-10T13:07:59.869" v="495"/>
          <ac:spMkLst>
            <pc:docMk/>
            <pc:sldMk cId="4144666638" sldId="1191"/>
            <ac:spMk id="7" creationId="{6E0BF1DD-AF1F-421C-B7CE-7CD93DC4A8BE}"/>
          </ac:spMkLst>
        </pc:spChg>
        <pc:spChg chg="mod">
          <ac:chgData name="James" userId="4163935ddb78b774" providerId="LiveId" clId="{16EEE282-EE6E-487A-96AB-B3980B29DF1A}" dt="2021-04-08T09:38:39.153" v="193" actId="1076"/>
          <ac:spMkLst>
            <pc:docMk/>
            <pc:sldMk cId="4144666638" sldId="1191"/>
            <ac:spMk id="9" creationId="{4C5C1B9C-7980-4F12-8838-8A28830E3C59}"/>
          </ac:spMkLst>
        </pc:spChg>
        <pc:spChg chg="add mod">
          <ac:chgData name="James" userId="4163935ddb78b774" providerId="LiveId" clId="{16EEE282-EE6E-487A-96AB-B3980B29DF1A}" dt="2021-04-08T09:39:53.745" v="216" actId="14100"/>
          <ac:spMkLst>
            <pc:docMk/>
            <pc:sldMk cId="4144666638" sldId="1191"/>
            <ac:spMk id="10" creationId="{4F84834E-1C60-4686-BB5F-0F110901C2FE}"/>
          </ac:spMkLst>
        </pc:spChg>
        <pc:spChg chg="add mod">
          <ac:chgData name="James" userId="4163935ddb78b774" providerId="LiveId" clId="{16EEE282-EE6E-487A-96AB-B3980B29DF1A}" dt="2021-04-08T09:41:32.561" v="244" actId="14100"/>
          <ac:spMkLst>
            <pc:docMk/>
            <pc:sldMk cId="4144666638" sldId="1191"/>
            <ac:spMk id="11" creationId="{031877A1-5742-409A-908E-192C46889B3C}"/>
          </ac:spMkLst>
        </pc:spChg>
        <pc:spChg chg="add mod">
          <ac:chgData name="James" userId="4163935ddb78b774" providerId="LiveId" clId="{16EEE282-EE6E-487A-96AB-B3980B29DF1A}" dt="2021-04-08T09:45:42.363" v="294" actId="115"/>
          <ac:spMkLst>
            <pc:docMk/>
            <pc:sldMk cId="4144666638" sldId="1191"/>
            <ac:spMk id="13" creationId="{54CAA58B-849D-4995-937B-6A47AE95636C}"/>
          </ac:spMkLst>
        </pc:spChg>
        <pc:picChg chg="add del mod">
          <ac:chgData name="James" userId="4163935ddb78b774" providerId="LiveId" clId="{16EEE282-EE6E-487A-96AB-B3980B29DF1A}" dt="2021-04-08T09:34:58.313" v="134" actId="478"/>
          <ac:picMkLst>
            <pc:docMk/>
            <pc:sldMk cId="4144666638" sldId="1191"/>
            <ac:picMk id="6" creationId="{33ACE1AE-DEEE-4995-BED2-C6CDFA373FAB}"/>
          </ac:picMkLst>
        </pc:picChg>
        <pc:picChg chg="del">
          <ac:chgData name="James" userId="4163935ddb78b774" providerId="LiveId" clId="{16EEE282-EE6E-487A-96AB-B3980B29DF1A}" dt="2021-04-08T09:33:31.078" v="55" actId="478"/>
          <ac:picMkLst>
            <pc:docMk/>
            <pc:sldMk cId="4144666638" sldId="1191"/>
            <ac:picMk id="1026" creationId="{842799A4-5B5A-4EB3-91C5-EBD6EC0B8A4B}"/>
          </ac:picMkLst>
        </pc:picChg>
        <pc:picChg chg="add mod">
          <ac:chgData name="James" userId="4163935ddb78b774" providerId="LiveId" clId="{16EEE282-EE6E-487A-96AB-B3980B29DF1A}" dt="2021-04-08T09:38:09.051" v="153" actId="167"/>
          <ac:picMkLst>
            <pc:docMk/>
            <pc:sldMk cId="4144666638" sldId="1191"/>
            <ac:picMk id="2050" creationId="{2C0E7F49-BB46-4054-9FC6-D0D192D798DA}"/>
          </ac:picMkLst>
        </pc:picChg>
      </pc:sldChg>
      <pc:sldChg chg="addSp modSp add mod modAnim">
        <pc:chgData name="James" userId="4163935ddb78b774" providerId="LiveId" clId="{16EEE282-EE6E-487A-96AB-B3980B29DF1A}" dt="2021-04-10T13:09:05.420" v="505"/>
        <pc:sldMkLst>
          <pc:docMk/>
          <pc:sldMk cId="2502567439" sldId="1192"/>
        </pc:sldMkLst>
        <pc:spChg chg="add mod">
          <ac:chgData name="James" userId="4163935ddb78b774" providerId="LiveId" clId="{16EEE282-EE6E-487A-96AB-B3980B29DF1A}" dt="2021-04-10T13:07:18.541" v="494" actId="1037"/>
          <ac:spMkLst>
            <pc:docMk/>
            <pc:sldMk cId="2502567439" sldId="1192"/>
            <ac:spMk id="7" creationId="{A2CC361E-7D85-40FF-B67A-82658A847845}"/>
          </ac:spMkLst>
        </pc:spChg>
        <pc:spChg chg="mod">
          <ac:chgData name="James" userId="4163935ddb78b774" providerId="LiveId" clId="{16EEE282-EE6E-487A-96AB-B3980B29DF1A}" dt="2021-04-08T09:47:32.604" v="325" actId="20577"/>
          <ac:spMkLst>
            <pc:docMk/>
            <pc:sldMk cId="2502567439" sldId="1192"/>
            <ac:spMk id="9" creationId="{4C5C1B9C-7980-4F12-8838-8A28830E3C59}"/>
          </ac:spMkLst>
        </pc:spChg>
        <pc:spChg chg="mod">
          <ac:chgData name="James" userId="4163935ddb78b774" providerId="LiveId" clId="{16EEE282-EE6E-487A-96AB-B3980B29DF1A}" dt="2021-04-08T09:47:30.390" v="324" actId="20577"/>
          <ac:spMkLst>
            <pc:docMk/>
            <pc:sldMk cId="2502567439" sldId="1192"/>
            <ac:spMk id="10" creationId="{4F84834E-1C60-4686-BB5F-0F110901C2FE}"/>
          </ac:spMkLst>
        </pc:spChg>
        <pc:spChg chg="mod">
          <ac:chgData name="James" userId="4163935ddb78b774" providerId="LiveId" clId="{16EEE282-EE6E-487A-96AB-B3980B29DF1A}" dt="2021-04-08T09:47:28.132" v="323" actId="20577"/>
          <ac:spMkLst>
            <pc:docMk/>
            <pc:sldMk cId="2502567439" sldId="1192"/>
            <ac:spMk id="11" creationId="{031877A1-5742-409A-908E-192C46889B3C}"/>
          </ac:spMkLst>
        </pc:spChg>
        <pc:spChg chg="mod">
          <ac:chgData name="James" userId="4163935ddb78b774" providerId="LiveId" clId="{16EEE282-EE6E-487A-96AB-B3980B29DF1A}" dt="2021-04-10T13:07:08.424" v="492" actId="1036"/>
          <ac:spMkLst>
            <pc:docMk/>
            <pc:sldMk cId="2502567439" sldId="1192"/>
            <ac:spMk id="13" creationId="{54CAA58B-849D-4995-937B-6A47AE95636C}"/>
          </ac:spMkLst>
        </pc:spChg>
      </pc:sldChg>
      <pc:sldChg chg="addSp delSp modSp add mod modAnim">
        <pc:chgData name="James" userId="4163935ddb78b774" providerId="LiveId" clId="{16EEE282-EE6E-487A-96AB-B3980B29DF1A}" dt="2021-04-10T13:09:42.230" v="537" actId="1036"/>
        <pc:sldMkLst>
          <pc:docMk/>
          <pc:sldMk cId="2799690668" sldId="1193"/>
        </pc:sldMkLst>
        <pc:spChg chg="add mod">
          <ac:chgData name="James" userId="4163935ddb78b774" providerId="LiveId" clId="{16EEE282-EE6E-487A-96AB-B3980B29DF1A}" dt="2021-04-10T13:09:23.411" v="512" actId="1036"/>
          <ac:spMkLst>
            <pc:docMk/>
            <pc:sldMk cId="2799690668" sldId="1193"/>
            <ac:spMk id="7" creationId="{448F5B62-2776-4BF5-B92A-A78A6E42EFB2}"/>
          </ac:spMkLst>
        </pc:spChg>
        <pc:spChg chg="add mod">
          <ac:chgData name="James" userId="4163935ddb78b774" providerId="LiveId" clId="{16EEE282-EE6E-487A-96AB-B3980B29DF1A}" dt="2021-04-10T13:09:42.230" v="537" actId="1036"/>
          <ac:spMkLst>
            <pc:docMk/>
            <pc:sldMk cId="2799690668" sldId="1193"/>
            <ac:spMk id="8" creationId="{710DF452-C857-4DEE-982E-0BA32428ABB5}"/>
          </ac:spMkLst>
        </pc:spChg>
        <pc:spChg chg="mod">
          <ac:chgData name="James" userId="4163935ddb78b774" providerId="LiveId" clId="{16EEE282-EE6E-487A-96AB-B3980B29DF1A}" dt="2021-04-08T09:47:41.974" v="326" actId="20577"/>
          <ac:spMkLst>
            <pc:docMk/>
            <pc:sldMk cId="2799690668" sldId="1193"/>
            <ac:spMk id="9" creationId="{4C5C1B9C-7980-4F12-8838-8A28830E3C59}"/>
          </ac:spMkLst>
        </pc:spChg>
        <pc:spChg chg="mod">
          <ac:chgData name="James" userId="4163935ddb78b774" providerId="LiveId" clId="{16EEE282-EE6E-487A-96AB-B3980B29DF1A}" dt="2021-04-08T09:47:42.193" v="327" actId="20577"/>
          <ac:spMkLst>
            <pc:docMk/>
            <pc:sldMk cId="2799690668" sldId="1193"/>
            <ac:spMk id="10" creationId="{4F84834E-1C60-4686-BB5F-0F110901C2FE}"/>
          </ac:spMkLst>
        </pc:spChg>
        <pc:spChg chg="mod">
          <ac:chgData name="James" userId="4163935ddb78b774" providerId="LiveId" clId="{16EEE282-EE6E-487A-96AB-B3980B29DF1A}" dt="2021-04-08T09:47:43.849" v="328" actId="20577"/>
          <ac:spMkLst>
            <pc:docMk/>
            <pc:sldMk cId="2799690668" sldId="1193"/>
            <ac:spMk id="11" creationId="{031877A1-5742-409A-908E-192C46889B3C}"/>
          </ac:spMkLst>
        </pc:spChg>
        <pc:spChg chg="del">
          <ac:chgData name="James" userId="4163935ddb78b774" providerId="LiveId" clId="{16EEE282-EE6E-487A-96AB-B3980B29DF1A}" dt="2021-04-08T09:46:01.621" v="297" actId="478"/>
          <ac:spMkLst>
            <pc:docMk/>
            <pc:sldMk cId="2799690668" sldId="1193"/>
            <ac:spMk id="13" creationId="{54CAA58B-849D-4995-937B-6A47AE95636C}"/>
          </ac:spMkLst>
        </pc:spChg>
      </pc:sldChg>
      <pc:sldChg chg="add del ord modAnim">
        <pc:chgData name="James" userId="4163935ddb78b774" providerId="LiveId" clId="{16EEE282-EE6E-487A-96AB-B3980B29DF1A}" dt="2021-04-10T13:09:56.335" v="538" actId="47"/>
        <pc:sldMkLst>
          <pc:docMk/>
          <pc:sldMk cId="2196775268" sldId="1194"/>
        </pc:sldMkLst>
      </pc:sldChg>
      <pc:sldChg chg="add del">
        <pc:chgData name="James" userId="4163935ddb78b774" providerId="LiveId" clId="{16EEE282-EE6E-487A-96AB-B3980B29DF1A}" dt="2021-04-10T13:06:48.745" v="476"/>
        <pc:sldMkLst>
          <pc:docMk/>
          <pc:sldMk cId="11113734" sldId="11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4/11/2021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3" algn="l" defTabSz="457177" rtl="0" eaLnBrk="1" latinLnBrk="0" hangingPunct="1">
      <a:defRPr sz="1200" kern="1200">
        <a:solidFill>
          <a:schemeClr val="tx1"/>
        </a:solidFill>
        <a:latin typeface="+mn-lt"/>
        <a:ea typeface="+mn-ea"/>
        <a:cs typeface="+mn-cs"/>
      </a:defRPr>
    </a:lvl3pPr>
    <a:lvl4pPr marL="1371530" algn="l" defTabSz="457177" rtl="0" eaLnBrk="1" latinLnBrk="0" hangingPunct="1">
      <a:defRPr sz="1200" kern="1200">
        <a:solidFill>
          <a:schemeClr val="tx1"/>
        </a:solidFill>
        <a:latin typeface="+mn-lt"/>
        <a:ea typeface="+mn-ea"/>
        <a:cs typeface="+mn-cs"/>
      </a:defRPr>
    </a:lvl4pPr>
    <a:lvl5pPr marL="1828706" algn="l" defTabSz="457177" rtl="0" eaLnBrk="1" latinLnBrk="0" hangingPunct="1">
      <a:defRPr sz="1200" kern="1200">
        <a:solidFill>
          <a:schemeClr val="tx1"/>
        </a:solidFill>
        <a:latin typeface="+mn-lt"/>
        <a:ea typeface="+mn-ea"/>
        <a:cs typeface="+mn-cs"/>
      </a:defRPr>
    </a:lvl5pPr>
    <a:lvl6pPr marL="2285883" algn="l" defTabSz="457177" rtl="0" eaLnBrk="1" latinLnBrk="0" hangingPunct="1">
      <a:defRPr sz="1200" kern="1200">
        <a:solidFill>
          <a:schemeClr val="tx1"/>
        </a:solidFill>
        <a:latin typeface="+mn-lt"/>
        <a:ea typeface="+mn-ea"/>
        <a:cs typeface="+mn-cs"/>
      </a:defRPr>
    </a:lvl6pPr>
    <a:lvl7pPr marL="2743060" algn="l" defTabSz="457177" rtl="0" eaLnBrk="1" latinLnBrk="0" hangingPunct="1">
      <a:defRPr sz="1200" kern="1200">
        <a:solidFill>
          <a:schemeClr val="tx1"/>
        </a:solidFill>
        <a:latin typeface="+mn-lt"/>
        <a:ea typeface="+mn-ea"/>
        <a:cs typeface="+mn-cs"/>
      </a:defRPr>
    </a:lvl7pPr>
    <a:lvl8pPr marL="3200236" algn="l" defTabSz="457177" rtl="0" eaLnBrk="1" latinLnBrk="0" hangingPunct="1">
      <a:defRPr sz="1200" kern="1200">
        <a:solidFill>
          <a:schemeClr val="tx1"/>
        </a:solidFill>
        <a:latin typeface="+mn-lt"/>
        <a:ea typeface="+mn-ea"/>
        <a:cs typeface="+mn-cs"/>
      </a:defRPr>
    </a:lvl8pPr>
    <a:lvl9pPr marL="3657413"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1</a:t>
            </a:fld>
            <a:endParaRPr lang="en-US"/>
          </a:p>
        </p:txBody>
      </p:sp>
    </p:spTree>
    <p:extLst>
      <p:ext uri="{BB962C8B-B14F-4D97-AF65-F5344CB8AC3E}">
        <p14:creationId xmlns:p14="http://schemas.microsoft.com/office/powerpoint/2010/main" val="62645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2</a:t>
            </a:fld>
            <a:endParaRPr lang="en-US"/>
          </a:p>
        </p:txBody>
      </p:sp>
    </p:spTree>
    <p:extLst>
      <p:ext uri="{BB962C8B-B14F-4D97-AF65-F5344CB8AC3E}">
        <p14:creationId xmlns:p14="http://schemas.microsoft.com/office/powerpoint/2010/main" val="17821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3</a:t>
            </a:fld>
            <a:endParaRPr lang="en-US"/>
          </a:p>
        </p:txBody>
      </p:sp>
    </p:spTree>
    <p:extLst>
      <p:ext uri="{BB962C8B-B14F-4D97-AF65-F5344CB8AC3E}">
        <p14:creationId xmlns:p14="http://schemas.microsoft.com/office/powerpoint/2010/main" val="361128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4</a:t>
            </a:fld>
            <a:endParaRPr lang="en-US"/>
          </a:p>
        </p:txBody>
      </p:sp>
    </p:spTree>
    <p:extLst>
      <p:ext uri="{BB962C8B-B14F-4D97-AF65-F5344CB8AC3E}">
        <p14:creationId xmlns:p14="http://schemas.microsoft.com/office/powerpoint/2010/main" val="327367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5</a:t>
            </a:fld>
            <a:endParaRPr lang="en-US"/>
          </a:p>
        </p:txBody>
      </p:sp>
    </p:spTree>
    <p:extLst>
      <p:ext uri="{BB962C8B-B14F-4D97-AF65-F5344CB8AC3E}">
        <p14:creationId xmlns:p14="http://schemas.microsoft.com/office/powerpoint/2010/main" val="267071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C6478F-0F9F-4EAE-9812-01EAD814A116}"/>
              </a:ext>
            </a:extLst>
          </p:cNvPr>
          <p:cNvSpPr txBox="1"/>
          <p:nvPr/>
        </p:nvSpPr>
        <p:spPr bwMode="auto">
          <a:xfrm>
            <a:off x="38100" y="128673"/>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normAutofit/>
          </a:bodyPr>
          <a:lstStyle/>
          <a:p>
            <a:pPr marL="0" marR="0" algn="ctr" eaLnBrk="0" fontAlgn="base" hangingPunct="0">
              <a:lnSpc>
                <a:spcPct val="90000"/>
              </a:lnSpc>
              <a:spcBef>
                <a:spcPct val="0"/>
              </a:spcBef>
              <a:spcAft>
                <a:spcPts val="600"/>
              </a:spcAft>
            </a:pPr>
            <a:r>
              <a:rPr lang="en-US" sz="3700" i="1" dirty="0">
                <a:ln w="0"/>
                <a:solidFill>
                  <a:srgbClr val="C00000"/>
                </a:solidFill>
                <a:effectLst>
                  <a:outerShdw blurRad="38100" dist="25400" dir="5400000" algn="ctr" rotWithShape="0">
                    <a:srgbClr val="6E747A">
                      <a:alpha val="43000"/>
                    </a:srgbClr>
                  </a:outerShdw>
                </a:effectLst>
                <a:ea typeface="ＭＳ Ｐゴシック" pitchFamily="-108" charset="-128"/>
                <a:cs typeface="Arial"/>
              </a:rPr>
              <a:t>The Marks of a Healthy International Church</a:t>
            </a:r>
          </a:p>
        </p:txBody>
      </p:sp>
      <p:pic>
        <p:nvPicPr>
          <p:cNvPr id="1026" name="Picture 2" descr="vegetable | Description, Types, Farming, &amp; Examples | Britannica">
            <a:extLst>
              <a:ext uri="{FF2B5EF4-FFF2-40B4-BE49-F238E27FC236}">
                <a16:creationId xmlns:a16="http://schemas.microsoft.com/office/drawing/2014/main" id="{842799A4-5B5A-4EB3-91C5-EBD6EC0B8A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23" r="10661" b="4164"/>
          <a:stretch/>
        </p:blipFill>
        <p:spPr bwMode="auto">
          <a:xfrm>
            <a:off x="38100" y="1443789"/>
            <a:ext cx="9061544" cy="53697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C5C1B9C-7980-4F12-8838-8A28830E3C59}"/>
              </a:ext>
            </a:extLst>
          </p:cNvPr>
          <p:cNvSpPr txBox="1"/>
          <p:nvPr/>
        </p:nvSpPr>
        <p:spPr>
          <a:xfrm>
            <a:off x="3134226" y="1130382"/>
            <a:ext cx="2851484" cy="523220"/>
          </a:xfrm>
          <a:prstGeom prst="rect">
            <a:avLst/>
          </a:prstGeom>
          <a:solidFill>
            <a:schemeClr val="bg1"/>
          </a:solidFill>
        </p:spPr>
        <p:txBody>
          <a:bodyPr wrap="square">
            <a:spAutoFit/>
          </a:bodyPr>
          <a:lstStyle/>
          <a:p>
            <a:pPr algn="ctr"/>
            <a:r>
              <a:rPr lang="en-US" sz="2800" dirty="0">
                <a:effectLst/>
                <a:latin typeface="+mj-lt"/>
                <a:ea typeface="Calibri" panose="020F0502020204030204" pitchFamily="34" charset="0"/>
              </a:rPr>
              <a:t>Acts 11:19-30</a:t>
            </a:r>
            <a:endParaRPr lang="en-US" sz="2800" dirty="0">
              <a:latin typeface="+mj-lt"/>
            </a:endParaRPr>
          </a:p>
        </p:txBody>
      </p:sp>
    </p:spTree>
    <p:extLst>
      <p:ext uri="{BB962C8B-B14F-4D97-AF65-F5344CB8AC3E}">
        <p14:creationId xmlns:p14="http://schemas.microsoft.com/office/powerpoint/2010/main" val="343972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Store Vegetables to Keep Them Fresh Longer">
            <a:extLst>
              <a:ext uri="{FF2B5EF4-FFF2-40B4-BE49-F238E27FC236}">
                <a16:creationId xmlns:a16="http://schemas.microsoft.com/office/drawing/2014/main" id="{2C0E7F49-BB46-4054-9FC6-D0D192D798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654"/>
          <a:stretch/>
        </p:blipFill>
        <p:spPr bwMode="auto">
          <a:xfrm rot="5400000">
            <a:off x="1064454" y="-1088521"/>
            <a:ext cx="7026443" cy="92034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C5C1B9C-7980-4F12-8838-8A28830E3C59}"/>
              </a:ext>
            </a:extLst>
          </p:cNvPr>
          <p:cNvSpPr txBox="1"/>
          <p:nvPr/>
        </p:nvSpPr>
        <p:spPr>
          <a:xfrm>
            <a:off x="0" y="324266"/>
            <a:ext cx="7543800"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effectLst/>
                <a:latin typeface="+mj-lt"/>
                <a:ea typeface="Calibri" panose="020F0502020204030204" pitchFamily="34" charset="0"/>
                <a:cs typeface="Times New Roman" panose="02020603050405020304" pitchFamily="18" charset="0"/>
              </a:rPr>
              <a:t>The people spread the gospel message </a:t>
            </a:r>
            <a:r>
              <a:rPr lang="en-US" sz="2800" dirty="0">
                <a:effectLst/>
                <a:latin typeface="+mj-lt"/>
                <a:ea typeface="Calibri" panose="020F0502020204030204" pitchFamily="34" charset="0"/>
                <a:cs typeface="Times New Roman" panose="02020603050405020304" pitchFamily="18" charset="0"/>
              </a:rPr>
              <a:t>(vs. 19-21)</a:t>
            </a:r>
          </a:p>
        </p:txBody>
      </p:sp>
      <p:sp>
        <p:nvSpPr>
          <p:cNvPr id="10" name="TextBox 9">
            <a:extLst>
              <a:ext uri="{FF2B5EF4-FFF2-40B4-BE49-F238E27FC236}">
                <a16:creationId xmlns:a16="http://schemas.microsoft.com/office/drawing/2014/main" id="{4F84834E-1C60-4686-BB5F-0F110901C2FE}"/>
              </a:ext>
            </a:extLst>
          </p:cNvPr>
          <p:cNvSpPr txBox="1"/>
          <p:nvPr/>
        </p:nvSpPr>
        <p:spPr>
          <a:xfrm>
            <a:off x="-24066" y="1067237"/>
            <a:ext cx="7543800"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effectLst/>
                <a:latin typeface="+mj-lt"/>
                <a:ea typeface="Calibri" panose="020F0502020204030204" pitchFamily="34" charset="0"/>
                <a:cs typeface="Times New Roman" panose="02020603050405020304" pitchFamily="18" charset="0"/>
              </a:rPr>
              <a:t>They are open to accountability </a:t>
            </a:r>
            <a:r>
              <a:rPr lang="en-US" sz="2800" dirty="0">
                <a:effectLst/>
                <a:latin typeface="+mj-lt"/>
                <a:ea typeface="Calibri" panose="020F0502020204030204" pitchFamily="34" charset="0"/>
                <a:cs typeface="Times New Roman" panose="02020603050405020304" pitchFamily="18" charset="0"/>
              </a:rPr>
              <a:t>(</a:t>
            </a:r>
            <a:r>
              <a:rPr lang="en-US" sz="2800" dirty="0">
                <a:latin typeface="+mj-lt"/>
                <a:ea typeface="Calibri" panose="020F0502020204030204" pitchFamily="34" charset="0"/>
                <a:cs typeface="Times New Roman" panose="02020603050405020304" pitchFamily="18" charset="0"/>
              </a:rPr>
              <a:t>v. </a:t>
            </a:r>
            <a:r>
              <a:rPr lang="en-US" sz="2800" dirty="0">
                <a:effectLst/>
                <a:latin typeface="+mj-lt"/>
                <a:ea typeface="Calibri" panose="020F0502020204030204" pitchFamily="34" charset="0"/>
                <a:cs typeface="Times New Roman" panose="02020603050405020304" pitchFamily="18" charset="0"/>
              </a:rPr>
              <a:t>22)</a:t>
            </a:r>
            <a:endParaRPr lang="en-US" sz="2400" dirty="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31877A1-5742-409A-908E-192C46889B3C}"/>
              </a:ext>
            </a:extLst>
          </p:cNvPr>
          <p:cNvSpPr txBox="1"/>
          <p:nvPr/>
        </p:nvSpPr>
        <p:spPr>
          <a:xfrm>
            <a:off x="-24066" y="1810208"/>
            <a:ext cx="7543800"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solidFill>
                  <a:srgbClr val="000000"/>
                </a:solidFill>
                <a:effectLst/>
                <a:latin typeface="+mj-lt"/>
                <a:ea typeface="Times New Roman" panose="02020603050405020304" pitchFamily="18" charset="0"/>
              </a:rPr>
              <a:t>They are steadfast in their faith</a:t>
            </a:r>
            <a:r>
              <a:rPr lang="en-US" sz="2800" dirty="0">
                <a:solidFill>
                  <a:srgbClr val="000000"/>
                </a:solidFill>
                <a:effectLst/>
                <a:latin typeface="+mj-lt"/>
                <a:ea typeface="Times New Roman" panose="02020603050405020304" pitchFamily="18" charset="0"/>
              </a:rPr>
              <a:t> (</a:t>
            </a:r>
            <a:r>
              <a:rPr lang="en-US" sz="2800" dirty="0">
                <a:solidFill>
                  <a:srgbClr val="000000"/>
                </a:solidFill>
                <a:latin typeface="+mj-lt"/>
                <a:ea typeface="Times New Roman" panose="02020603050405020304" pitchFamily="18" charset="0"/>
              </a:rPr>
              <a:t>vs. </a:t>
            </a:r>
            <a:r>
              <a:rPr lang="en-US" sz="2800" dirty="0">
                <a:solidFill>
                  <a:srgbClr val="000000"/>
                </a:solidFill>
                <a:effectLst/>
                <a:latin typeface="+mj-lt"/>
                <a:ea typeface="Times New Roman" panose="02020603050405020304" pitchFamily="18" charset="0"/>
              </a:rPr>
              <a:t>23-24) </a:t>
            </a:r>
            <a:endParaRPr lang="en-US" sz="2800" dirty="0">
              <a:effectLst/>
              <a:latin typeface="+mj-lt"/>
              <a:ea typeface="Times New Roman" panose="02020603050405020304" pitchFamily="18" charset="0"/>
            </a:endParaRPr>
          </a:p>
        </p:txBody>
      </p:sp>
      <p:sp>
        <p:nvSpPr>
          <p:cNvPr id="13" name="TextBox 12">
            <a:extLst>
              <a:ext uri="{FF2B5EF4-FFF2-40B4-BE49-F238E27FC236}">
                <a16:creationId xmlns:a16="http://schemas.microsoft.com/office/drawing/2014/main" id="{54CAA58B-849D-4995-937B-6A47AE95636C}"/>
              </a:ext>
            </a:extLst>
          </p:cNvPr>
          <p:cNvSpPr txBox="1"/>
          <p:nvPr/>
        </p:nvSpPr>
        <p:spPr>
          <a:xfrm>
            <a:off x="2170196" y="3167680"/>
            <a:ext cx="4803608" cy="1815882"/>
          </a:xfrm>
          <a:prstGeom prst="rect">
            <a:avLst/>
          </a:prstGeom>
          <a:solidFill>
            <a:schemeClr val="tx1"/>
          </a:solidFill>
        </p:spPr>
        <p:txBody>
          <a:bodyPr wrap="square">
            <a:spAutoFit/>
          </a:bodyPr>
          <a:lstStyle/>
          <a:p>
            <a:pPr algn="ctr"/>
            <a:r>
              <a:rPr lang="en-US" sz="2800" b="1" i="0" dirty="0">
                <a:solidFill>
                  <a:schemeClr val="bg1"/>
                </a:solidFill>
                <a:effectLst/>
                <a:latin typeface="+mj-lt"/>
              </a:rPr>
              <a:t>Acts 26:28</a:t>
            </a:r>
          </a:p>
          <a:p>
            <a:pPr algn="ctr"/>
            <a:r>
              <a:rPr lang="en-US" sz="2800" b="0" i="0" dirty="0">
                <a:solidFill>
                  <a:schemeClr val="bg1"/>
                </a:solidFill>
                <a:effectLst/>
                <a:latin typeface="+mj-lt"/>
              </a:rPr>
              <a:t>And Agrippa said to Paul, “In a short time would you persuade me to be a </a:t>
            </a:r>
            <a:r>
              <a:rPr lang="en-US" sz="2800" b="0" i="0" u="sng" dirty="0">
                <a:solidFill>
                  <a:schemeClr val="bg1"/>
                </a:solidFill>
                <a:effectLst/>
                <a:latin typeface="+mj-lt"/>
              </a:rPr>
              <a:t>Christian</a:t>
            </a:r>
            <a:r>
              <a:rPr lang="en-US" sz="2800" b="0" i="0" dirty="0">
                <a:solidFill>
                  <a:schemeClr val="bg1"/>
                </a:solidFill>
                <a:effectLst/>
                <a:latin typeface="+mj-lt"/>
              </a:rPr>
              <a:t>?”</a:t>
            </a:r>
            <a:endParaRPr lang="en-US" sz="2800" dirty="0">
              <a:solidFill>
                <a:schemeClr val="bg1"/>
              </a:solidFill>
              <a:latin typeface="+mj-lt"/>
            </a:endParaRPr>
          </a:p>
        </p:txBody>
      </p:sp>
      <p:sp>
        <p:nvSpPr>
          <p:cNvPr id="7" name="TextBox 6">
            <a:extLst>
              <a:ext uri="{FF2B5EF4-FFF2-40B4-BE49-F238E27FC236}">
                <a16:creationId xmlns:a16="http://schemas.microsoft.com/office/drawing/2014/main" id="{6E0BF1DD-AF1F-421C-B7CE-7CD93DC4A8BE}"/>
              </a:ext>
            </a:extLst>
          </p:cNvPr>
          <p:cNvSpPr txBox="1"/>
          <p:nvPr/>
        </p:nvSpPr>
        <p:spPr>
          <a:xfrm>
            <a:off x="-24068" y="2558709"/>
            <a:ext cx="7491663"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solidFill>
                  <a:srgbClr val="000000"/>
                </a:solidFill>
                <a:effectLst/>
                <a:latin typeface="+mj-lt"/>
                <a:ea typeface="Times New Roman" panose="02020603050405020304" pitchFamily="18" charset="0"/>
              </a:rPr>
              <a:t>They receive biblical instruction </a:t>
            </a:r>
            <a:r>
              <a:rPr lang="en-US" sz="2800" dirty="0">
                <a:solidFill>
                  <a:srgbClr val="000000"/>
                </a:solidFill>
                <a:effectLst/>
                <a:latin typeface="+mj-lt"/>
                <a:ea typeface="Times New Roman" panose="02020603050405020304" pitchFamily="18" charset="0"/>
              </a:rPr>
              <a:t>(vs. 25-26)</a:t>
            </a:r>
            <a:endParaRPr lang="en-US"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414466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Store Vegetables to Keep Them Fresh Longer">
            <a:extLst>
              <a:ext uri="{FF2B5EF4-FFF2-40B4-BE49-F238E27FC236}">
                <a16:creationId xmlns:a16="http://schemas.microsoft.com/office/drawing/2014/main" id="{2C0E7F49-BB46-4054-9FC6-D0D192D798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654"/>
          <a:stretch/>
        </p:blipFill>
        <p:spPr bwMode="auto">
          <a:xfrm rot="5400000">
            <a:off x="1064454" y="-1088521"/>
            <a:ext cx="7026443" cy="92034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C5C1B9C-7980-4F12-8838-8A28830E3C59}"/>
              </a:ext>
            </a:extLst>
          </p:cNvPr>
          <p:cNvSpPr txBox="1"/>
          <p:nvPr/>
        </p:nvSpPr>
        <p:spPr>
          <a:xfrm>
            <a:off x="0" y="324266"/>
            <a:ext cx="7543800"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effectLst/>
                <a:latin typeface="+mj-lt"/>
                <a:ea typeface="Calibri" panose="020F0502020204030204" pitchFamily="34" charset="0"/>
                <a:cs typeface="Times New Roman" panose="02020603050405020304" pitchFamily="18" charset="0"/>
              </a:rPr>
              <a:t>The people spread the gospel message </a:t>
            </a:r>
            <a:r>
              <a:rPr lang="en-US" sz="2800" dirty="0">
                <a:effectLst/>
                <a:latin typeface="+mj-lt"/>
                <a:ea typeface="Calibri" panose="020F0502020204030204" pitchFamily="34" charset="0"/>
                <a:cs typeface="Times New Roman" panose="02020603050405020304" pitchFamily="18" charset="0"/>
              </a:rPr>
              <a:t>(vs. 19-21)</a:t>
            </a:r>
          </a:p>
        </p:txBody>
      </p:sp>
      <p:sp>
        <p:nvSpPr>
          <p:cNvPr id="10" name="TextBox 9">
            <a:extLst>
              <a:ext uri="{FF2B5EF4-FFF2-40B4-BE49-F238E27FC236}">
                <a16:creationId xmlns:a16="http://schemas.microsoft.com/office/drawing/2014/main" id="{4F84834E-1C60-4686-BB5F-0F110901C2FE}"/>
              </a:ext>
            </a:extLst>
          </p:cNvPr>
          <p:cNvSpPr txBox="1"/>
          <p:nvPr/>
        </p:nvSpPr>
        <p:spPr>
          <a:xfrm>
            <a:off x="-24066" y="1067237"/>
            <a:ext cx="7543800"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effectLst/>
                <a:latin typeface="+mj-lt"/>
                <a:ea typeface="Calibri" panose="020F0502020204030204" pitchFamily="34" charset="0"/>
                <a:cs typeface="Times New Roman" panose="02020603050405020304" pitchFamily="18" charset="0"/>
              </a:rPr>
              <a:t>They are open to accountability </a:t>
            </a:r>
            <a:r>
              <a:rPr lang="en-US" sz="2800" dirty="0">
                <a:effectLst/>
                <a:latin typeface="+mj-lt"/>
                <a:ea typeface="Calibri" panose="020F0502020204030204" pitchFamily="34" charset="0"/>
                <a:cs typeface="Times New Roman" panose="02020603050405020304" pitchFamily="18" charset="0"/>
              </a:rPr>
              <a:t>(</a:t>
            </a:r>
            <a:r>
              <a:rPr lang="en-US" sz="2800" dirty="0">
                <a:latin typeface="+mj-lt"/>
                <a:ea typeface="Calibri" panose="020F0502020204030204" pitchFamily="34" charset="0"/>
                <a:cs typeface="Times New Roman" panose="02020603050405020304" pitchFamily="18" charset="0"/>
              </a:rPr>
              <a:t>v. </a:t>
            </a:r>
            <a:r>
              <a:rPr lang="en-US" sz="2800" dirty="0">
                <a:effectLst/>
                <a:latin typeface="+mj-lt"/>
                <a:ea typeface="Calibri" panose="020F0502020204030204" pitchFamily="34" charset="0"/>
                <a:cs typeface="Times New Roman" panose="02020603050405020304" pitchFamily="18" charset="0"/>
              </a:rPr>
              <a:t>22)</a:t>
            </a:r>
            <a:endParaRPr lang="en-US" sz="2400" dirty="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31877A1-5742-409A-908E-192C46889B3C}"/>
              </a:ext>
            </a:extLst>
          </p:cNvPr>
          <p:cNvSpPr txBox="1"/>
          <p:nvPr/>
        </p:nvSpPr>
        <p:spPr>
          <a:xfrm>
            <a:off x="-24066" y="1810208"/>
            <a:ext cx="7543800"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solidFill>
                  <a:srgbClr val="000000"/>
                </a:solidFill>
                <a:effectLst/>
                <a:latin typeface="+mj-lt"/>
                <a:ea typeface="Times New Roman" panose="02020603050405020304" pitchFamily="18" charset="0"/>
              </a:rPr>
              <a:t>They are steadfast in their faith</a:t>
            </a:r>
            <a:r>
              <a:rPr lang="en-US" sz="2800" dirty="0">
                <a:solidFill>
                  <a:srgbClr val="000000"/>
                </a:solidFill>
                <a:effectLst/>
                <a:latin typeface="+mj-lt"/>
                <a:ea typeface="Times New Roman" panose="02020603050405020304" pitchFamily="18" charset="0"/>
              </a:rPr>
              <a:t> (</a:t>
            </a:r>
            <a:r>
              <a:rPr lang="en-US" sz="2800" dirty="0">
                <a:solidFill>
                  <a:srgbClr val="000000"/>
                </a:solidFill>
                <a:latin typeface="+mj-lt"/>
                <a:ea typeface="Times New Roman" panose="02020603050405020304" pitchFamily="18" charset="0"/>
              </a:rPr>
              <a:t>vs. </a:t>
            </a:r>
            <a:r>
              <a:rPr lang="en-US" sz="2800" dirty="0">
                <a:solidFill>
                  <a:srgbClr val="000000"/>
                </a:solidFill>
                <a:effectLst/>
                <a:latin typeface="+mj-lt"/>
                <a:ea typeface="Times New Roman" panose="02020603050405020304" pitchFamily="18" charset="0"/>
              </a:rPr>
              <a:t>23-24) </a:t>
            </a:r>
            <a:endParaRPr lang="en-US" sz="2800" dirty="0">
              <a:effectLst/>
              <a:latin typeface="+mj-lt"/>
              <a:ea typeface="Times New Roman" panose="02020603050405020304" pitchFamily="18" charset="0"/>
            </a:endParaRPr>
          </a:p>
        </p:txBody>
      </p:sp>
      <p:sp>
        <p:nvSpPr>
          <p:cNvPr id="13" name="TextBox 12">
            <a:extLst>
              <a:ext uri="{FF2B5EF4-FFF2-40B4-BE49-F238E27FC236}">
                <a16:creationId xmlns:a16="http://schemas.microsoft.com/office/drawing/2014/main" id="{54CAA58B-849D-4995-937B-6A47AE95636C}"/>
              </a:ext>
            </a:extLst>
          </p:cNvPr>
          <p:cNvSpPr txBox="1"/>
          <p:nvPr/>
        </p:nvSpPr>
        <p:spPr>
          <a:xfrm>
            <a:off x="2170196" y="3348156"/>
            <a:ext cx="4803608" cy="2246769"/>
          </a:xfrm>
          <a:prstGeom prst="rect">
            <a:avLst/>
          </a:prstGeom>
          <a:solidFill>
            <a:schemeClr val="tx1"/>
          </a:solidFill>
        </p:spPr>
        <p:txBody>
          <a:bodyPr wrap="square">
            <a:spAutoFit/>
          </a:bodyPr>
          <a:lstStyle/>
          <a:p>
            <a:pPr algn="ctr"/>
            <a:r>
              <a:rPr lang="en-US" sz="2800" b="1" i="0" dirty="0">
                <a:solidFill>
                  <a:schemeClr val="bg1"/>
                </a:solidFill>
                <a:effectLst/>
                <a:latin typeface="+mj-lt"/>
              </a:rPr>
              <a:t>1 Peter 4:16</a:t>
            </a:r>
          </a:p>
          <a:p>
            <a:pPr algn="ctr"/>
            <a:r>
              <a:rPr lang="en-US" sz="2800" dirty="0">
                <a:solidFill>
                  <a:schemeClr val="bg1"/>
                </a:solidFill>
              </a:rPr>
              <a:t>Yet if anyone suffers as a </a:t>
            </a:r>
            <a:r>
              <a:rPr lang="en-US" sz="2800" u="sng" dirty="0">
                <a:solidFill>
                  <a:schemeClr val="bg1"/>
                </a:solidFill>
              </a:rPr>
              <a:t>Christian</a:t>
            </a:r>
            <a:r>
              <a:rPr lang="en-US" sz="2800" dirty="0">
                <a:solidFill>
                  <a:schemeClr val="bg1"/>
                </a:solidFill>
              </a:rPr>
              <a:t>, let him not be ashamed, but let him glorify God in that name.</a:t>
            </a:r>
            <a:endParaRPr lang="en-US" sz="4000" dirty="0">
              <a:solidFill>
                <a:schemeClr val="bg1"/>
              </a:solidFill>
              <a:latin typeface="+mj-lt"/>
            </a:endParaRPr>
          </a:p>
        </p:txBody>
      </p:sp>
      <p:sp>
        <p:nvSpPr>
          <p:cNvPr id="7" name="TextBox 6">
            <a:extLst>
              <a:ext uri="{FF2B5EF4-FFF2-40B4-BE49-F238E27FC236}">
                <a16:creationId xmlns:a16="http://schemas.microsoft.com/office/drawing/2014/main" id="{A2CC361E-7D85-40FF-B67A-82658A847845}"/>
              </a:ext>
            </a:extLst>
          </p:cNvPr>
          <p:cNvSpPr txBox="1"/>
          <p:nvPr/>
        </p:nvSpPr>
        <p:spPr>
          <a:xfrm>
            <a:off x="-24068" y="2558709"/>
            <a:ext cx="7491663"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solidFill>
                  <a:srgbClr val="000000"/>
                </a:solidFill>
                <a:effectLst/>
                <a:latin typeface="+mj-lt"/>
                <a:ea typeface="Times New Roman" panose="02020603050405020304" pitchFamily="18" charset="0"/>
              </a:rPr>
              <a:t>They receive biblical instruction </a:t>
            </a:r>
            <a:r>
              <a:rPr lang="en-US" sz="2800" dirty="0">
                <a:solidFill>
                  <a:srgbClr val="000000"/>
                </a:solidFill>
                <a:effectLst/>
                <a:latin typeface="+mj-lt"/>
                <a:ea typeface="Times New Roman" panose="02020603050405020304" pitchFamily="18" charset="0"/>
              </a:rPr>
              <a:t>(vs. 25-26)</a:t>
            </a:r>
            <a:endParaRPr lang="en-US"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250256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Store Vegetables to Keep Them Fresh Longer">
            <a:extLst>
              <a:ext uri="{FF2B5EF4-FFF2-40B4-BE49-F238E27FC236}">
                <a16:creationId xmlns:a16="http://schemas.microsoft.com/office/drawing/2014/main" id="{2C0E7F49-BB46-4054-9FC6-D0D192D798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654"/>
          <a:stretch/>
        </p:blipFill>
        <p:spPr bwMode="auto">
          <a:xfrm rot="5400000">
            <a:off x="1064454" y="-1088521"/>
            <a:ext cx="7026443" cy="92034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C5C1B9C-7980-4F12-8838-8A28830E3C59}"/>
              </a:ext>
            </a:extLst>
          </p:cNvPr>
          <p:cNvSpPr txBox="1"/>
          <p:nvPr/>
        </p:nvSpPr>
        <p:spPr>
          <a:xfrm>
            <a:off x="0" y="324266"/>
            <a:ext cx="7543800"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effectLst/>
                <a:latin typeface="+mj-lt"/>
                <a:ea typeface="Calibri" panose="020F0502020204030204" pitchFamily="34" charset="0"/>
                <a:cs typeface="Times New Roman" panose="02020603050405020304" pitchFamily="18" charset="0"/>
              </a:rPr>
              <a:t>The people spread the gospel message </a:t>
            </a:r>
            <a:r>
              <a:rPr lang="en-US" sz="2800" dirty="0">
                <a:effectLst/>
                <a:latin typeface="+mj-lt"/>
                <a:ea typeface="Calibri" panose="020F0502020204030204" pitchFamily="34" charset="0"/>
                <a:cs typeface="Times New Roman" panose="02020603050405020304" pitchFamily="18" charset="0"/>
              </a:rPr>
              <a:t>(vs. 19-21)</a:t>
            </a:r>
          </a:p>
        </p:txBody>
      </p:sp>
      <p:sp>
        <p:nvSpPr>
          <p:cNvPr id="10" name="TextBox 9">
            <a:extLst>
              <a:ext uri="{FF2B5EF4-FFF2-40B4-BE49-F238E27FC236}">
                <a16:creationId xmlns:a16="http://schemas.microsoft.com/office/drawing/2014/main" id="{4F84834E-1C60-4686-BB5F-0F110901C2FE}"/>
              </a:ext>
            </a:extLst>
          </p:cNvPr>
          <p:cNvSpPr txBox="1"/>
          <p:nvPr/>
        </p:nvSpPr>
        <p:spPr>
          <a:xfrm>
            <a:off x="-24066" y="1067237"/>
            <a:ext cx="7543800"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effectLst/>
                <a:latin typeface="+mj-lt"/>
                <a:ea typeface="Calibri" panose="020F0502020204030204" pitchFamily="34" charset="0"/>
                <a:cs typeface="Times New Roman" panose="02020603050405020304" pitchFamily="18" charset="0"/>
              </a:rPr>
              <a:t>They are open to accountability </a:t>
            </a:r>
            <a:r>
              <a:rPr lang="en-US" sz="2800" dirty="0">
                <a:effectLst/>
                <a:latin typeface="+mj-lt"/>
                <a:ea typeface="Calibri" panose="020F0502020204030204" pitchFamily="34" charset="0"/>
                <a:cs typeface="Times New Roman" panose="02020603050405020304" pitchFamily="18" charset="0"/>
              </a:rPr>
              <a:t>(</a:t>
            </a:r>
            <a:r>
              <a:rPr lang="en-US" sz="2800" dirty="0">
                <a:latin typeface="+mj-lt"/>
                <a:ea typeface="Calibri" panose="020F0502020204030204" pitchFamily="34" charset="0"/>
                <a:cs typeface="Times New Roman" panose="02020603050405020304" pitchFamily="18" charset="0"/>
              </a:rPr>
              <a:t>v. </a:t>
            </a:r>
            <a:r>
              <a:rPr lang="en-US" sz="2800" dirty="0">
                <a:effectLst/>
                <a:latin typeface="+mj-lt"/>
                <a:ea typeface="Calibri" panose="020F0502020204030204" pitchFamily="34" charset="0"/>
                <a:cs typeface="Times New Roman" panose="02020603050405020304" pitchFamily="18" charset="0"/>
              </a:rPr>
              <a:t>22)</a:t>
            </a:r>
            <a:endParaRPr lang="en-US" sz="2400" dirty="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31877A1-5742-409A-908E-192C46889B3C}"/>
              </a:ext>
            </a:extLst>
          </p:cNvPr>
          <p:cNvSpPr txBox="1"/>
          <p:nvPr/>
        </p:nvSpPr>
        <p:spPr>
          <a:xfrm>
            <a:off x="-24066" y="1810208"/>
            <a:ext cx="7543800"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solidFill>
                  <a:srgbClr val="000000"/>
                </a:solidFill>
                <a:effectLst/>
                <a:latin typeface="+mj-lt"/>
                <a:ea typeface="Times New Roman" panose="02020603050405020304" pitchFamily="18" charset="0"/>
              </a:rPr>
              <a:t>They are steadfast in their faith</a:t>
            </a:r>
            <a:r>
              <a:rPr lang="en-US" sz="2800" dirty="0">
                <a:solidFill>
                  <a:srgbClr val="000000"/>
                </a:solidFill>
                <a:effectLst/>
                <a:latin typeface="+mj-lt"/>
                <a:ea typeface="Times New Roman" panose="02020603050405020304" pitchFamily="18" charset="0"/>
              </a:rPr>
              <a:t> (</a:t>
            </a:r>
            <a:r>
              <a:rPr lang="en-US" sz="2800" dirty="0">
                <a:solidFill>
                  <a:srgbClr val="000000"/>
                </a:solidFill>
                <a:latin typeface="+mj-lt"/>
                <a:ea typeface="Times New Roman" panose="02020603050405020304" pitchFamily="18" charset="0"/>
              </a:rPr>
              <a:t>vs. </a:t>
            </a:r>
            <a:r>
              <a:rPr lang="en-US" sz="2800" dirty="0">
                <a:solidFill>
                  <a:srgbClr val="000000"/>
                </a:solidFill>
                <a:effectLst/>
                <a:latin typeface="+mj-lt"/>
                <a:ea typeface="Times New Roman" panose="02020603050405020304" pitchFamily="18" charset="0"/>
              </a:rPr>
              <a:t>23-24) </a:t>
            </a:r>
            <a:endParaRPr lang="en-US" sz="2800" dirty="0">
              <a:effectLst/>
              <a:latin typeface="+mj-lt"/>
              <a:ea typeface="Times New Roman" panose="02020603050405020304" pitchFamily="18" charset="0"/>
            </a:endParaRPr>
          </a:p>
        </p:txBody>
      </p:sp>
      <p:sp>
        <p:nvSpPr>
          <p:cNvPr id="8" name="TextBox 7">
            <a:extLst>
              <a:ext uri="{FF2B5EF4-FFF2-40B4-BE49-F238E27FC236}">
                <a16:creationId xmlns:a16="http://schemas.microsoft.com/office/drawing/2014/main" id="{710DF452-C857-4DEE-982E-0BA32428ABB5}"/>
              </a:ext>
            </a:extLst>
          </p:cNvPr>
          <p:cNvSpPr txBox="1"/>
          <p:nvPr/>
        </p:nvSpPr>
        <p:spPr>
          <a:xfrm>
            <a:off x="-24064" y="3308685"/>
            <a:ext cx="7531768"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solidFill>
                  <a:srgbClr val="000000"/>
                </a:solidFill>
                <a:effectLst/>
                <a:latin typeface="+mj-lt"/>
                <a:ea typeface="Times New Roman" panose="02020603050405020304" pitchFamily="18" charset="0"/>
              </a:rPr>
              <a:t>They are compassionate to those in need </a:t>
            </a:r>
            <a:r>
              <a:rPr lang="en-US" sz="2800" dirty="0">
                <a:solidFill>
                  <a:srgbClr val="000000"/>
                </a:solidFill>
                <a:effectLst/>
                <a:latin typeface="+mj-lt"/>
                <a:ea typeface="Times New Roman" panose="02020603050405020304" pitchFamily="18" charset="0"/>
              </a:rPr>
              <a:t>(vs.27-30)</a:t>
            </a:r>
            <a:endParaRPr lang="en-US" sz="2800" dirty="0">
              <a:effectLst/>
              <a:latin typeface="+mj-lt"/>
              <a:ea typeface="Times New Roman" panose="02020603050405020304" pitchFamily="18" charset="0"/>
            </a:endParaRPr>
          </a:p>
        </p:txBody>
      </p:sp>
      <p:sp>
        <p:nvSpPr>
          <p:cNvPr id="7" name="TextBox 6">
            <a:extLst>
              <a:ext uri="{FF2B5EF4-FFF2-40B4-BE49-F238E27FC236}">
                <a16:creationId xmlns:a16="http://schemas.microsoft.com/office/drawing/2014/main" id="{448F5B62-2776-4BF5-B92A-A78A6E42EFB2}"/>
              </a:ext>
            </a:extLst>
          </p:cNvPr>
          <p:cNvSpPr txBox="1"/>
          <p:nvPr/>
        </p:nvSpPr>
        <p:spPr>
          <a:xfrm>
            <a:off x="-24068" y="2558709"/>
            <a:ext cx="7491663" cy="548099"/>
          </a:xfrm>
          <a:prstGeom prst="rect">
            <a:avLst/>
          </a:prstGeom>
          <a:solidFill>
            <a:schemeClr val="bg1"/>
          </a:solidFill>
        </p:spPr>
        <p:txBody>
          <a:bodyPr wrap="square">
            <a:spAutoFit/>
          </a:bodyPr>
          <a:lstStyle/>
          <a:p>
            <a:pPr marL="0" marR="0">
              <a:lnSpc>
                <a:spcPct val="115000"/>
              </a:lnSpc>
              <a:spcBef>
                <a:spcPts val="1200"/>
              </a:spcBef>
              <a:spcAft>
                <a:spcPts val="0"/>
              </a:spcAft>
            </a:pPr>
            <a:r>
              <a:rPr lang="en-US" sz="2800" i="1" dirty="0">
                <a:solidFill>
                  <a:srgbClr val="000000"/>
                </a:solidFill>
                <a:effectLst/>
                <a:latin typeface="+mj-lt"/>
                <a:ea typeface="Times New Roman" panose="02020603050405020304" pitchFamily="18" charset="0"/>
              </a:rPr>
              <a:t>They receive biblical instruction </a:t>
            </a:r>
            <a:r>
              <a:rPr lang="en-US" sz="2800" dirty="0">
                <a:solidFill>
                  <a:srgbClr val="000000"/>
                </a:solidFill>
                <a:effectLst/>
                <a:latin typeface="+mj-lt"/>
                <a:ea typeface="Times New Roman" panose="02020603050405020304" pitchFamily="18" charset="0"/>
              </a:rPr>
              <a:t>(vs. 25-26)</a:t>
            </a:r>
            <a:endParaRPr lang="en-US" sz="2800" dirty="0">
              <a:effectLst/>
              <a:latin typeface="+mj-lt"/>
              <a:ea typeface="Times New Roman" panose="02020603050405020304" pitchFamily="18" charset="0"/>
            </a:endParaRPr>
          </a:p>
        </p:txBody>
      </p:sp>
    </p:spTree>
    <p:extLst>
      <p:ext uri="{BB962C8B-B14F-4D97-AF65-F5344CB8AC3E}">
        <p14:creationId xmlns:p14="http://schemas.microsoft.com/office/powerpoint/2010/main" val="279969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30E9A1-D389-4BDA-9451-B9E9A9E2D5A5}"/>
              </a:ext>
            </a:extLst>
          </p:cNvPr>
          <p:cNvSpPr txBox="1"/>
          <p:nvPr/>
        </p:nvSpPr>
        <p:spPr>
          <a:xfrm>
            <a:off x="517357" y="1443841"/>
            <a:ext cx="8109285" cy="3970318"/>
          </a:xfrm>
          <a:prstGeom prst="rect">
            <a:avLst/>
          </a:prstGeom>
          <a:noFill/>
        </p:spPr>
        <p:txBody>
          <a:bodyPr wrap="square">
            <a:spAutoFit/>
          </a:bodyPr>
          <a:lstStyle/>
          <a:p>
            <a:pPr algn="ctr"/>
            <a:r>
              <a:rPr lang="en-US" sz="2800" dirty="0">
                <a:solidFill>
                  <a:schemeClr val="bg1"/>
                </a:solidFill>
                <a:effectLst/>
                <a:latin typeface="+mj-lt"/>
                <a:ea typeface="Calibri" panose="020F0502020204030204" pitchFamily="34" charset="0"/>
                <a:cs typeface="Times New Roman" panose="02020603050405020304" pitchFamily="18" charset="0"/>
              </a:rPr>
              <a:t>“Their functions were various and included both exhortation and foretelling of the future; they may well have given expositions of the Old Testament, using their spiritual insight to show how its prophecies were being fulfilled in the events connected with the rise of the church. Their activity was connected with the new sense of inspiration associated with the gift of the Spirit to the church.”</a:t>
            </a:r>
          </a:p>
          <a:p>
            <a:pPr algn="ctr"/>
            <a:r>
              <a:rPr lang="en-US" sz="2800" b="1" dirty="0">
                <a:solidFill>
                  <a:schemeClr val="bg1"/>
                </a:solidFill>
                <a:latin typeface="+mj-lt"/>
                <a:cs typeface="Times New Roman" panose="02020603050405020304" pitchFamily="18" charset="0"/>
              </a:rPr>
              <a:t>I. Howard Marshall</a:t>
            </a:r>
            <a:endParaRPr lang="en-US" sz="2800" b="1" dirty="0">
              <a:solidFill>
                <a:schemeClr val="bg1"/>
              </a:solidFill>
              <a:latin typeface="+mj-lt"/>
            </a:endParaRPr>
          </a:p>
        </p:txBody>
      </p:sp>
    </p:spTree>
    <p:extLst>
      <p:ext uri="{BB962C8B-B14F-4D97-AF65-F5344CB8AC3E}">
        <p14:creationId xmlns:p14="http://schemas.microsoft.com/office/powerpoint/2010/main" val="386825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2582</TotalTime>
  <Words>271</Words>
  <Application>Microsoft Office PowerPoint</Application>
  <PresentationFormat>On-screen Show (4:3)</PresentationFormat>
  <Paragraphs>26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49_Blank Presentation</vt:lpstr>
      <vt:lpstr>PowerPoint Presentation</vt:lpstr>
      <vt:lpstr>PowerPoint Presentation</vt:lpstr>
      <vt:lpstr>PowerPoint Presentation</vt:lpstr>
      <vt:lpstr>PowerPoint Presentation</vt:lpstr>
      <vt:lpstr>PowerPoint Presentation</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Matt</cp:lastModifiedBy>
  <cp:revision>181</cp:revision>
  <dcterms:created xsi:type="dcterms:W3CDTF">2014-08-02T06:39:19Z</dcterms:created>
  <dcterms:modified xsi:type="dcterms:W3CDTF">2021-04-10T22:40:42Z</dcterms:modified>
</cp:coreProperties>
</file>