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1184" r:id="rId2"/>
    <p:sldId id="1185" r:id="rId3"/>
    <p:sldId id="1187" r:id="rId4"/>
    <p:sldId id="1188" r:id="rId5"/>
    <p:sldId id="1182" r:id="rId6"/>
    <p:sldId id="1189" r:id="rId7"/>
    <p:sldId id="1190" r:id="rId8"/>
  </p:sldIdLst>
  <p:sldSz cx="9144000" cy="6858000" type="screen4x3"/>
  <p:notesSz cx="6858000" cy="9144000"/>
  <p:defaultTextStyle>
    <a:defPPr>
      <a:defRPr lang="en-US"/>
    </a:defPPr>
    <a:lvl1pPr marL="0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6D"/>
    <a:srgbClr val="CD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99AE39-B9DF-438E-A4E9-FAC8C2354C0A}" v="142" dt="2021-04-03T08:16:59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07" autoAdjust="0"/>
    <p:restoredTop sz="80422" autoAdjust="0"/>
  </p:normalViewPr>
  <p:slideViewPr>
    <p:cSldViewPr snapToGrid="0" snapToObjects="1">
      <p:cViewPr varScale="1">
        <p:scale>
          <a:sx n="53" d="100"/>
          <a:sy n="53" d="100"/>
        </p:scale>
        <p:origin x="1688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" userId="4163935ddb78b774" providerId="LiveId" clId="{8999AE39-B9DF-438E-A4E9-FAC8C2354C0A}"/>
    <pc:docChg chg="undo custSel addSld delSld modSld sldOrd delMainMaster">
      <pc:chgData name="James" userId="4163935ddb78b774" providerId="LiveId" clId="{8999AE39-B9DF-438E-A4E9-FAC8C2354C0A}" dt="2021-04-03T08:18:37.507" v="834" actId="20577"/>
      <pc:docMkLst>
        <pc:docMk/>
      </pc:docMkLst>
      <pc:sldChg chg="delSp modSp del mod">
        <pc:chgData name="James" userId="4163935ddb78b774" providerId="LiveId" clId="{8999AE39-B9DF-438E-A4E9-FAC8C2354C0A}" dt="2021-04-02T04:24:55.443" v="420" actId="47"/>
        <pc:sldMkLst>
          <pc:docMk/>
          <pc:sldMk cId="2041234879" sldId="268"/>
        </pc:sldMkLst>
        <pc:spChg chg="del mod">
          <ac:chgData name="James" userId="4163935ddb78b774" providerId="LiveId" clId="{8999AE39-B9DF-438E-A4E9-FAC8C2354C0A}" dt="2021-04-02T04:10:04.095" v="111" actId="21"/>
          <ac:spMkLst>
            <pc:docMk/>
            <pc:sldMk cId="2041234879" sldId="268"/>
            <ac:spMk id="9" creationId="{F70A7C3A-E49B-45C4-B7EC-CB7A93306344}"/>
          </ac:spMkLst>
        </pc:spChg>
        <pc:picChg chg="del">
          <ac:chgData name="James" userId="4163935ddb78b774" providerId="LiveId" clId="{8999AE39-B9DF-438E-A4E9-FAC8C2354C0A}" dt="2021-04-02T04:09:58.922" v="109" actId="478"/>
          <ac:picMkLst>
            <pc:docMk/>
            <pc:sldMk cId="2041234879" sldId="268"/>
            <ac:picMk id="1028" creationId="{E4CAC1B8-AEF9-4BE2-BA73-3A9BE660244A}"/>
          </ac:picMkLst>
        </pc:picChg>
      </pc:sldChg>
      <pc:sldChg chg="addSp delSp modSp del mod modAnim">
        <pc:chgData name="James" userId="4163935ddb78b774" providerId="LiveId" clId="{8999AE39-B9DF-438E-A4E9-FAC8C2354C0A}" dt="2021-04-03T08:12:38.256" v="761" actId="47"/>
        <pc:sldMkLst>
          <pc:docMk/>
          <pc:sldMk cId="4103306250" sldId="1175"/>
        </pc:sldMkLst>
        <pc:spChg chg="add del mod">
          <ac:chgData name="James" userId="4163935ddb78b774" providerId="LiveId" clId="{8999AE39-B9DF-438E-A4E9-FAC8C2354C0A}" dt="2021-04-03T08:12:30.109" v="759" actId="21"/>
          <ac:spMkLst>
            <pc:docMk/>
            <pc:sldMk cId="4103306250" sldId="1175"/>
            <ac:spMk id="6" creationId="{50BFEBDE-2009-4760-9162-5A4621B6331C}"/>
          </ac:spMkLst>
        </pc:spChg>
        <pc:spChg chg="del mod">
          <ac:chgData name="James" userId="4163935ddb78b774" providerId="LiveId" clId="{8999AE39-B9DF-438E-A4E9-FAC8C2354C0A}" dt="2021-04-03T08:12:19.013" v="757" actId="21"/>
          <ac:spMkLst>
            <pc:docMk/>
            <pc:sldMk cId="4103306250" sldId="1175"/>
            <ac:spMk id="9" creationId="{A0F54D54-4503-4C4C-8F58-E6DEA0550CC1}"/>
          </ac:spMkLst>
        </pc:spChg>
        <pc:picChg chg="del">
          <ac:chgData name="James" userId="4163935ddb78b774" providerId="LiveId" clId="{8999AE39-B9DF-438E-A4E9-FAC8C2354C0A}" dt="2021-04-02T04:03:57.071" v="7" actId="478"/>
          <ac:picMkLst>
            <pc:docMk/>
            <pc:sldMk cId="4103306250" sldId="1175"/>
            <ac:picMk id="5" creationId="{0B116312-E651-447C-B4FA-86A4801A5FB7}"/>
          </ac:picMkLst>
        </pc:picChg>
        <pc:picChg chg="add mod">
          <ac:chgData name="James" userId="4163935ddb78b774" providerId="LiveId" clId="{8999AE39-B9DF-438E-A4E9-FAC8C2354C0A}" dt="2021-04-02T04:09:20.435" v="90" actId="1037"/>
          <ac:picMkLst>
            <pc:docMk/>
            <pc:sldMk cId="4103306250" sldId="1175"/>
            <ac:picMk id="1026" creationId="{B87C5CFB-EA93-49AD-9AEF-F22BCA19F518}"/>
          </ac:picMkLst>
        </pc:picChg>
      </pc:sldChg>
      <pc:sldChg chg="delSp modSp add del mod delAnim">
        <pc:chgData name="James" userId="4163935ddb78b774" providerId="LiveId" clId="{8999AE39-B9DF-438E-A4E9-FAC8C2354C0A}" dt="2021-04-03T08:13:16.769" v="765" actId="47"/>
        <pc:sldMkLst>
          <pc:docMk/>
          <pc:sldMk cId="1760773248" sldId="1176"/>
        </pc:sldMkLst>
        <pc:spChg chg="del mod">
          <ac:chgData name="James" userId="4163935ddb78b774" providerId="LiveId" clId="{8999AE39-B9DF-438E-A4E9-FAC8C2354C0A}" dt="2021-04-03T08:13:09.605" v="763" actId="21"/>
          <ac:spMkLst>
            <pc:docMk/>
            <pc:sldMk cId="1760773248" sldId="1176"/>
            <ac:spMk id="6" creationId="{50BFEBDE-2009-4760-9162-5A4621B6331C}"/>
          </ac:spMkLst>
        </pc:spChg>
        <pc:spChg chg="del mod">
          <ac:chgData name="James" userId="4163935ddb78b774" providerId="LiveId" clId="{8999AE39-B9DF-438E-A4E9-FAC8C2354C0A}" dt="2021-04-02T04:15:12.229" v="189" actId="478"/>
          <ac:spMkLst>
            <pc:docMk/>
            <pc:sldMk cId="1760773248" sldId="1176"/>
            <ac:spMk id="9" creationId="{A0F54D54-4503-4C4C-8F58-E6DEA0550CC1}"/>
          </ac:spMkLst>
        </pc:spChg>
      </pc:sldChg>
      <pc:sldChg chg="addSp delSp modSp add del mod delAnim modAnim modNotesTx">
        <pc:chgData name="James" userId="4163935ddb78b774" providerId="LiveId" clId="{8999AE39-B9DF-438E-A4E9-FAC8C2354C0A}" dt="2021-04-03T08:13:33.475" v="767" actId="47"/>
        <pc:sldMkLst>
          <pc:docMk/>
          <pc:sldMk cId="656132132" sldId="1177"/>
        </pc:sldMkLst>
        <pc:spChg chg="mod">
          <ac:chgData name="James" userId="4163935ddb78b774" providerId="LiveId" clId="{8999AE39-B9DF-438E-A4E9-FAC8C2354C0A}" dt="2021-04-02T04:15:53.356" v="233" actId="1035"/>
          <ac:spMkLst>
            <pc:docMk/>
            <pc:sldMk cId="656132132" sldId="1177"/>
            <ac:spMk id="6" creationId="{50BFEBDE-2009-4760-9162-5A4621B6331C}"/>
          </ac:spMkLst>
        </pc:spChg>
        <pc:spChg chg="add mod">
          <ac:chgData name="James" userId="4163935ddb78b774" providerId="LiveId" clId="{8999AE39-B9DF-438E-A4E9-FAC8C2354C0A}" dt="2021-04-02T04:20:55.994" v="323" actId="14100"/>
          <ac:spMkLst>
            <pc:docMk/>
            <pc:sldMk cId="656132132" sldId="1177"/>
            <ac:spMk id="7" creationId="{9071A97A-8BDD-4E0E-AF95-0D0374D5EE3F}"/>
          </ac:spMkLst>
        </pc:spChg>
        <pc:spChg chg="add mod">
          <ac:chgData name="James" userId="4163935ddb78b774" providerId="LiveId" clId="{8999AE39-B9DF-438E-A4E9-FAC8C2354C0A}" dt="2021-04-02T04:21:07.336" v="352" actId="1035"/>
          <ac:spMkLst>
            <pc:docMk/>
            <pc:sldMk cId="656132132" sldId="1177"/>
            <ac:spMk id="8" creationId="{CB7A544C-BADF-40A6-9352-DC50A843DFDC}"/>
          </ac:spMkLst>
        </pc:spChg>
        <pc:spChg chg="add mod">
          <ac:chgData name="James" userId="4163935ddb78b774" providerId="LiveId" clId="{8999AE39-B9DF-438E-A4E9-FAC8C2354C0A}" dt="2021-04-02T04:23:34.685" v="419" actId="20577"/>
          <ac:spMkLst>
            <pc:docMk/>
            <pc:sldMk cId="656132132" sldId="1177"/>
            <ac:spMk id="9" creationId="{391994D3-CA2D-407B-8122-34B86B544F24}"/>
          </ac:spMkLst>
        </pc:spChg>
        <pc:spChg chg="del mod">
          <ac:chgData name="James" userId="4163935ddb78b774" providerId="LiveId" clId="{8999AE39-B9DF-438E-A4E9-FAC8C2354C0A}" dt="2021-04-02T04:14:59.715" v="186" actId="478"/>
          <ac:spMkLst>
            <pc:docMk/>
            <pc:sldMk cId="656132132" sldId="1177"/>
            <ac:spMk id="9" creationId="{A0F54D54-4503-4C4C-8F58-E6DEA0550CC1}"/>
          </ac:spMkLst>
        </pc:spChg>
      </pc:sldChg>
      <pc:sldChg chg="addSp delSp modSp add del mod ord delAnim modAnim">
        <pc:chgData name="James" userId="4163935ddb78b774" providerId="LiveId" clId="{8999AE39-B9DF-438E-A4E9-FAC8C2354C0A}" dt="2021-04-03T08:15:11.412" v="795" actId="47"/>
        <pc:sldMkLst>
          <pc:docMk/>
          <pc:sldMk cId="532836777" sldId="1178"/>
        </pc:sldMkLst>
        <pc:spChg chg="add del mod">
          <ac:chgData name="James" userId="4163935ddb78b774" providerId="LiveId" clId="{8999AE39-B9DF-438E-A4E9-FAC8C2354C0A}" dt="2021-04-03T08:14:57.680" v="790" actId="21"/>
          <ac:spMkLst>
            <pc:docMk/>
            <pc:sldMk cId="532836777" sldId="1178"/>
            <ac:spMk id="5" creationId="{6D9729FE-A69F-4D1B-80AA-CD2CCF6FF592}"/>
          </ac:spMkLst>
        </pc:spChg>
        <pc:spChg chg="del mod">
          <ac:chgData name="James" userId="4163935ddb78b774" providerId="LiveId" clId="{8999AE39-B9DF-438E-A4E9-FAC8C2354C0A}" dt="2021-04-03T08:14:49.863" v="787" actId="21"/>
          <ac:spMkLst>
            <pc:docMk/>
            <pc:sldMk cId="532836777" sldId="1178"/>
            <ac:spMk id="6" creationId="{50BFEBDE-2009-4760-9162-5A4621B6331C}"/>
          </ac:spMkLst>
        </pc:spChg>
        <pc:spChg chg="add del mod">
          <ac:chgData name="James" userId="4163935ddb78b774" providerId="LiveId" clId="{8999AE39-B9DF-438E-A4E9-FAC8C2354C0A}" dt="2021-04-03T08:15:07.008" v="793" actId="21"/>
          <ac:spMkLst>
            <pc:docMk/>
            <pc:sldMk cId="532836777" sldId="1178"/>
            <ac:spMk id="7" creationId="{4A3D70C0-505F-4074-A57B-8C211455F805}"/>
          </ac:spMkLst>
        </pc:spChg>
      </pc:sldChg>
      <pc:sldChg chg="addSp delSp modSp new del mod">
        <pc:chgData name="James" userId="4163935ddb78b774" providerId="LiveId" clId="{8999AE39-B9DF-438E-A4E9-FAC8C2354C0A}" dt="2021-04-02T04:36:56.718" v="696" actId="47"/>
        <pc:sldMkLst>
          <pc:docMk/>
          <pc:sldMk cId="1433519891" sldId="1179"/>
        </pc:sldMkLst>
        <pc:spChg chg="add del mod">
          <ac:chgData name="James" userId="4163935ddb78b774" providerId="LiveId" clId="{8999AE39-B9DF-438E-A4E9-FAC8C2354C0A}" dt="2021-04-02T04:36:53.869" v="695" actId="21"/>
          <ac:spMkLst>
            <pc:docMk/>
            <pc:sldMk cId="1433519891" sldId="1179"/>
            <ac:spMk id="3" creationId="{D5B558A5-DA08-4B8A-AE6A-AA910FC64BD2}"/>
          </ac:spMkLst>
        </pc:spChg>
        <pc:spChg chg="add ord">
          <ac:chgData name="James" userId="4163935ddb78b774" providerId="LiveId" clId="{8999AE39-B9DF-438E-A4E9-FAC8C2354C0A}" dt="2021-04-02T04:34:27.043" v="667" actId="167"/>
          <ac:spMkLst>
            <pc:docMk/>
            <pc:sldMk cId="1433519891" sldId="1179"/>
            <ac:spMk id="4" creationId="{11DB1A5F-35A8-4948-AA5A-03180CD2EDB8}"/>
          </ac:spMkLst>
        </pc:spChg>
      </pc:sldChg>
      <pc:sldChg chg="addSp delSp modSp new del mod">
        <pc:chgData name="James" userId="4163935ddb78b774" providerId="LiveId" clId="{8999AE39-B9DF-438E-A4E9-FAC8C2354C0A}" dt="2021-04-02T04:37:31.652" v="706" actId="47"/>
        <pc:sldMkLst>
          <pc:docMk/>
          <pc:sldMk cId="960711522" sldId="1180"/>
        </pc:sldMkLst>
        <pc:spChg chg="add del mod">
          <ac:chgData name="James" userId="4163935ddb78b774" providerId="LiveId" clId="{8999AE39-B9DF-438E-A4E9-FAC8C2354C0A}" dt="2021-04-02T04:37:29.395" v="705" actId="21"/>
          <ac:spMkLst>
            <pc:docMk/>
            <pc:sldMk cId="960711522" sldId="1180"/>
            <ac:spMk id="3" creationId="{8BE05A10-C597-4CDD-9B6A-255474AFA772}"/>
          </ac:spMkLst>
        </pc:spChg>
        <pc:spChg chg="add del mod">
          <ac:chgData name="James" userId="4163935ddb78b774" providerId="LiveId" clId="{8999AE39-B9DF-438E-A4E9-FAC8C2354C0A}" dt="2021-04-02T04:35:18.685" v="690" actId="478"/>
          <ac:spMkLst>
            <pc:docMk/>
            <pc:sldMk cId="960711522" sldId="1180"/>
            <ac:spMk id="4" creationId="{BCD5CE31-E716-49D7-858E-0C265F40E9B6}"/>
          </ac:spMkLst>
        </pc:spChg>
        <pc:spChg chg="add mod ord">
          <ac:chgData name="James" userId="4163935ddb78b774" providerId="LiveId" clId="{8999AE39-B9DF-438E-A4E9-FAC8C2354C0A}" dt="2021-04-02T04:35:38.136" v="693" actId="171"/>
          <ac:spMkLst>
            <pc:docMk/>
            <pc:sldMk cId="960711522" sldId="1180"/>
            <ac:spMk id="5" creationId="{863D7F4C-7095-40E1-BE61-69AAB643E420}"/>
          </ac:spMkLst>
        </pc:spChg>
      </pc:sldChg>
      <pc:sldChg chg="addSp delSp modSp add del mod delAnim">
        <pc:chgData name="James" userId="4163935ddb78b774" providerId="LiveId" clId="{8999AE39-B9DF-438E-A4E9-FAC8C2354C0A}" dt="2021-04-03T08:15:47.057" v="801" actId="47"/>
        <pc:sldMkLst>
          <pc:docMk/>
          <pc:sldMk cId="1204592468" sldId="1181"/>
        </pc:sldMkLst>
        <pc:spChg chg="del mod">
          <ac:chgData name="James" userId="4163935ddb78b774" providerId="LiveId" clId="{8999AE39-B9DF-438E-A4E9-FAC8C2354C0A}" dt="2021-04-02T04:37:11.392" v="701" actId="478"/>
          <ac:spMkLst>
            <pc:docMk/>
            <pc:sldMk cId="1204592468" sldId="1181"/>
            <ac:spMk id="5" creationId="{6D9729FE-A69F-4D1B-80AA-CD2CCF6FF592}"/>
          </ac:spMkLst>
        </pc:spChg>
        <pc:spChg chg="del">
          <ac:chgData name="James" userId="4163935ddb78b774" providerId="LiveId" clId="{8999AE39-B9DF-438E-A4E9-FAC8C2354C0A}" dt="2021-04-02T04:37:14.355" v="702" actId="478"/>
          <ac:spMkLst>
            <pc:docMk/>
            <pc:sldMk cId="1204592468" sldId="1181"/>
            <ac:spMk id="6" creationId="{50BFEBDE-2009-4760-9162-5A4621B6331C}"/>
          </ac:spMkLst>
        </pc:spChg>
        <pc:spChg chg="del mod">
          <ac:chgData name="James" userId="4163935ddb78b774" providerId="LiveId" clId="{8999AE39-B9DF-438E-A4E9-FAC8C2354C0A}" dt="2021-04-02T04:37:07.934" v="699" actId="478"/>
          <ac:spMkLst>
            <pc:docMk/>
            <pc:sldMk cId="1204592468" sldId="1181"/>
            <ac:spMk id="7" creationId="{4A3D70C0-505F-4074-A57B-8C211455F805}"/>
          </ac:spMkLst>
        </pc:spChg>
        <pc:spChg chg="add del mod">
          <ac:chgData name="James" userId="4163935ddb78b774" providerId="LiveId" clId="{8999AE39-B9DF-438E-A4E9-FAC8C2354C0A}" dt="2021-04-03T08:15:41.417" v="799" actId="21"/>
          <ac:spMkLst>
            <pc:docMk/>
            <pc:sldMk cId="1204592468" sldId="1181"/>
            <ac:spMk id="8" creationId="{C9ACC9AA-AE36-4C10-9418-C7DF15398518}"/>
          </ac:spMkLst>
        </pc:spChg>
      </pc:sldChg>
      <pc:sldChg chg="addSp delSp modSp add mod ord">
        <pc:chgData name="James" userId="4163935ddb78b774" providerId="LiveId" clId="{8999AE39-B9DF-438E-A4E9-FAC8C2354C0A}" dt="2021-04-03T08:15:44.198" v="800"/>
        <pc:sldMkLst>
          <pc:docMk/>
          <pc:sldMk cId="2803498367" sldId="1182"/>
        </pc:sldMkLst>
        <pc:spChg chg="add del mod">
          <ac:chgData name="James" userId="4163935ddb78b774" providerId="LiveId" clId="{8999AE39-B9DF-438E-A4E9-FAC8C2354C0A}" dt="2021-04-03T03:32:38.617" v="712" actId="478"/>
          <ac:spMkLst>
            <pc:docMk/>
            <pc:sldMk cId="2803498367" sldId="1182"/>
            <ac:spMk id="4" creationId="{CD6308DC-ECE2-4C12-AAEB-8EAB8BA5491D}"/>
          </ac:spMkLst>
        </pc:spChg>
        <pc:spChg chg="add mod">
          <ac:chgData name="James" userId="4163935ddb78b774" providerId="LiveId" clId="{8999AE39-B9DF-438E-A4E9-FAC8C2354C0A}" dt="2021-04-03T08:15:44.198" v="800"/>
          <ac:spMkLst>
            <pc:docMk/>
            <pc:sldMk cId="2803498367" sldId="1182"/>
            <ac:spMk id="8" creationId="{AB9AC40C-61BB-456B-9ABF-8D8698F91E51}"/>
          </ac:spMkLst>
        </pc:spChg>
        <pc:spChg chg="del mod">
          <ac:chgData name="James" userId="4163935ddb78b774" providerId="LiveId" clId="{8999AE39-B9DF-438E-A4E9-FAC8C2354C0A}" dt="2021-04-02T04:37:39.628" v="708" actId="478"/>
          <ac:spMkLst>
            <pc:docMk/>
            <pc:sldMk cId="2803498367" sldId="1182"/>
            <ac:spMk id="8" creationId="{C9ACC9AA-AE36-4C10-9418-C7DF15398518}"/>
          </ac:spMkLst>
        </pc:spChg>
        <pc:picChg chg="add del">
          <ac:chgData name="James" userId="4163935ddb78b774" providerId="LiveId" clId="{8999AE39-B9DF-438E-A4E9-FAC8C2354C0A}" dt="2021-04-03T08:06:55.126" v="748" actId="478"/>
          <ac:picMkLst>
            <pc:docMk/>
            <pc:sldMk cId="2803498367" sldId="1182"/>
            <ac:picMk id="2" creationId="{56D1E5B7-7C8A-4263-8AE9-B758C5B55CDD}"/>
          </ac:picMkLst>
        </pc:picChg>
        <pc:picChg chg="del">
          <ac:chgData name="James" userId="4163935ddb78b774" providerId="LiveId" clId="{8999AE39-B9DF-438E-A4E9-FAC8C2354C0A}" dt="2021-04-03T08:06:31.890" v="746" actId="478"/>
          <ac:picMkLst>
            <pc:docMk/>
            <pc:sldMk cId="2803498367" sldId="1182"/>
            <ac:picMk id="1026" creationId="{B87C5CFB-EA93-49AD-9AEF-F22BCA19F518}"/>
          </ac:picMkLst>
        </pc:picChg>
        <pc:picChg chg="add del">
          <ac:chgData name="James" userId="4163935ddb78b774" providerId="LiveId" clId="{8999AE39-B9DF-438E-A4E9-FAC8C2354C0A}" dt="2021-04-03T08:07:14.593" v="750" actId="478"/>
          <ac:picMkLst>
            <pc:docMk/>
            <pc:sldMk cId="2803498367" sldId="1182"/>
            <ac:picMk id="1028" creationId="{CBAFED9E-96ED-4B72-94AE-8C9D7F945320}"/>
          </ac:picMkLst>
        </pc:picChg>
        <pc:picChg chg="add del mod">
          <ac:chgData name="James" userId="4163935ddb78b774" providerId="LiveId" clId="{8999AE39-B9DF-438E-A4E9-FAC8C2354C0A}" dt="2021-04-03T08:09:00.072" v="753" actId="478"/>
          <ac:picMkLst>
            <pc:docMk/>
            <pc:sldMk cId="2803498367" sldId="1182"/>
            <ac:picMk id="1030" creationId="{57B5041B-446B-48F5-B0EA-BDEBB8029D4F}"/>
          </ac:picMkLst>
        </pc:picChg>
        <pc:picChg chg="add mod">
          <ac:chgData name="James" userId="4163935ddb78b774" providerId="LiveId" clId="{8999AE39-B9DF-438E-A4E9-FAC8C2354C0A}" dt="2021-04-03T08:11:41.632" v="755" actId="26606"/>
          <ac:picMkLst>
            <pc:docMk/>
            <pc:sldMk cId="2803498367" sldId="1182"/>
            <ac:picMk id="1032" creationId="{68470668-700D-4522-8645-75AE92B7F2A5}"/>
          </ac:picMkLst>
        </pc:picChg>
      </pc:sldChg>
      <pc:sldChg chg="delSp modSp add del mod ord">
        <pc:chgData name="James" userId="4163935ddb78b774" providerId="LiveId" clId="{8999AE39-B9DF-438E-A4E9-FAC8C2354C0A}" dt="2021-04-03T08:16:13.881" v="808" actId="47"/>
        <pc:sldMkLst>
          <pc:docMk/>
          <pc:sldMk cId="3968777873" sldId="1183"/>
        </pc:sldMkLst>
        <pc:spChg chg="del mod">
          <ac:chgData name="James" userId="4163935ddb78b774" providerId="LiveId" clId="{8999AE39-B9DF-438E-A4E9-FAC8C2354C0A}" dt="2021-04-03T08:16:09.713" v="806" actId="21"/>
          <ac:spMkLst>
            <pc:docMk/>
            <pc:sldMk cId="3968777873" sldId="1183"/>
            <ac:spMk id="4" creationId="{CD6308DC-ECE2-4C12-AAEB-8EAB8BA5491D}"/>
          </ac:spMkLst>
        </pc:spChg>
      </pc:sldChg>
      <pc:sldChg chg="addSp modSp add mod">
        <pc:chgData name="James" userId="4163935ddb78b774" providerId="LiveId" clId="{8999AE39-B9DF-438E-A4E9-FAC8C2354C0A}" dt="2021-04-03T08:17:52.819" v="832" actId="1038"/>
        <pc:sldMkLst>
          <pc:docMk/>
          <pc:sldMk cId="1933524035" sldId="1184"/>
        </pc:sldMkLst>
        <pc:spChg chg="add mod">
          <ac:chgData name="James" userId="4163935ddb78b774" providerId="LiveId" clId="{8999AE39-B9DF-438E-A4E9-FAC8C2354C0A}" dt="2021-04-03T08:17:52.819" v="832" actId="1038"/>
          <ac:spMkLst>
            <pc:docMk/>
            <pc:sldMk cId="1933524035" sldId="1184"/>
            <ac:spMk id="3" creationId="{7EE8CA61-0B03-4E9A-8AAA-08CFD19BA2A3}"/>
          </ac:spMkLst>
        </pc:spChg>
        <pc:spChg chg="add mod">
          <ac:chgData name="James" userId="4163935ddb78b774" providerId="LiveId" clId="{8999AE39-B9DF-438E-A4E9-FAC8C2354C0A}" dt="2021-04-03T08:12:33.065" v="760"/>
          <ac:spMkLst>
            <pc:docMk/>
            <pc:sldMk cId="1933524035" sldId="1184"/>
            <ac:spMk id="4" creationId="{88AE3DF2-B84B-4E0C-96A3-D467DA5BF7DE}"/>
          </ac:spMkLst>
        </pc:spChg>
      </pc:sldChg>
      <pc:sldChg chg="addSp modSp add">
        <pc:chgData name="James" userId="4163935ddb78b774" providerId="LiveId" clId="{8999AE39-B9DF-438E-A4E9-FAC8C2354C0A}" dt="2021-04-03T08:13:12.584" v="764"/>
        <pc:sldMkLst>
          <pc:docMk/>
          <pc:sldMk cId="3439723535" sldId="1185"/>
        </pc:sldMkLst>
        <pc:spChg chg="add mod">
          <ac:chgData name="James" userId="4163935ddb78b774" providerId="LiveId" clId="{8999AE39-B9DF-438E-A4E9-FAC8C2354C0A}" dt="2021-04-03T08:13:12.584" v="764"/>
          <ac:spMkLst>
            <pc:docMk/>
            <pc:sldMk cId="3439723535" sldId="1185"/>
            <ac:spMk id="3" creationId="{5BC6478F-0F9F-4EAE-9812-01EAD814A116}"/>
          </ac:spMkLst>
        </pc:spChg>
      </pc:sldChg>
      <pc:sldChg chg="delSp modSp add del mod delAnim">
        <pc:chgData name="James" userId="4163935ddb78b774" providerId="LiveId" clId="{8999AE39-B9DF-438E-A4E9-FAC8C2354C0A}" dt="2021-04-03T08:14:24.139" v="781" actId="47"/>
        <pc:sldMkLst>
          <pc:docMk/>
          <pc:sldMk cId="2936732919" sldId="1186"/>
        </pc:sldMkLst>
        <pc:spChg chg="del mod">
          <ac:chgData name="James" userId="4163935ddb78b774" providerId="LiveId" clId="{8999AE39-B9DF-438E-A4E9-FAC8C2354C0A}" dt="2021-04-03T08:13:55.689" v="771" actId="21"/>
          <ac:spMkLst>
            <pc:docMk/>
            <pc:sldMk cId="2936732919" sldId="1186"/>
            <ac:spMk id="6" creationId="{50BFEBDE-2009-4760-9162-5A4621B6331C}"/>
          </ac:spMkLst>
        </pc:spChg>
        <pc:spChg chg="del mod">
          <ac:chgData name="James" userId="4163935ddb78b774" providerId="LiveId" clId="{8999AE39-B9DF-438E-A4E9-FAC8C2354C0A}" dt="2021-04-03T08:14:04.018" v="774" actId="21"/>
          <ac:spMkLst>
            <pc:docMk/>
            <pc:sldMk cId="2936732919" sldId="1186"/>
            <ac:spMk id="7" creationId="{9071A97A-8BDD-4E0E-AF95-0D0374D5EE3F}"/>
          </ac:spMkLst>
        </pc:spChg>
        <pc:spChg chg="del">
          <ac:chgData name="James" userId="4163935ddb78b774" providerId="LiveId" clId="{8999AE39-B9DF-438E-A4E9-FAC8C2354C0A}" dt="2021-04-03T08:14:11.330" v="776" actId="21"/>
          <ac:spMkLst>
            <pc:docMk/>
            <pc:sldMk cId="2936732919" sldId="1186"/>
            <ac:spMk id="8" creationId="{CB7A544C-BADF-40A6-9352-DC50A843DFDC}"/>
          </ac:spMkLst>
        </pc:spChg>
        <pc:spChg chg="del mod">
          <ac:chgData name="James" userId="4163935ddb78b774" providerId="LiveId" clId="{8999AE39-B9DF-438E-A4E9-FAC8C2354C0A}" dt="2021-04-03T08:14:18.185" v="779" actId="21"/>
          <ac:spMkLst>
            <pc:docMk/>
            <pc:sldMk cId="2936732919" sldId="1186"/>
            <ac:spMk id="9" creationId="{391994D3-CA2D-407B-8122-34B86B544F24}"/>
          </ac:spMkLst>
        </pc:spChg>
      </pc:sldChg>
      <pc:sldChg chg="addSp delSp modSp add mod ord modAnim">
        <pc:chgData name="James" userId="4163935ddb78b774" providerId="LiveId" clId="{8999AE39-B9DF-438E-A4E9-FAC8C2354C0A}" dt="2021-04-03T08:16:59.870" v="813"/>
        <pc:sldMkLst>
          <pc:docMk/>
          <pc:sldMk cId="3094253784" sldId="1187"/>
        </pc:sldMkLst>
        <pc:spChg chg="del">
          <ac:chgData name="James" userId="4163935ddb78b774" providerId="LiveId" clId="{8999AE39-B9DF-438E-A4E9-FAC8C2354C0A}" dt="2021-04-03T08:13:46.290" v="769" actId="478"/>
          <ac:spMkLst>
            <pc:docMk/>
            <pc:sldMk cId="3094253784" sldId="1187"/>
            <ac:spMk id="3" creationId="{5BC6478F-0F9F-4EAE-9812-01EAD814A116}"/>
          </ac:spMkLst>
        </pc:spChg>
        <pc:spChg chg="add mod">
          <ac:chgData name="James" userId="4163935ddb78b774" providerId="LiveId" clId="{8999AE39-B9DF-438E-A4E9-FAC8C2354C0A}" dt="2021-04-03T08:13:58.077" v="772"/>
          <ac:spMkLst>
            <pc:docMk/>
            <pc:sldMk cId="3094253784" sldId="1187"/>
            <ac:spMk id="4" creationId="{C0EDE637-309B-4378-A174-811B0E8A690B}"/>
          </ac:spMkLst>
        </pc:spChg>
        <pc:spChg chg="add mod">
          <ac:chgData name="James" userId="4163935ddb78b774" providerId="LiveId" clId="{8999AE39-B9DF-438E-A4E9-FAC8C2354C0A}" dt="2021-04-03T08:14:06.158" v="775"/>
          <ac:spMkLst>
            <pc:docMk/>
            <pc:sldMk cId="3094253784" sldId="1187"/>
            <ac:spMk id="5" creationId="{5C06BEAD-2890-46C5-94C5-4513FF085E13}"/>
          </ac:spMkLst>
        </pc:spChg>
        <pc:spChg chg="add mod">
          <ac:chgData name="James" userId="4163935ddb78b774" providerId="LiveId" clId="{8999AE39-B9DF-438E-A4E9-FAC8C2354C0A}" dt="2021-04-03T08:14:13.354" v="777"/>
          <ac:spMkLst>
            <pc:docMk/>
            <pc:sldMk cId="3094253784" sldId="1187"/>
            <ac:spMk id="6" creationId="{F1FBE3E4-E766-472F-A26D-F1113F2C7FA7}"/>
          </ac:spMkLst>
        </pc:spChg>
        <pc:spChg chg="add mod">
          <ac:chgData name="James" userId="4163935ddb78b774" providerId="LiveId" clId="{8999AE39-B9DF-438E-A4E9-FAC8C2354C0A}" dt="2021-04-03T08:14:20.341" v="780"/>
          <ac:spMkLst>
            <pc:docMk/>
            <pc:sldMk cId="3094253784" sldId="1187"/>
            <ac:spMk id="7" creationId="{59E0E190-6A36-4FC5-8C2E-EB3EBAF18A81}"/>
          </ac:spMkLst>
        </pc:spChg>
      </pc:sldChg>
      <pc:sldChg chg="addSp delSp modSp add mod modAnim">
        <pc:chgData name="James" userId="4163935ddb78b774" providerId="LiveId" clId="{8999AE39-B9DF-438E-A4E9-FAC8C2354C0A}" dt="2021-04-03T08:15:09.358" v="794"/>
        <pc:sldMkLst>
          <pc:docMk/>
          <pc:sldMk cId="2850787580" sldId="1188"/>
        </pc:sldMkLst>
        <pc:spChg chg="del">
          <ac:chgData name="James" userId="4163935ddb78b774" providerId="LiveId" clId="{8999AE39-B9DF-438E-A4E9-FAC8C2354C0A}" dt="2021-04-03T08:14:41.836" v="785" actId="478"/>
          <ac:spMkLst>
            <pc:docMk/>
            <pc:sldMk cId="2850787580" sldId="1188"/>
            <ac:spMk id="3" creationId="{5BC6478F-0F9F-4EAE-9812-01EAD814A116}"/>
          </ac:spMkLst>
        </pc:spChg>
        <pc:spChg chg="add mod">
          <ac:chgData name="James" userId="4163935ddb78b774" providerId="LiveId" clId="{8999AE39-B9DF-438E-A4E9-FAC8C2354C0A}" dt="2021-04-03T08:14:52.372" v="788"/>
          <ac:spMkLst>
            <pc:docMk/>
            <pc:sldMk cId="2850787580" sldId="1188"/>
            <ac:spMk id="4" creationId="{A16D60F6-78EF-4694-B749-AA43EDBE050E}"/>
          </ac:spMkLst>
        </pc:spChg>
        <pc:spChg chg="add mod">
          <ac:chgData name="James" userId="4163935ddb78b774" providerId="LiveId" clId="{8999AE39-B9DF-438E-A4E9-FAC8C2354C0A}" dt="2021-04-03T08:15:00.073" v="791"/>
          <ac:spMkLst>
            <pc:docMk/>
            <pc:sldMk cId="2850787580" sldId="1188"/>
            <ac:spMk id="5" creationId="{1E3937AB-C5E9-4329-8F37-D271386502BC}"/>
          </ac:spMkLst>
        </pc:spChg>
        <pc:spChg chg="add mod">
          <ac:chgData name="James" userId="4163935ddb78b774" providerId="LiveId" clId="{8999AE39-B9DF-438E-A4E9-FAC8C2354C0A}" dt="2021-04-03T08:15:09.358" v="794"/>
          <ac:spMkLst>
            <pc:docMk/>
            <pc:sldMk cId="2850787580" sldId="1188"/>
            <ac:spMk id="6" creationId="{DFF9E433-BCF5-4CC7-8B6D-2BF382561B93}"/>
          </ac:spMkLst>
        </pc:spChg>
      </pc:sldChg>
      <pc:sldChg chg="addSp delSp modSp add mod">
        <pc:chgData name="James" userId="4163935ddb78b774" providerId="LiveId" clId="{8999AE39-B9DF-438E-A4E9-FAC8C2354C0A}" dt="2021-04-03T08:18:37.507" v="834" actId="20577"/>
        <pc:sldMkLst>
          <pc:docMk/>
          <pc:sldMk cId="3106091161" sldId="1189"/>
        </pc:sldMkLst>
        <pc:spChg chg="add del mod">
          <ac:chgData name="James" userId="4163935ddb78b774" providerId="LiveId" clId="{8999AE39-B9DF-438E-A4E9-FAC8C2354C0A}" dt="2021-04-03T08:15:55.337" v="803"/>
          <ac:spMkLst>
            <pc:docMk/>
            <pc:sldMk cId="3106091161" sldId="1189"/>
            <ac:spMk id="3" creationId="{FE50090D-3A79-48C8-A2A5-9922AAAB5875}"/>
          </ac:spMkLst>
        </pc:spChg>
        <pc:spChg chg="add mod">
          <ac:chgData name="James" userId="4163935ddb78b774" providerId="LiveId" clId="{8999AE39-B9DF-438E-A4E9-FAC8C2354C0A}" dt="2021-04-03T08:18:37.507" v="834" actId="20577"/>
          <ac:spMkLst>
            <pc:docMk/>
            <pc:sldMk cId="3106091161" sldId="1189"/>
            <ac:spMk id="4" creationId="{B87FB592-ECB4-48B7-BC6C-D84EED53DB7A}"/>
          </ac:spMkLst>
        </pc:spChg>
      </pc:sldChg>
      <pc:sldChg chg="add">
        <pc:chgData name="James" userId="4163935ddb78b774" providerId="LiveId" clId="{8999AE39-B9DF-438E-A4E9-FAC8C2354C0A}" dt="2021-04-03T08:16:00.616" v="804"/>
        <pc:sldMkLst>
          <pc:docMk/>
          <pc:sldMk cId="3868253461" sldId="1190"/>
        </pc:sldMkLst>
      </pc:sldChg>
      <pc:sldChg chg="del">
        <pc:chgData name="James" userId="4163935ddb78b774" providerId="LiveId" clId="{8999AE39-B9DF-438E-A4E9-FAC8C2354C0A}" dt="2021-04-02T04:03:49.327" v="1" actId="47"/>
        <pc:sldMkLst>
          <pc:docMk/>
          <pc:sldMk cId="110974025" sldId="1197"/>
        </pc:sldMkLst>
      </pc:sldChg>
      <pc:sldChg chg="del">
        <pc:chgData name="James" userId="4163935ddb78b774" providerId="LiveId" clId="{8999AE39-B9DF-438E-A4E9-FAC8C2354C0A}" dt="2021-04-02T04:03:47.419" v="0" actId="47"/>
        <pc:sldMkLst>
          <pc:docMk/>
          <pc:sldMk cId="2500491165" sldId="1201"/>
        </pc:sldMkLst>
      </pc:sldChg>
      <pc:sldChg chg="del">
        <pc:chgData name="James" userId="4163935ddb78b774" providerId="LiveId" clId="{8999AE39-B9DF-438E-A4E9-FAC8C2354C0A}" dt="2021-04-02T04:03:50.378" v="3" actId="47"/>
        <pc:sldMkLst>
          <pc:docMk/>
          <pc:sldMk cId="788864458" sldId="1202"/>
        </pc:sldMkLst>
      </pc:sldChg>
      <pc:sldChg chg="del">
        <pc:chgData name="James" userId="4163935ddb78b774" providerId="LiveId" clId="{8999AE39-B9DF-438E-A4E9-FAC8C2354C0A}" dt="2021-04-02T04:03:51.029" v="4" actId="47"/>
        <pc:sldMkLst>
          <pc:docMk/>
          <pc:sldMk cId="1268534480" sldId="1203"/>
        </pc:sldMkLst>
      </pc:sldChg>
      <pc:sldChg chg="del">
        <pc:chgData name="James" userId="4163935ddb78b774" providerId="LiveId" clId="{8999AE39-B9DF-438E-A4E9-FAC8C2354C0A}" dt="2021-04-02T04:03:49.521" v="2" actId="47"/>
        <pc:sldMkLst>
          <pc:docMk/>
          <pc:sldMk cId="3939691084" sldId="1204"/>
        </pc:sldMkLst>
      </pc:sldChg>
      <pc:sldChg chg="del">
        <pc:chgData name="James" userId="4163935ddb78b774" providerId="LiveId" clId="{8999AE39-B9DF-438E-A4E9-FAC8C2354C0A}" dt="2021-04-02T04:03:51.814" v="5" actId="47"/>
        <pc:sldMkLst>
          <pc:docMk/>
          <pc:sldMk cId="3413876497" sldId="1205"/>
        </pc:sldMkLst>
      </pc:sldChg>
      <pc:sldChg chg="del">
        <pc:chgData name="James" userId="4163935ddb78b774" providerId="LiveId" clId="{8999AE39-B9DF-438E-A4E9-FAC8C2354C0A}" dt="2021-04-02T04:03:52.385" v="6" actId="47"/>
        <pc:sldMkLst>
          <pc:docMk/>
          <pc:sldMk cId="1477168317" sldId="1206"/>
        </pc:sldMkLst>
      </pc:sldChg>
      <pc:sldMasterChg chg="del delSldLayout">
        <pc:chgData name="James" userId="4163935ddb78b774" providerId="LiveId" clId="{8999AE39-B9DF-438E-A4E9-FAC8C2354C0A}" dt="2021-04-02T04:03:51.029" v="4" actId="47"/>
        <pc:sldMasterMkLst>
          <pc:docMk/>
          <pc:sldMasterMk cId="3199359556" sldId="2147483674"/>
        </pc:sldMasterMkLst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2947810203" sldId="2147483675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597494175" sldId="2147483676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3587108216" sldId="2147483677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3585836656" sldId="2147483678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3197536688" sldId="2147483679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3788106962" sldId="2147483680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3529731337" sldId="2147483681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2156541083" sldId="2147483682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269533860" sldId="2147483683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1725212288" sldId="2147483684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2483424337" sldId="2147483685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3091271174" sldId="2147483686"/>
          </pc:sldLayoutMkLst>
        </pc:sldLayoutChg>
        <pc:sldLayoutChg chg="del">
          <pc:chgData name="James" userId="4163935ddb78b774" providerId="LiveId" clId="{8999AE39-B9DF-438E-A4E9-FAC8C2354C0A}" dt="2021-04-02T04:03:51.029" v="4" actId="47"/>
          <pc:sldLayoutMkLst>
            <pc:docMk/>
            <pc:sldMasterMk cId="3199359556" sldId="2147483674"/>
            <pc:sldLayoutMk cId="658177591" sldId="214748368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6954C-3F1B-4540-90E1-8E4409030271}" type="datetimeFigureOut">
              <a:rPr lang="en-US" smtClean="0"/>
              <a:t>4/3/2021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9FDE9-4B2D-884B-BE4B-021913485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42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79FDE9-4B2D-884B-BE4B-021913485B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8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79FDE9-4B2D-884B-BE4B-021913485B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59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79FDE9-4B2D-884B-BE4B-021913485B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46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79FDE9-4B2D-884B-BE4B-021913485B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02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79FDE9-4B2D-884B-BE4B-021913485B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19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79FDE9-4B2D-884B-BE4B-021913485B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08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79FDE9-4B2D-884B-BE4B-021913485B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0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3" indent="0" algn="ctr">
              <a:buNone/>
              <a:defRPr/>
            </a:lvl3pPr>
            <a:lvl4pPr marL="1371530" indent="0" algn="ctr">
              <a:buNone/>
              <a:defRPr/>
            </a:lvl4pPr>
            <a:lvl5pPr marL="1828706" indent="0" algn="ctr">
              <a:buNone/>
              <a:defRPr/>
            </a:lvl5pPr>
            <a:lvl6pPr marL="2285883" indent="0" algn="ctr">
              <a:buNone/>
              <a:defRPr/>
            </a:lvl6pPr>
            <a:lvl7pPr marL="2743060" indent="0" algn="ctr">
              <a:buNone/>
              <a:defRPr/>
            </a:lvl7pPr>
            <a:lvl8pPr marL="3200236" indent="0" algn="ctr">
              <a:buNone/>
              <a:defRPr/>
            </a:lvl8pPr>
            <a:lvl9pPr marL="365741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87CB4-A6F5-0740-B5B9-B28E33453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9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D741A-F786-5548-9EBD-86A2A7B0A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5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56EDB-A00C-A541-A783-1B1F87027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9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1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1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04B50-37E3-C44F-8A3C-E0EECB2AD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1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7593-07CE-C543-8177-94D0EF123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0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7992-B5C5-A844-93FB-E7FD2ABFB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4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7" indent="0">
              <a:buNone/>
              <a:defRPr sz="1800"/>
            </a:lvl2pPr>
            <a:lvl3pPr marL="914353" indent="0">
              <a:buNone/>
              <a:defRPr sz="1600"/>
            </a:lvl3pPr>
            <a:lvl4pPr marL="1371530" indent="0">
              <a:buNone/>
              <a:defRPr sz="1400"/>
            </a:lvl4pPr>
            <a:lvl5pPr marL="1828706" indent="0">
              <a:buNone/>
              <a:defRPr sz="1400"/>
            </a:lvl5pPr>
            <a:lvl6pPr marL="2285883" indent="0">
              <a:buNone/>
              <a:defRPr sz="1400"/>
            </a:lvl6pPr>
            <a:lvl7pPr marL="2743060" indent="0">
              <a:buNone/>
              <a:defRPr sz="1400"/>
            </a:lvl7pPr>
            <a:lvl8pPr marL="3200236" indent="0">
              <a:buNone/>
              <a:defRPr sz="1400"/>
            </a:lvl8pPr>
            <a:lvl9pPr marL="365741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AEA5E-BC0A-6C49-840F-70571C362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1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587DB-0570-9347-A22A-51B9FD297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1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83C6B-B1EC-F343-8F2A-EEE00D3F7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7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8624F-FBE7-CB4C-A1D1-155976309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7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21922-639B-D94E-850D-61AE0215C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36029-28F8-C74C-BC4F-B27B77B54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9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8F855-A994-7F47-89C6-145F3C0CD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6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" y="44450"/>
            <a:ext cx="90709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 defTabSz="91435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 defTabSz="91435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 defTabSz="91435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7FCEC4A-0619-534F-AB0C-4C4D1986DF16}" type="slidenum">
              <a:rPr lang="en-US">
                <a:ea typeface="ＭＳ Ｐゴシック" charset="0"/>
                <a:cs typeface="ＭＳ Ｐゴシック" charset="0"/>
              </a:rPr>
              <a:pPr defTabSz="91435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10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/>
          <a:ea typeface="ＭＳ Ｐゴシック" pitchFamily="-108" charset="-128"/>
          <a:cs typeface="Arial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35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5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706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Arial"/>
          <a:ea typeface="ＭＳ Ｐゴシック" pitchFamily="-108" charset="-128"/>
          <a:cs typeface="Arial"/>
        </a:defRPr>
      </a:lvl1pPr>
      <a:lvl2pPr marL="742912" indent="-285736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Arial"/>
          <a:ea typeface="ＭＳ Ｐゴシック" pitchFamily="-112" charset="-128"/>
          <a:cs typeface="Arial"/>
        </a:defRPr>
      </a:lvl2pPr>
      <a:lvl3pPr marL="1142942" indent="-22858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Arial"/>
          <a:ea typeface="ＭＳ Ｐゴシック" charset="0"/>
          <a:cs typeface="Arial"/>
        </a:defRPr>
      </a:lvl3pPr>
      <a:lvl4pPr marL="1600118" indent="-22858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Arial"/>
          <a:ea typeface="Geneva" charset="-128"/>
          <a:cs typeface="Arial"/>
        </a:defRPr>
      </a:lvl4pPr>
      <a:lvl5pPr marL="2057295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/>
          <a:ea typeface="ＭＳ Ｐゴシック" charset="-128"/>
          <a:cs typeface="Arial"/>
        </a:defRPr>
      </a:lvl5pPr>
      <a:lvl6pPr marL="2514471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648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8825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001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mpty Tomb Painting by Gary Smith">
            <a:extLst>
              <a:ext uri="{FF2B5EF4-FFF2-40B4-BE49-F238E27FC236}">
                <a16:creationId xmlns:a16="http://schemas.microsoft.com/office/drawing/2014/main" id="{68470668-700D-4522-8645-75AE92B7F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E8CA61-0B03-4E9A-8AAA-08CFD19BA2A3}"/>
              </a:ext>
            </a:extLst>
          </p:cNvPr>
          <p:cNvSpPr txBox="1"/>
          <p:nvPr/>
        </p:nvSpPr>
        <p:spPr>
          <a:xfrm>
            <a:off x="5077327" y="-12043"/>
            <a:ext cx="4114800" cy="26161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chemeClr val="bg1"/>
                </a:solidFill>
              </a:rPr>
              <a:t>The Powerful Work of God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Raising the Lame, Dead, and Defiled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E3DF2-B84B-4E0C-96A3-D467DA5BF7DE}"/>
              </a:ext>
            </a:extLst>
          </p:cNvPr>
          <p:cNvSpPr txBox="1"/>
          <p:nvPr/>
        </p:nvSpPr>
        <p:spPr>
          <a:xfrm>
            <a:off x="0" y="6344036"/>
            <a:ext cx="275523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Acts </a:t>
            </a:r>
            <a:r>
              <a:rPr lang="en-US" sz="2800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n-US" sz="2800" dirty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:32-11:18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352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mpty Tomb Painting by Gary Smith">
            <a:extLst>
              <a:ext uri="{FF2B5EF4-FFF2-40B4-BE49-F238E27FC236}">
                <a16:creationId xmlns:a16="http://schemas.microsoft.com/office/drawing/2014/main" id="{68470668-700D-4522-8645-75AE92B7F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C6478F-0F9F-4EAE-9812-01EAD814A116}"/>
              </a:ext>
            </a:extLst>
          </p:cNvPr>
          <p:cNvSpPr txBox="1"/>
          <p:nvPr/>
        </p:nvSpPr>
        <p:spPr>
          <a:xfrm>
            <a:off x="943103" y="1570890"/>
            <a:ext cx="7255043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effectLst/>
                <a:latin typeface="+mj-lt"/>
                <a:ea typeface="Calibri" panose="020F0502020204030204" pitchFamily="34" charset="0"/>
              </a:rPr>
              <a:t>Acts 2:24</a:t>
            </a:r>
          </a:p>
          <a:p>
            <a:pPr algn="ctr"/>
            <a:r>
              <a:rPr lang="en-US" sz="2800" dirty="0">
                <a:effectLst/>
                <a:latin typeface="+mj-lt"/>
                <a:ea typeface="Calibri" panose="020F0502020204030204" pitchFamily="34" charset="0"/>
              </a:rPr>
              <a:t>“God raised him up, loosing the </a:t>
            </a:r>
            <a:r>
              <a:rPr lang="en-US" sz="2800" u="sng" dirty="0">
                <a:effectLst/>
                <a:latin typeface="+mj-lt"/>
                <a:ea typeface="Calibri" panose="020F0502020204030204" pitchFamily="34" charset="0"/>
              </a:rPr>
              <a:t>pangs of death</a:t>
            </a:r>
            <a:r>
              <a:rPr lang="en-US" sz="2800" dirty="0">
                <a:effectLst/>
                <a:latin typeface="+mj-lt"/>
                <a:ea typeface="Calibri" panose="020F0502020204030204" pitchFamily="34" charset="0"/>
              </a:rPr>
              <a:t>, because it was not possible for him to be held by it.”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972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mpty Tomb Painting by Gary Smith">
            <a:extLst>
              <a:ext uri="{FF2B5EF4-FFF2-40B4-BE49-F238E27FC236}">
                <a16:creationId xmlns:a16="http://schemas.microsoft.com/office/drawing/2014/main" id="{68470668-700D-4522-8645-75AE92B7F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EDE637-309B-4378-A174-811B0E8A690B}"/>
              </a:ext>
            </a:extLst>
          </p:cNvPr>
          <p:cNvSpPr txBox="1"/>
          <p:nvPr/>
        </p:nvSpPr>
        <p:spPr>
          <a:xfrm>
            <a:off x="943103" y="1185881"/>
            <a:ext cx="7255043" cy="5480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Scene 1: Healing Aeneas at Lydda (9:32-35)</a:t>
            </a:r>
            <a:endParaRPr lang="en-US" sz="28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06BEAD-2890-46C5-94C5-4513FF085E13}"/>
              </a:ext>
            </a:extLst>
          </p:cNvPr>
          <p:cNvSpPr txBox="1"/>
          <p:nvPr/>
        </p:nvSpPr>
        <p:spPr>
          <a:xfrm>
            <a:off x="241575" y="1984306"/>
            <a:ext cx="8658097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effectLst/>
                <a:latin typeface="+mj-lt"/>
                <a:ea typeface="Calibri" panose="020F0502020204030204" pitchFamily="34" charset="0"/>
              </a:rPr>
              <a:t>Scene 2: Physically raising Dorcas at Joppa (9:36-43)</a:t>
            </a:r>
            <a:endParaRPr lang="en-US" sz="28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FBE3E4-E766-472F-A26D-F1113F2C7FA7}"/>
              </a:ext>
            </a:extLst>
          </p:cNvPr>
          <p:cNvSpPr txBox="1"/>
          <p:nvPr/>
        </p:nvSpPr>
        <p:spPr>
          <a:xfrm>
            <a:off x="241575" y="2782483"/>
            <a:ext cx="8658097" cy="5480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Scene 3: Spiritually raising Cornelius at Caesarea (10:1-48)</a:t>
            </a:r>
            <a:endParaRPr lang="en-US" sz="28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E0E190-6A36-4FC5-8C2E-EB3EBAF18A81}"/>
              </a:ext>
            </a:extLst>
          </p:cNvPr>
          <p:cNvSpPr txBox="1"/>
          <p:nvPr/>
        </p:nvSpPr>
        <p:spPr>
          <a:xfrm>
            <a:off x="241575" y="3567679"/>
            <a:ext cx="8658097" cy="10436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Scene 4: Believing spiritual resurrection at Jerusalem (11:1-18)</a:t>
            </a:r>
            <a:endParaRPr lang="en-US" sz="28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25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mpty Tomb Painting by Gary Smith">
            <a:extLst>
              <a:ext uri="{FF2B5EF4-FFF2-40B4-BE49-F238E27FC236}">
                <a16:creationId xmlns:a16="http://schemas.microsoft.com/office/drawing/2014/main" id="{68470668-700D-4522-8645-75AE92B7F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6D60F6-78EF-4694-B749-AA43EDBE050E}"/>
              </a:ext>
            </a:extLst>
          </p:cNvPr>
          <p:cNvSpPr txBox="1"/>
          <p:nvPr/>
        </p:nvSpPr>
        <p:spPr>
          <a:xfrm>
            <a:off x="943103" y="632427"/>
            <a:ext cx="7255043" cy="104361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0"/>
              </a:spcAft>
            </a:pPr>
            <a:r>
              <a:rPr lang="en-US" sz="2800" i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God is not limited to do powerful works in only one place or manner</a:t>
            </a:r>
            <a:endParaRPr lang="en-US" sz="2800" dirty="0">
              <a:solidFill>
                <a:schemeClr val="bg1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3937AB-C5E9-4329-8F37-D271386502BC}"/>
              </a:ext>
            </a:extLst>
          </p:cNvPr>
          <p:cNvSpPr txBox="1"/>
          <p:nvPr/>
        </p:nvSpPr>
        <p:spPr>
          <a:xfrm>
            <a:off x="943103" y="2147952"/>
            <a:ext cx="7255043" cy="104361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0"/>
              </a:spcAft>
            </a:pPr>
            <a:r>
              <a:rPr lang="en-US" sz="2800" i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God develops the minister while performing powerful works</a:t>
            </a:r>
            <a:endParaRPr lang="en-US" sz="2800" dirty="0">
              <a:solidFill>
                <a:schemeClr val="bg1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F9E433-BCF5-4CC7-8B6D-2BF382561B93}"/>
              </a:ext>
            </a:extLst>
          </p:cNvPr>
          <p:cNvSpPr txBox="1"/>
          <p:nvPr/>
        </p:nvSpPr>
        <p:spPr>
          <a:xfrm>
            <a:off x="943103" y="3663931"/>
            <a:ext cx="7255043" cy="104361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800" i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God controls His powerful works to point people to His Son</a:t>
            </a:r>
            <a:endParaRPr lang="en-US" sz="2800" dirty="0">
              <a:solidFill>
                <a:schemeClr val="bg1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787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mpty Tomb Painting by Gary Smith">
            <a:extLst>
              <a:ext uri="{FF2B5EF4-FFF2-40B4-BE49-F238E27FC236}">
                <a16:creationId xmlns:a16="http://schemas.microsoft.com/office/drawing/2014/main" id="{68470668-700D-4522-8645-75AE92B7F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B9AC40C-61BB-456B-9ABF-8D8698F91E51}"/>
              </a:ext>
            </a:extLst>
          </p:cNvPr>
          <p:cNvSpPr txBox="1"/>
          <p:nvPr/>
        </p:nvSpPr>
        <p:spPr>
          <a:xfrm>
            <a:off x="505326" y="909272"/>
            <a:ext cx="8133348" cy="4300665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Jesus in Luke’s gospel</a:t>
            </a:r>
          </a:p>
          <a:p>
            <a:pPr marL="0" marR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Jesus healed a paralytic (Luke 5:17-26)</a:t>
            </a:r>
          </a:p>
          <a:p>
            <a:pPr marL="0" marR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Jesus 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raised a boy and girl from the dead (Luke 7:11-17; 8:49-56)</a:t>
            </a:r>
          </a:p>
          <a:p>
            <a:pPr marL="0" marR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Jesus </a:t>
            </a: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observed a Roman centurion’s faith (Luke 7:1-5) </a:t>
            </a:r>
          </a:p>
        </p:txBody>
      </p:sp>
    </p:spTree>
    <p:extLst>
      <p:ext uri="{BB962C8B-B14F-4D97-AF65-F5344CB8AC3E}">
        <p14:creationId xmlns:p14="http://schemas.microsoft.com/office/powerpoint/2010/main" val="280349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mpty Tomb Painting by Gary Smith">
            <a:extLst>
              <a:ext uri="{FF2B5EF4-FFF2-40B4-BE49-F238E27FC236}">
                <a16:creationId xmlns:a16="http://schemas.microsoft.com/office/drawing/2014/main" id="{68470668-700D-4522-8645-75AE92B7F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7FB592-ECB4-48B7-BC6C-D84EED53DB7A}"/>
              </a:ext>
            </a:extLst>
          </p:cNvPr>
          <p:cNvSpPr txBox="1"/>
          <p:nvPr/>
        </p:nvSpPr>
        <p:spPr>
          <a:xfrm>
            <a:off x="601579" y="1034718"/>
            <a:ext cx="8145378" cy="2496324"/>
          </a:xfrm>
          <a:prstGeom prst="rect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God’s Control in Conversion</a:t>
            </a:r>
          </a:p>
          <a:p>
            <a:pPr marL="0" marR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God sets up the meeting of men (10:1-23)</a:t>
            </a:r>
          </a:p>
          <a:p>
            <a:pPr marL="0" marR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God makes conversion happen (10:24-48)</a:t>
            </a:r>
          </a:p>
          <a:p>
            <a:pPr marL="0" marR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God receives the credit (11:1-18)</a:t>
            </a:r>
          </a:p>
        </p:txBody>
      </p:sp>
    </p:spTree>
    <p:extLst>
      <p:ext uri="{BB962C8B-B14F-4D97-AF65-F5344CB8AC3E}">
        <p14:creationId xmlns:p14="http://schemas.microsoft.com/office/powerpoint/2010/main" val="310609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mpty Tomb Painting by Gary Smith">
            <a:extLst>
              <a:ext uri="{FF2B5EF4-FFF2-40B4-BE49-F238E27FC236}">
                <a16:creationId xmlns:a16="http://schemas.microsoft.com/office/drawing/2014/main" id="{68470668-700D-4522-8645-75AE92B7F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25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9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2539</TotalTime>
  <Words>190</Words>
  <Application>Microsoft Office PowerPoint</Application>
  <PresentationFormat>On-screen Show (4:3)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49_Blank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Singapore Bible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Rick Griffith</dc:creator>
  <cp:lastModifiedBy>James</cp:lastModifiedBy>
  <cp:revision>179</cp:revision>
  <dcterms:created xsi:type="dcterms:W3CDTF">2014-08-02T06:39:19Z</dcterms:created>
  <dcterms:modified xsi:type="dcterms:W3CDTF">2021-04-03T08:18:44Z</dcterms:modified>
</cp:coreProperties>
</file>