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12"/>
  </p:notesMasterIdLst>
  <p:sldIdLst>
    <p:sldId id="1175" r:id="rId3"/>
    <p:sldId id="1201" r:id="rId4"/>
    <p:sldId id="268" r:id="rId5"/>
    <p:sldId id="1197" r:id="rId6"/>
    <p:sldId id="1204" r:id="rId7"/>
    <p:sldId id="1202" r:id="rId8"/>
    <p:sldId id="1203" r:id="rId9"/>
    <p:sldId id="1205" r:id="rId10"/>
    <p:sldId id="1206" r:id="rId11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CD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32DFA7-EAE4-44CA-AF81-24C476AA5E76}" v="197" dt="2021-03-27T01:44:21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80422" autoAdjust="0"/>
  </p:normalViewPr>
  <p:slideViewPr>
    <p:cSldViewPr snapToGrid="0" snapToObjects="1">
      <p:cViewPr varScale="1">
        <p:scale>
          <a:sx n="53" d="100"/>
          <a:sy n="53" d="100"/>
        </p:scale>
        <p:origin x="16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4C32DFA7-EAE4-44CA-AF81-24C476AA5E76}"/>
    <pc:docChg chg="undo custSel addSld delSld modSld sldOrd">
      <pc:chgData name="James" userId="4163935ddb78b774" providerId="LiveId" clId="{4C32DFA7-EAE4-44CA-AF81-24C476AA5E76}" dt="2021-03-27T01:44:21.748" v="1283"/>
      <pc:docMkLst>
        <pc:docMk/>
      </pc:docMkLst>
      <pc:sldChg chg="del">
        <pc:chgData name="James" userId="4163935ddb78b774" providerId="LiveId" clId="{4C32DFA7-EAE4-44CA-AF81-24C476AA5E76}" dt="2021-03-26T07:49:46.819" v="248" actId="47"/>
        <pc:sldMkLst>
          <pc:docMk/>
          <pc:sldMk cId="3736912599" sldId="258"/>
        </pc:sldMkLst>
      </pc:sldChg>
      <pc:sldChg chg="addSp delSp modSp mod">
        <pc:chgData name="James" userId="4163935ddb78b774" providerId="LiveId" clId="{4C32DFA7-EAE4-44CA-AF81-24C476AA5E76}" dt="2021-03-26T07:49:29.634" v="247" actId="1035"/>
        <pc:sldMkLst>
          <pc:docMk/>
          <pc:sldMk cId="2041234879" sldId="268"/>
        </pc:sldMkLst>
        <pc:spChg chg="mod ord">
          <ac:chgData name="James" userId="4163935ddb78b774" providerId="LiveId" clId="{4C32DFA7-EAE4-44CA-AF81-24C476AA5E76}" dt="2021-03-26T07:43:34.107" v="202" actId="403"/>
          <ac:spMkLst>
            <pc:docMk/>
            <pc:sldMk cId="2041234879" sldId="268"/>
            <ac:spMk id="4" creationId="{0EE83D5D-D8D3-4142-A926-6A450FF68355}"/>
          </ac:spMkLst>
        </pc:spChg>
        <pc:spChg chg="mod ord">
          <ac:chgData name="James" userId="4163935ddb78b774" providerId="LiveId" clId="{4C32DFA7-EAE4-44CA-AF81-24C476AA5E76}" dt="2021-03-26T07:43:04.377" v="184" actId="166"/>
          <ac:spMkLst>
            <pc:docMk/>
            <pc:sldMk cId="2041234879" sldId="268"/>
            <ac:spMk id="9" creationId="{F70A7C3A-E49B-45C4-B7EC-CB7A93306344}"/>
          </ac:spMkLst>
        </pc:spChg>
        <pc:picChg chg="add del mod">
          <ac:chgData name="James" userId="4163935ddb78b774" providerId="LiveId" clId="{4C32DFA7-EAE4-44CA-AF81-24C476AA5E76}" dt="2021-03-26T07:48:52.561" v="226" actId="478"/>
          <ac:picMkLst>
            <pc:docMk/>
            <pc:sldMk cId="2041234879" sldId="268"/>
            <ac:picMk id="1026" creationId="{640AA28A-C4AE-4CD4-9767-E488B94E848E}"/>
          </ac:picMkLst>
        </pc:picChg>
        <pc:picChg chg="add mod">
          <ac:chgData name="James" userId="4163935ddb78b774" providerId="LiveId" clId="{4C32DFA7-EAE4-44CA-AF81-24C476AA5E76}" dt="2021-03-26T07:49:29.634" v="247" actId="1035"/>
          <ac:picMkLst>
            <pc:docMk/>
            <pc:sldMk cId="2041234879" sldId="268"/>
            <ac:picMk id="1028" creationId="{E4CAC1B8-AEF9-4BE2-BA73-3A9BE660244A}"/>
          </ac:picMkLst>
        </pc:picChg>
        <pc:picChg chg="del">
          <ac:chgData name="James" userId="4163935ddb78b774" providerId="LiveId" clId="{4C32DFA7-EAE4-44CA-AF81-24C476AA5E76}" dt="2021-03-26T07:37:13.703" v="158" actId="478"/>
          <ac:picMkLst>
            <pc:docMk/>
            <pc:sldMk cId="2041234879" sldId="268"/>
            <ac:picMk id="2052" creationId="{A1BB935F-72AD-4123-93AB-1D2CE6626C2C}"/>
          </ac:picMkLst>
        </pc:picChg>
      </pc:sldChg>
      <pc:sldChg chg="del">
        <pc:chgData name="James" userId="4163935ddb78b774" providerId="LiveId" clId="{4C32DFA7-EAE4-44CA-AF81-24C476AA5E76}" dt="2021-03-26T07:49:52.727" v="249" actId="47"/>
        <pc:sldMkLst>
          <pc:docMk/>
          <pc:sldMk cId="177536725" sldId="1174"/>
        </pc:sldMkLst>
      </pc:sldChg>
      <pc:sldChg chg="addSp delSp modSp mod modAnim">
        <pc:chgData name="James" userId="4163935ddb78b774" providerId="LiveId" clId="{4C32DFA7-EAE4-44CA-AF81-24C476AA5E76}" dt="2021-03-26T06:57:50.279" v="41"/>
        <pc:sldMkLst>
          <pc:docMk/>
          <pc:sldMk cId="4103306250" sldId="1175"/>
        </pc:sldMkLst>
        <pc:spChg chg="add del mod">
          <ac:chgData name="James" userId="4163935ddb78b774" providerId="LiveId" clId="{4C32DFA7-EAE4-44CA-AF81-24C476AA5E76}" dt="2021-03-26T06:56:01.879" v="3" actId="478"/>
          <ac:spMkLst>
            <pc:docMk/>
            <pc:sldMk cId="4103306250" sldId="1175"/>
            <ac:spMk id="3" creationId="{A7275FF1-E077-4369-AD45-8C262BDDC70B}"/>
          </ac:spMkLst>
        </pc:spChg>
        <pc:spChg chg="add mod">
          <ac:chgData name="James" userId="4163935ddb78b774" providerId="LiveId" clId="{4C32DFA7-EAE4-44CA-AF81-24C476AA5E76}" dt="2021-03-26T06:57:46.672" v="40" actId="2085"/>
          <ac:spMkLst>
            <pc:docMk/>
            <pc:sldMk cId="4103306250" sldId="1175"/>
            <ac:spMk id="9" creationId="{A0F54D54-4503-4C4C-8F58-E6DEA0550CC1}"/>
          </ac:spMkLst>
        </pc:spChg>
        <pc:spChg chg="del mod">
          <ac:chgData name="James" userId="4163935ddb78b774" providerId="LiveId" clId="{4C32DFA7-EAE4-44CA-AF81-24C476AA5E76}" dt="2021-03-26T06:55:59.772" v="1" actId="478"/>
          <ac:spMkLst>
            <pc:docMk/>
            <pc:sldMk cId="4103306250" sldId="1175"/>
            <ac:spMk id="71" creationId="{E9AF340F-D8D9-4242-A9A7-FA69437BF3E4}"/>
          </ac:spMkLst>
        </pc:spChg>
        <pc:picChg chg="add mod">
          <ac:chgData name="James" userId="4163935ddb78b774" providerId="LiveId" clId="{4C32DFA7-EAE4-44CA-AF81-24C476AA5E76}" dt="2021-03-26T06:56:43.859" v="8" actId="26606"/>
          <ac:picMkLst>
            <pc:docMk/>
            <pc:sldMk cId="4103306250" sldId="1175"/>
            <ac:picMk id="5" creationId="{0B116312-E651-447C-B4FA-86A4801A5FB7}"/>
          </ac:picMkLst>
        </pc:picChg>
        <pc:picChg chg="del">
          <ac:chgData name="James" userId="4163935ddb78b774" providerId="LiveId" clId="{4C32DFA7-EAE4-44CA-AF81-24C476AA5E76}" dt="2021-03-26T06:56:03.921" v="4" actId="478"/>
          <ac:picMkLst>
            <pc:docMk/>
            <pc:sldMk cId="4103306250" sldId="1175"/>
            <ac:picMk id="1026" creationId="{41413DC0-7BA2-4AC9-A6BF-98100B1ECAA2}"/>
          </ac:picMkLst>
        </pc:picChg>
      </pc:sldChg>
      <pc:sldChg chg="del">
        <pc:chgData name="James" userId="4163935ddb78b774" providerId="LiveId" clId="{4C32DFA7-EAE4-44CA-AF81-24C476AA5E76}" dt="2021-03-26T07:49:58.927" v="251" actId="47"/>
        <pc:sldMkLst>
          <pc:docMk/>
          <pc:sldMk cId="198841094" sldId="1177"/>
        </pc:sldMkLst>
      </pc:sldChg>
      <pc:sldChg chg="del">
        <pc:chgData name="James" userId="4163935ddb78b774" providerId="LiveId" clId="{4C32DFA7-EAE4-44CA-AF81-24C476AA5E76}" dt="2021-03-26T07:49:59.896" v="252" actId="47"/>
        <pc:sldMkLst>
          <pc:docMk/>
          <pc:sldMk cId="2535945080" sldId="1180"/>
        </pc:sldMkLst>
      </pc:sldChg>
      <pc:sldChg chg="del">
        <pc:chgData name="James" userId="4163935ddb78b774" providerId="LiveId" clId="{4C32DFA7-EAE4-44CA-AF81-24C476AA5E76}" dt="2021-03-26T07:49:54.933" v="250" actId="47"/>
        <pc:sldMkLst>
          <pc:docMk/>
          <pc:sldMk cId="1566322620" sldId="1183"/>
        </pc:sldMkLst>
      </pc:sldChg>
      <pc:sldChg chg="del">
        <pc:chgData name="James" userId="4163935ddb78b774" providerId="LiveId" clId="{4C32DFA7-EAE4-44CA-AF81-24C476AA5E76}" dt="2021-03-26T07:50:00.827" v="253" actId="47"/>
        <pc:sldMkLst>
          <pc:docMk/>
          <pc:sldMk cId="3288081294" sldId="1194"/>
        </pc:sldMkLst>
      </pc:sldChg>
      <pc:sldChg chg="del">
        <pc:chgData name="James" userId="4163935ddb78b774" providerId="LiveId" clId="{4C32DFA7-EAE4-44CA-AF81-24C476AA5E76}" dt="2021-03-26T07:50:01.932" v="254" actId="47"/>
        <pc:sldMkLst>
          <pc:docMk/>
          <pc:sldMk cId="4018144504" sldId="1195"/>
        </pc:sldMkLst>
      </pc:sldChg>
      <pc:sldChg chg="del">
        <pc:chgData name="James" userId="4163935ddb78b774" providerId="LiveId" clId="{4C32DFA7-EAE4-44CA-AF81-24C476AA5E76}" dt="2021-03-26T07:50:04.183" v="257" actId="47"/>
        <pc:sldMkLst>
          <pc:docMk/>
          <pc:sldMk cId="3060673821" sldId="1196"/>
        </pc:sldMkLst>
      </pc:sldChg>
      <pc:sldChg chg="addSp delSp modSp mod">
        <pc:chgData name="James" userId="4163935ddb78b774" providerId="LiveId" clId="{4C32DFA7-EAE4-44CA-AF81-24C476AA5E76}" dt="2021-03-26T08:25:33.379" v="811" actId="14100"/>
        <pc:sldMkLst>
          <pc:docMk/>
          <pc:sldMk cId="110974025" sldId="1197"/>
        </pc:sldMkLst>
        <pc:spChg chg="add mod ord">
          <ac:chgData name="James" userId="4163935ddb78b774" providerId="LiveId" clId="{4C32DFA7-EAE4-44CA-AF81-24C476AA5E76}" dt="2021-03-26T08:08:53.876" v="342"/>
          <ac:spMkLst>
            <pc:docMk/>
            <pc:sldMk cId="110974025" sldId="1197"/>
            <ac:spMk id="2" creationId="{359FC631-12C8-4D8D-B497-B627FDD9D5EE}"/>
          </ac:spMkLst>
        </pc:spChg>
        <pc:spChg chg="add del">
          <ac:chgData name="James" userId="4163935ddb78b774" providerId="LiveId" clId="{4C32DFA7-EAE4-44CA-AF81-24C476AA5E76}" dt="2021-03-26T08:07:24.263" v="298"/>
          <ac:spMkLst>
            <pc:docMk/>
            <pc:sldMk cId="110974025" sldId="1197"/>
            <ac:spMk id="3" creationId="{AC67BF7A-D1A5-435B-A601-ECEE250FB73A}"/>
          </ac:spMkLst>
        </pc:spChg>
        <pc:spChg chg="add del">
          <ac:chgData name="James" userId="4163935ddb78b774" providerId="LiveId" clId="{4C32DFA7-EAE4-44CA-AF81-24C476AA5E76}" dt="2021-03-26T08:07:24.263" v="298"/>
          <ac:spMkLst>
            <pc:docMk/>
            <pc:sldMk cId="110974025" sldId="1197"/>
            <ac:spMk id="4" creationId="{FDEFE959-DF33-434D-9EDE-ABE5B839AD73}"/>
          </ac:spMkLst>
        </pc:spChg>
        <pc:spChg chg="mod">
          <ac:chgData name="James" userId="4163935ddb78b774" providerId="LiveId" clId="{4C32DFA7-EAE4-44CA-AF81-24C476AA5E76}" dt="2021-03-26T08:12:13.878" v="701" actId="403"/>
          <ac:spMkLst>
            <pc:docMk/>
            <pc:sldMk cId="110974025" sldId="1197"/>
            <ac:spMk id="5" creationId="{F2313DA2-3CD8-4945-8326-02627980F2FC}"/>
          </ac:spMkLst>
        </pc:spChg>
        <pc:spChg chg="add del">
          <ac:chgData name="James" userId="4163935ddb78b774" providerId="LiveId" clId="{4C32DFA7-EAE4-44CA-AF81-24C476AA5E76}" dt="2021-03-26T08:07:24.263" v="298"/>
          <ac:spMkLst>
            <pc:docMk/>
            <pc:sldMk cId="110974025" sldId="1197"/>
            <ac:spMk id="6" creationId="{DCF672B9-1E48-43BD-86E0-FCA29F3D1F0B}"/>
          </ac:spMkLst>
        </pc:spChg>
        <pc:spChg chg="add del">
          <ac:chgData name="James" userId="4163935ddb78b774" providerId="LiveId" clId="{4C32DFA7-EAE4-44CA-AF81-24C476AA5E76}" dt="2021-03-26T08:07:24.263" v="298"/>
          <ac:spMkLst>
            <pc:docMk/>
            <pc:sldMk cId="110974025" sldId="1197"/>
            <ac:spMk id="7" creationId="{FE6652AA-6B25-474A-8D16-55ECB6F08927}"/>
          </ac:spMkLst>
        </pc:spChg>
        <pc:spChg chg="add del">
          <ac:chgData name="James" userId="4163935ddb78b774" providerId="LiveId" clId="{4C32DFA7-EAE4-44CA-AF81-24C476AA5E76}" dt="2021-03-26T08:07:24.263" v="298"/>
          <ac:spMkLst>
            <pc:docMk/>
            <pc:sldMk cId="110974025" sldId="1197"/>
            <ac:spMk id="8" creationId="{D9143202-35D6-499C-89BF-9BBE13135180}"/>
          </ac:spMkLst>
        </pc:spChg>
        <pc:spChg chg="add mod">
          <ac:chgData name="James" userId="4163935ddb78b774" providerId="LiveId" clId="{4C32DFA7-EAE4-44CA-AF81-24C476AA5E76}" dt="2021-03-26T08:25:33.379" v="811" actId="14100"/>
          <ac:spMkLst>
            <pc:docMk/>
            <pc:sldMk cId="110974025" sldId="1197"/>
            <ac:spMk id="11" creationId="{5B30B168-6D31-4B4C-BA20-9CA607ED79F7}"/>
          </ac:spMkLst>
        </pc:spChg>
        <pc:spChg chg="add mod">
          <ac:chgData name="James" userId="4163935ddb78b774" providerId="LiveId" clId="{4C32DFA7-EAE4-44CA-AF81-24C476AA5E76}" dt="2021-03-26T08:10:42.850" v="639" actId="1037"/>
          <ac:spMkLst>
            <pc:docMk/>
            <pc:sldMk cId="110974025" sldId="1197"/>
            <ac:spMk id="12" creationId="{19458890-688A-49C9-8EAB-F2044F7172CE}"/>
          </ac:spMkLst>
        </pc:spChg>
        <pc:spChg chg="add mod">
          <ac:chgData name="James" userId="4163935ddb78b774" providerId="LiveId" clId="{4C32DFA7-EAE4-44CA-AF81-24C476AA5E76}" dt="2021-03-26T08:17:57.911" v="782" actId="1036"/>
          <ac:spMkLst>
            <pc:docMk/>
            <pc:sldMk cId="110974025" sldId="1197"/>
            <ac:spMk id="13" creationId="{C98277BF-1770-4BF3-AD7C-C911143D4038}"/>
          </ac:spMkLst>
        </pc:spChg>
        <pc:picChg chg="del">
          <ac:chgData name="James" userId="4163935ddb78b774" providerId="LiveId" clId="{4C32DFA7-EAE4-44CA-AF81-24C476AA5E76}" dt="2021-03-26T07:50:08.954" v="258" actId="478"/>
          <ac:picMkLst>
            <pc:docMk/>
            <pc:sldMk cId="110974025" sldId="1197"/>
            <ac:picMk id="6146" creationId="{60676791-B15B-4B7A-B41F-4323DFC219D5}"/>
          </ac:picMkLst>
        </pc:picChg>
      </pc:sldChg>
      <pc:sldChg chg="del">
        <pc:chgData name="James" userId="4163935ddb78b774" providerId="LiveId" clId="{4C32DFA7-EAE4-44CA-AF81-24C476AA5E76}" dt="2021-03-26T07:50:02.728" v="255" actId="47"/>
        <pc:sldMkLst>
          <pc:docMk/>
          <pc:sldMk cId="877875350" sldId="1199"/>
        </pc:sldMkLst>
      </pc:sldChg>
      <pc:sldChg chg="del">
        <pc:chgData name="James" userId="4163935ddb78b774" providerId="LiveId" clId="{4C32DFA7-EAE4-44CA-AF81-24C476AA5E76}" dt="2021-03-26T07:50:03.084" v="256" actId="47"/>
        <pc:sldMkLst>
          <pc:docMk/>
          <pc:sldMk cId="13679757" sldId="1200"/>
        </pc:sldMkLst>
      </pc:sldChg>
      <pc:sldChg chg="addSp delSp modSp new mod modAnim">
        <pc:chgData name="James" userId="4163935ddb78b774" providerId="LiveId" clId="{4C32DFA7-EAE4-44CA-AF81-24C476AA5E76}" dt="2021-03-27T01:44:21.748" v="1283"/>
        <pc:sldMkLst>
          <pc:docMk/>
          <pc:sldMk cId="2500491165" sldId="1201"/>
        </pc:sldMkLst>
        <pc:spChg chg="add mod">
          <ac:chgData name="James" userId="4163935ddb78b774" providerId="LiveId" clId="{4C32DFA7-EAE4-44CA-AF81-24C476AA5E76}" dt="2021-03-26T08:24:49.536" v="810" actId="115"/>
          <ac:spMkLst>
            <pc:docMk/>
            <pc:sldMk cId="2500491165" sldId="1201"/>
            <ac:spMk id="3" creationId="{969030C0-7358-45F5-863A-9C48B4CC21C4}"/>
          </ac:spMkLst>
        </pc:spChg>
        <pc:spChg chg="add del mod">
          <ac:chgData name="James" userId="4163935ddb78b774" providerId="LiveId" clId="{4C32DFA7-EAE4-44CA-AF81-24C476AA5E76}" dt="2021-03-26T08:24:42.342" v="809" actId="115"/>
          <ac:spMkLst>
            <pc:docMk/>
            <pc:sldMk cId="2500491165" sldId="1201"/>
            <ac:spMk id="5" creationId="{7D0CC1BD-5558-492F-98B4-B68489F1704D}"/>
          </ac:spMkLst>
        </pc:spChg>
        <pc:picChg chg="add mod">
          <ac:chgData name="James" userId="4163935ddb78b774" providerId="LiveId" clId="{4C32DFA7-EAE4-44CA-AF81-24C476AA5E76}" dt="2021-03-26T07:47:00.386" v="220" actId="207"/>
          <ac:picMkLst>
            <pc:docMk/>
            <pc:sldMk cId="2500491165" sldId="1201"/>
            <ac:picMk id="2050" creationId="{8083D750-A122-443B-8D56-46881C0A7F80}"/>
          </ac:picMkLst>
        </pc:picChg>
      </pc:sldChg>
      <pc:sldChg chg="addSp delSp modSp add mod">
        <pc:chgData name="James" userId="4163935ddb78b774" providerId="LiveId" clId="{4C32DFA7-EAE4-44CA-AF81-24C476AA5E76}" dt="2021-03-26T08:16:21.145" v="746" actId="1036"/>
        <pc:sldMkLst>
          <pc:docMk/>
          <pc:sldMk cId="788864458" sldId="1202"/>
        </pc:sldMkLst>
        <pc:spChg chg="add mod">
          <ac:chgData name="James" userId="4163935ddb78b774" providerId="LiveId" clId="{4C32DFA7-EAE4-44CA-AF81-24C476AA5E76}" dt="2021-03-26T08:16:21.145" v="746" actId="1036"/>
          <ac:spMkLst>
            <pc:docMk/>
            <pc:sldMk cId="788864458" sldId="1202"/>
            <ac:spMk id="8" creationId="{08476322-3E98-4CAD-BE12-AF1DFE932883}"/>
          </ac:spMkLst>
        </pc:spChg>
        <pc:spChg chg="del mod">
          <ac:chgData name="James" userId="4163935ddb78b774" providerId="LiveId" clId="{4C32DFA7-EAE4-44CA-AF81-24C476AA5E76}" dt="2021-03-26T08:14:05.960" v="706" actId="478"/>
          <ac:spMkLst>
            <pc:docMk/>
            <pc:sldMk cId="788864458" sldId="1202"/>
            <ac:spMk id="11" creationId="{5B30B168-6D31-4B4C-BA20-9CA607ED79F7}"/>
          </ac:spMkLst>
        </pc:spChg>
        <pc:spChg chg="del">
          <ac:chgData name="James" userId="4163935ddb78b774" providerId="LiveId" clId="{4C32DFA7-EAE4-44CA-AF81-24C476AA5E76}" dt="2021-03-26T08:14:01.935" v="704" actId="478"/>
          <ac:spMkLst>
            <pc:docMk/>
            <pc:sldMk cId="788864458" sldId="1202"/>
            <ac:spMk id="12" creationId="{19458890-688A-49C9-8EAB-F2044F7172CE}"/>
          </ac:spMkLst>
        </pc:spChg>
        <pc:spChg chg="del">
          <ac:chgData name="James" userId="4163935ddb78b774" providerId="LiveId" clId="{4C32DFA7-EAE4-44CA-AF81-24C476AA5E76}" dt="2021-03-26T08:14:00.014" v="703" actId="478"/>
          <ac:spMkLst>
            <pc:docMk/>
            <pc:sldMk cId="788864458" sldId="1202"/>
            <ac:spMk id="13" creationId="{C98277BF-1770-4BF3-AD7C-C911143D4038}"/>
          </ac:spMkLst>
        </pc:spChg>
      </pc:sldChg>
      <pc:sldChg chg="modSp add del">
        <pc:chgData name="James" userId="4163935ddb78b774" providerId="LiveId" clId="{4C32DFA7-EAE4-44CA-AF81-24C476AA5E76}" dt="2021-03-26T07:47:50.584" v="225" actId="47"/>
        <pc:sldMkLst>
          <pc:docMk/>
          <pc:sldMk cId="876986570" sldId="1202"/>
        </pc:sldMkLst>
        <pc:picChg chg="mod">
          <ac:chgData name="James" userId="4163935ddb78b774" providerId="LiveId" clId="{4C32DFA7-EAE4-44CA-AF81-24C476AA5E76}" dt="2021-03-26T07:45:56.564" v="209" actId="1076"/>
          <ac:picMkLst>
            <pc:docMk/>
            <pc:sldMk cId="876986570" sldId="1202"/>
            <ac:picMk id="2050" creationId="{8083D750-A122-443B-8D56-46881C0A7F80}"/>
          </ac:picMkLst>
        </pc:picChg>
      </pc:sldChg>
      <pc:sldChg chg="modSp add mod">
        <pc:chgData name="James" userId="4163935ddb78b774" providerId="LiveId" clId="{4C32DFA7-EAE4-44CA-AF81-24C476AA5E76}" dt="2021-03-26T08:17:24.032" v="761" actId="115"/>
        <pc:sldMkLst>
          <pc:docMk/>
          <pc:sldMk cId="1268534480" sldId="1203"/>
        </pc:sldMkLst>
        <pc:spChg chg="mod">
          <ac:chgData name="James" userId="4163935ddb78b774" providerId="LiveId" clId="{4C32DFA7-EAE4-44CA-AF81-24C476AA5E76}" dt="2021-03-26T08:17:24.032" v="761" actId="115"/>
          <ac:spMkLst>
            <pc:docMk/>
            <pc:sldMk cId="1268534480" sldId="1203"/>
            <ac:spMk id="8" creationId="{08476322-3E98-4CAD-BE12-AF1DFE932883}"/>
          </ac:spMkLst>
        </pc:spChg>
      </pc:sldChg>
      <pc:sldChg chg="modSp add mod ord">
        <pc:chgData name="James" userId="4163935ddb78b774" providerId="LiveId" clId="{4C32DFA7-EAE4-44CA-AF81-24C476AA5E76}" dt="2021-03-26T08:20:15.137" v="808"/>
        <pc:sldMkLst>
          <pc:docMk/>
          <pc:sldMk cId="3939691084" sldId="1204"/>
        </pc:sldMkLst>
        <pc:spChg chg="mod">
          <ac:chgData name="James" userId="4163935ddb78b774" providerId="LiveId" clId="{4C32DFA7-EAE4-44CA-AF81-24C476AA5E76}" dt="2021-03-26T08:19:48.297" v="806" actId="115"/>
          <ac:spMkLst>
            <pc:docMk/>
            <pc:sldMk cId="3939691084" sldId="1204"/>
            <ac:spMk id="8" creationId="{08476322-3E98-4CAD-BE12-AF1DFE932883}"/>
          </ac:spMkLst>
        </pc:spChg>
      </pc:sldChg>
      <pc:sldChg chg="addSp modSp new mod modClrScheme modAnim chgLayout">
        <pc:chgData name="James" userId="4163935ddb78b774" providerId="LiveId" clId="{4C32DFA7-EAE4-44CA-AF81-24C476AA5E76}" dt="2021-03-26T08:46:08.625" v="1171"/>
        <pc:sldMkLst>
          <pc:docMk/>
          <pc:sldMk cId="3413876497" sldId="1205"/>
        </pc:sldMkLst>
        <pc:spChg chg="add mod">
          <ac:chgData name="James" userId="4163935ddb78b774" providerId="LiveId" clId="{4C32DFA7-EAE4-44CA-AF81-24C476AA5E76}" dt="2021-03-26T08:32:28.129" v="879" actId="1036"/>
          <ac:spMkLst>
            <pc:docMk/>
            <pc:sldMk cId="3413876497" sldId="1205"/>
            <ac:spMk id="3" creationId="{0149AFD9-5776-4224-BAA6-9DF27C13973B}"/>
          </ac:spMkLst>
        </pc:spChg>
        <pc:spChg chg="add mod">
          <ac:chgData name="James" userId="4163935ddb78b774" providerId="LiveId" clId="{4C32DFA7-EAE4-44CA-AF81-24C476AA5E76}" dt="2021-03-26T08:35:38.534" v="961" actId="14100"/>
          <ac:spMkLst>
            <pc:docMk/>
            <pc:sldMk cId="3413876497" sldId="1205"/>
            <ac:spMk id="6" creationId="{41AEF4FB-62C7-4A4B-BF1A-6E3708A520D8}"/>
          </ac:spMkLst>
        </pc:spChg>
        <pc:spChg chg="add mod">
          <ac:chgData name="James" userId="4163935ddb78b774" providerId="LiveId" clId="{4C32DFA7-EAE4-44CA-AF81-24C476AA5E76}" dt="2021-03-26T08:42:26.277" v="1147" actId="20577"/>
          <ac:spMkLst>
            <pc:docMk/>
            <pc:sldMk cId="3413876497" sldId="1205"/>
            <ac:spMk id="8" creationId="{9E537164-6587-4A04-9662-451DCEB2C2EB}"/>
          </ac:spMkLst>
        </pc:spChg>
        <pc:spChg chg="add mod">
          <ac:chgData name="James" userId="4163935ddb78b774" providerId="LiveId" clId="{4C32DFA7-EAE4-44CA-AF81-24C476AA5E76}" dt="2021-03-26T08:41:50.613" v="1146" actId="1035"/>
          <ac:spMkLst>
            <pc:docMk/>
            <pc:sldMk cId="3413876497" sldId="1205"/>
            <ac:spMk id="10" creationId="{DFAB39FA-1203-45CC-8307-6863BC255438}"/>
          </ac:spMkLst>
        </pc:spChg>
        <pc:spChg chg="add mod">
          <ac:chgData name="James" userId="4163935ddb78b774" providerId="LiveId" clId="{4C32DFA7-EAE4-44CA-AF81-24C476AA5E76}" dt="2021-03-26T08:45:17.525" v="1160" actId="1037"/>
          <ac:spMkLst>
            <pc:docMk/>
            <pc:sldMk cId="3413876497" sldId="1205"/>
            <ac:spMk id="12" creationId="{2B1FACB9-8116-424D-A2F1-D88238C0884A}"/>
          </ac:spMkLst>
        </pc:spChg>
        <pc:spChg chg="add mod">
          <ac:chgData name="James" userId="4163935ddb78b774" providerId="LiveId" clId="{4C32DFA7-EAE4-44CA-AF81-24C476AA5E76}" dt="2021-03-26T08:46:02.786" v="1170" actId="14100"/>
          <ac:spMkLst>
            <pc:docMk/>
            <pc:sldMk cId="3413876497" sldId="1205"/>
            <ac:spMk id="14" creationId="{E982D8FF-6C78-4001-A5A7-C0067C265B8E}"/>
          </ac:spMkLst>
        </pc:spChg>
        <pc:picChg chg="add mod">
          <ac:chgData name="James" userId="4163935ddb78b774" providerId="LiveId" clId="{4C32DFA7-EAE4-44CA-AF81-24C476AA5E76}" dt="2021-03-26T08:41:34.391" v="1123" actId="1035"/>
          <ac:picMkLst>
            <pc:docMk/>
            <pc:sldMk cId="3413876497" sldId="1205"/>
            <ac:picMk id="4" creationId="{8ABFA797-EE3D-4CCE-A3AA-3EA270801C26}"/>
          </ac:picMkLst>
        </pc:picChg>
      </pc:sldChg>
      <pc:sldChg chg="addSp delSp modSp add mod delAnim">
        <pc:chgData name="James" userId="4163935ddb78b774" providerId="LiveId" clId="{4C32DFA7-EAE4-44CA-AF81-24C476AA5E76}" dt="2021-03-26T08:53:43.607" v="1282" actId="1038"/>
        <pc:sldMkLst>
          <pc:docMk/>
          <pc:sldMk cId="1477168317" sldId="1206"/>
        </pc:sldMkLst>
        <pc:spChg chg="del">
          <ac:chgData name="James" userId="4163935ddb78b774" providerId="LiveId" clId="{4C32DFA7-EAE4-44CA-AF81-24C476AA5E76}" dt="2021-03-26T08:50:54.192" v="1180" actId="478"/>
          <ac:spMkLst>
            <pc:docMk/>
            <pc:sldMk cId="1477168317" sldId="1206"/>
            <ac:spMk id="3" creationId="{0149AFD9-5776-4224-BAA6-9DF27C13973B}"/>
          </ac:spMkLst>
        </pc:spChg>
        <pc:spChg chg="del">
          <ac:chgData name="James" userId="4163935ddb78b774" providerId="LiveId" clId="{4C32DFA7-EAE4-44CA-AF81-24C476AA5E76}" dt="2021-03-26T08:50:43.917" v="1177" actId="478"/>
          <ac:spMkLst>
            <pc:docMk/>
            <pc:sldMk cId="1477168317" sldId="1206"/>
            <ac:spMk id="6" creationId="{41AEF4FB-62C7-4A4B-BF1A-6E3708A520D8}"/>
          </ac:spMkLst>
        </pc:spChg>
        <pc:spChg chg="del">
          <ac:chgData name="James" userId="4163935ddb78b774" providerId="LiveId" clId="{4C32DFA7-EAE4-44CA-AF81-24C476AA5E76}" dt="2021-03-26T08:50:46.429" v="1178" actId="478"/>
          <ac:spMkLst>
            <pc:docMk/>
            <pc:sldMk cId="1477168317" sldId="1206"/>
            <ac:spMk id="8" creationId="{9E537164-6587-4A04-9662-451DCEB2C2EB}"/>
          </ac:spMkLst>
        </pc:spChg>
        <pc:spChg chg="del">
          <ac:chgData name="James" userId="4163935ddb78b774" providerId="LiveId" clId="{4C32DFA7-EAE4-44CA-AF81-24C476AA5E76}" dt="2021-03-26T08:50:35.686" v="1173" actId="478"/>
          <ac:spMkLst>
            <pc:docMk/>
            <pc:sldMk cId="1477168317" sldId="1206"/>
            <ac:spMk id="10" creationId="{DFAB39FA-1203-45CC-8307-6863BC255438}"/>
          </ac:spMkLst>
        </pc:spChg>
        <pc:spChg chg="add mod">
          <ac:chgData name="James" userId="4163935ddb78b774" providerId="LiveId" clId="{4C32DFA7-EAE4-44CA-AF81-24C476AA5E76}" dt="2021-03-26T08:53:43.607" v="1282" actId="1038"/>
          <ac:spMkLst>
            <pc:docMk/>
            <pc:sldMk cId="1477168317" sldId="1206"/>
            <ac:spMk id="11" creationId="{9C9D64EB-4091-4ECD-A3DD-0E2F042A5777}"/>
          </ac:spMkLst>
        </pc:spChg>
        <pc:spChg chg="del mod">
          <ac:chgData name="James" userId="4163935ddb78b774" providerId="LiveId" clId="{4C32DFA7-EAE4-44CA-AF81-24C476AA5E76}" dt="2021-03-26T08:50:39.267" v="1175" actId="478"/>
          <ac:spMkLst>
            <pc:docMk/>
            <pc:sldMk cId="1477168317" sldId="1206"/>
            <ac:spMk id="12" creationId="{2B1FACB9-8116-424D-A2F1-D88238C0884A}"/>
          </ac:spMkLst>
        </pc:spChg>
        <pc:spChg chg="del">
          <ac:chgData name="James" userId="4163935ddb78b774" providerId="LiveId" clId="{4C32DFA7-EAE4-44CA-AF81-24C476AA5E76}" dt="2021-03-26T08:50:50.436" v="1179" actId="478"/>
          <ac:spMkLst>
            <pc:docMk/>
            <pc:sldMk cId="1477168317" sldId="1206"/>
            <ac:spMk id="14" creationId="{E982D8FF-6C78-4001-A5A7-C0067C265B8E}"/>
          </ac:spMkLst>
        </pc:spChg>
        <pc:picChg chg="mod">
          <ac:chgData name="James" userId="4163935ddb78b774" providerId="LiveId" clId="{4C32DFA7-EAE4-44CA-AF81-24C476AA5E76}" dt="2021-03-26T08:50:40.894" v="1176" actId="1076"/>
          <ac:picMkLst>
            <pc:docMk/>
            <pc:sldMk cId="1477168317" sldId="1206"/>
            <ac:picMk id="4" creationId="{8ABFA797-EE3D-4CCE-A3AA-3EA270801C2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x, container&#10;&#10;Description automatically generated">
            <a:extLst>
              <a:ext uri="{FF2B5EF4-FFF2-40B4-BE49-F238E27FC236}">
                <a16:creationId xmlns:a16="http://schemas.microsoft.com/office/drawing/2014/main" id="{0B116312-E651-447C-B4FA-86A4801A5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44" b="6720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F54D54-4503-4C4C-8F58-E6DEA0550CC1}"/>
              </a:ext>
            </a:extLst>
          </p:cNvPr>
          <p:cNvSpPr txBox="1"/>
          <p:nvPr/>
        </p:nvSpPr>
        <p:spPr>
          <a:xfrm>
            <a:off x="6737684" y="501135"/>
            <a:ext cx="1864895" cy="1754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Sit!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Stay!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Attack!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33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ork Stone Rocks | The Landscape Centre">
            <a:extLst>
              <a:ext uri="{FF2B5EF4-FFF2-40B4-BE49-F238E27FC236}">
                <a16:creationId xmlns:a16="http://schemas.microsoft.com/office/drawing/2014/main" id="{8083D750-A122-443B-8D56-46881C0A7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7"/>
          <a:stretch/>
        </p:blipFill>
        <p:spPr bwMode="auto">
          <a:xfrm>
            <a:off x="-2" y="-43601"/>
            <a:ext cx="9144001" cy="69016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9030C0-7358-45F5-863A-9C48B4CC21C4}"/>
              </a:ext>
            </a:extLst>
          </p:cNvPr>
          <p:cNvSpPr txBox="1"/>
          <p:nvPr/>
        </p:nvSpPr>
        <p:spPr>
          <a:xfrm>
            <a:off x="409074" y="416368"/>
            <a:ext cx="8109284" cy="2246769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Exodus 17:6</a:t>
            </a:r>
          </a:p>
          <a:p>
            <a:pPr algn="ctr"/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Behold, I will stand before you there on the rock at Horeb, and you shall strike </a:t>
            </a:r>
            <a:r>
              <a:rPr lang="en-US" sz="2800" b="0" i="0" u="sng" dirty="0">
                <a:solidFill>
                  <a:schemeClr val="bg1"/>
                </a:solidFill>
                <a:effectLst/>
                <a:latin typeface="+mj-lt"/>
              </a:rPr>
              <a:t>the rock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, and water shall come out of it, and the people will drink.” And Moses did so, in the sight of the elders of Israel.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0CC1BD-5558-492F-98B4-B68489F1704D}"/>
              </a:ext>
            </a:extLst>
          </p:cNvPr>
          <p:cNvSpPr txBox="1"/>
          <p:nvPr/>
        </p:nvSpPr>
        <p:spPr>
          <a:xfrm>
            <a:off x="409074" y="3267584"/>
            <a:ext cx="8109284" cy="3108543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Luke 19:38-40</a:t>
            </a:r>
          </a:p>
          <a:p>
            <a:pPr algn="ctr"/>
            <a:r>
              <a:rPr lang="en-US" sz="2800" i="0" baseline="30000" dirty="0">
                <a:solidFill>
                  <a:schemeClr val="bg1"/>
                </a:solidFill>
                <a:effectLst/>
                <a:latin typeface="+mj-lt"/>
              </a:rPr>
              <a:t>38 </a:t>
            </a: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saying, “Blessed is the King who comes in the name of the Lord! Peace in heaven and glory in the highest!” </a:t>
            </a:r>
            <a:r>
              <a:rPr lang="en-US" sz="2800" i="0" baseline="30000" dirty="0">
                <a:solidFill>
                  <a:schemeClr val="bg1"/>
                </a:solidFill>
                <a:effectLst/>
                <a:latin typeface="+mj-lt"/>
              </a:rPr>
              <a:t>39 </a:t>
            </a: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And some of the Pharisees in the crowd said to him, “Teacher, rebuke your disciples.” </a:t>
            </a:r>
            <a:r>
              <a:rPr lang="en-US" sz="2800" i="0" baseline="30000" dirty="0">
                <a:solidFill>
                  <a:schemeClr val="bg1"/>
                </a:solidFill>
                <a:effectLst/>
                <a:latin typeface="+mj-lt"/>
              </a:rPr>
              <a:t>40 </a:t>
            </a: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He answered, “I tell you, if these were silent, </a:t>
            </a:r>
            <a:r>
              <a:rPr lang="en-US" sz="2800" i="0" u="sng" dirty="0">
                <a:solidFill>
                  <a:schemeClr val="bg1"/>
                </a:solidFill>
                <a:effectLst/>
                <a:latin typeface="+mj-lt"/>
              </a:rPr>
              <a:t>the very stones</a:t>
            </a:r>
            <a:r>
              <a:rPr lang="en-US" sz="2800" i="0" dirty="0">
                <a:solidFill>
                  <a:schemeClr val="bg1"/>
                </a:solidFill>
                <a:effectLst/>
                <a:latin typeface="+mj-lt"/>
              </a:rPr>
              <a:t> would cry out.”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4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wn Da Rosa Centre for the Arts - Drop-In">
            <a:extLst>
              <a:ext uri="{FF2B5EF4-FFF2-40B4-BE49-F238E27FC236}">
                <a16:creationId xmlns:a16="http://schemas.microsoft.com/office/drawing/2014/main" id="{E4CAC1B8-AEF9-4BE2-BA73-3A9BE6602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" y="481263"/>
            <a:ext cx="9086850" cy="637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83D5D-D8D3-4142-A926-6A450FF68355}"/>
              </a:ext>
            </a:extLst>
          </p:cNvPr>
          <p:cNvSpPr txBox="1"/>
          <p:nvPr/>
        </p:nvSpPr>
        <p:spPr>
          <a:xfrm>
            <a:off x="0" y="83313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The Way to God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Transforming Dead Souls into Living Witnesses for Christ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A7C3A-E49B-45C4-B7EC-CB7A93306344}"/>
              </a:ext>
            </a:extLst>
          </p:cNvPr>
          <p:cNvSpPr txBox="1"/>
          <p:nvPr/>
        </p:nvSpPr>
        <p:spPr>
          <a:xfrm>
            <a:off x="0" y="6344036"/>
            <a:ext cx="221982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Acts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9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:1-31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FC631-12C8-4D8D-B497-B627FDD9D5EE}"/>
              </a:ext>
            </a:extLst>
          </p:cNvPr>
          <p:cNvSpPr/>
          <p:nvPr/>
        </p:nvSpPr>
        <p:spPr bwMode="auto">
          <a:xfrm>
            <a:off x="-12032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DA2-3CD8-4945-8326-02627980F2FC}"/>
              </a:ext>
            </a:extLst>
          </p:cNvPr>
          <p:cNvSpPr txBox="1"/>
          <p:nvPr/>
        </p:nvSpPr>
        <p:spPr>
          <a:xfrm>
            <a:off x="-12032" y="358449"/>
            <a:ext cx="9144000" cy="5909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Understand God’s Intention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0B168-6D31-4B4C-BA20-9CA607ED79F7}"/>
              </a:ext>
            </a:extLst>
          </p:cNvPr>
          <p:cNvSpPr txBox="1"/>
          <p:nvPr/>
        </p:nvSpPr>
        <p:spPr>
          <a:xfrm>
            <a:off x="180472" y="1399747"/>
            <a:ext cx="3116179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Samaria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Simon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Insincere seeking</a:t>
            </a:r>
            <a:endParaRPr lang="en-US" sz="28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58890-688A-49C9-8EAB-F2044F7172CE}"/>
              </a:ext>
            </a:extLst>
          </p:cNvPr>
          <p:cNvSpPr txBox="1"/>
          <p:nvPr/>
        </p:nvSpPr>
        <p:spPr>
          <a:xfrm>
            <a:off x="3015911" y="2923751"/>
            <a:ext cx="311617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Judea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Ethiopian eunuch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Sincere seeking</a:t>
            </a:r>
            <a:endParaRPr lang="en-US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277BF-1770-4BF3-AD7C-C911143D4038}"/>
              </a:ext>
            </a:extLst>
          </p:cNvPr>
          <p:cNvSpPr txBox="1"/>
          <p:nvPr/>
        </p:nvSpPr>
        <p:spPr>
          <a:xfrm>
            <a:off x="5787196" y="4455770"/>
            <a:ext cx="3116179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 of the earth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Saul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Persecuting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FC631-12C8-4D8D-B497-B627FDD9D5EE}"/>
              </a:ext>
            </a:extLst>
          </p:cNvPr>
          <p:cNvSpPr/>
          <p:nvPr/>
        </p:nvSpPr>
        <p:spPr bwMode="auto">
          <a:xfrm>
            <a:off x="-12032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DA2-3CD8-4945-8326-02627980F2FC}"/>
              </a:ext>
            </a:extLst>
          </p:cNvPr>
          <p:cNvSpPr txBox="1"/>
          <p:nvPr/>
        </p:nvSpPr>
        <p:spPr>
          <a:xfrm>
            <a:off x="-12032" y="358449"/>
            <a:ext cx="9144000" cy="5909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Understand God’s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76322-3E98-4CAD-BE12-AF1DFE932883}"/>
              </a:ext>
            </a:extLst>
          </p:cNvPr>
          <p:cNvSpPr txBox="1"/>
          <p:nvPr/>
        </p:nvSpPr>
        <p:spPr>
          <a:xfrm>
            <a:off x="487278" y="1428146"/>
            <a:ext cx="81453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Genesis 12:1-3</a:t>
            </a:r>
          </a:p>
          <a:p>
            <a:pPr algn="ctr"/>
            <a:r>
              <a:rPr lang="en-US" sz="2800" baseline="30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Now the </a:t>
            </a:r>
            <a:r>
              <a:rPr lang="en-US" sz="2800" b="0" i="0" cap="small" dirty="0">
                <a:solidFill>
                  <a:srgbClr val="000000"/>
                </a:solidFill>
                <a:effectLst/>
                <a:latin typeface="+mj-lt"/>
              </a:rPr>
              <a:t>Lord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 said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to Abram, “Go from your country</a:t>
            </a:r>
            <a:r>
              <a:rPr lang="en-US" sz="2800" b="0" i="0" baseline="3000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and your kindred and your father's house to the land that I will show you. 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And I will make of you a great nation, and I will bless you and make your name great, so that you will be a blessing. 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3 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I will bless those who bless you, and him who dishonors you I will curse, and in you </a:t>
            </a:r>
            <a:r>
              <a:rPr lang="en-US" sz="2800" i="0" u="sng" dirty="0">
                <a:solidFill>
                  <a:srgbClr val="000000"/>
                </a:solidFill>
                <a:effectLst/>
                <a:latin typeface="+mj-lt"/>
              </a:rPr>
              <a:t>all the families of the earth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 shall be blessed.”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6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FC631-12C8-4D8D-B497-B627FDD9D5EE}"/>
              </a:ext>
            </a:extLst>
          </p:cNvPr>
          <p:cNvSpPr/>
          <p:nvPr/>
        </p:nvSpPr>
        <p:spPr bwMode="auto">
          <a:xfrm>
            <a:off x="-12032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DA2-3CD8-4945-8326-02627980F2FC}"/>
              </a:ext>
            </a:extLst>
          </p:cNvPr>
          <p:cNvSpPr txBox="1"/>
          <p:nvPr/>
        </p:nvSpPr>
        <p:spPr>
          <a:xfrm>
            <a:off x="-12032" y="358449"/>
            <a:ext cx="9144000" cy="5909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Understand God’s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76322-3E98-4CAD-BE12-AF1DFE932883}"/>
              </a:ext>
            </a:extLst>
          </p:cNvPr>
          <p:cNvSpPr txBox="1"/>
          <p:nvPr/>
        </p:nvSpPr>
        <p:spPr>
          <a:xfrm>
            <a:off x="487278" y="1428146"/>
            <a:ext cx="81453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Luke 24:45-47</a:t>
            </a:r>
          </a:p>
          <a:p>
            <a:pPr algn="ctr"/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45 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Then he opened their minds to understand the Scriptures, 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46 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and said to them, “Thus it is written, that the Christ should suffer and on the third day rise from the dead, </a:t>
            </a:r>
            <a:r>
              <a:rPr lang="en-US" sz="2800" i="0" baseline="30000" dirty="0">
                <a:solidFill>
                  <a:srgbClr val="000000"/>
                </a:solidFill>
                <a:effectLst/>
                <a:latin typeface="+mj-lt"/>
              </a:rPr>
              <a:t>47 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and that repentance for the forgiveness of sins should be proclaimed in his name </a:t>
            </a:r>
            <a:r>
              <a:rPr lang="en-US" sz="2800" i="0" u="sng" dirty="0">
                <a:solidFill>
                  <a:srgbClr val="000000"/>
                </a:solidFill>
                <a:effectLst/>
                <a:latin typeface="+mj-lt"/>
              </a:rPr>
              <a:t>to all nations</a:t>
            </a:r>
            <a:r>
              <a:rPr lang="en-US" sz="2800" i="0" dirty="0">
                <a:solidFill>
                  <a:srgbClr val="000000"/>
                </a:solidFill>
                <a:effectLst/>
                <a:latin typeface="+mj-lt"/>
              </a:rPr>
              <a:t>, beginning from Jerusalem. 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88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9FC631-12C8-4D8D-B497-B627FDD9D5EE}"/>
              </a:ext>
            </a:extLst>
          </p:cNvPr>
          <p:cNvSpPr/>
          <p:nvPr/>
        </p:nvSpPr>
        <p:spPr bwMode="auto">
          <a:xfrm>
            <a:off x="-12032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13DA2-3CD8-4945-8326-02627980F2FC}"/>
              </a:ext>
            </a:extLst>
          </p:cNvPr>
          <p:cNvSpPr txBox="1"/>
          <p:nvPr/>
        </p:nvSpPr>
        <p:spPr>
          <a:xfrm>
            <a:off x="-12032" y="358449"/>
            <a:ext cx="9144000" cy="5909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Understand God’s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76322-3E98-4CAD-BE12-AF1DFE932883}"/>
              </a:ext>
            </a:extLst>
          </p:cNvPr>
          <p:cNvSpPr txBox="1"/>
          <p:nvPr/>
        </p:nvSpPr>
        <p:spPr>
          <a:xfrm>
            <a:off x="487278" y="1428146"/>
            <a:ext cx="814537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</a:rPr>
              <a:t>Acts 1:8</a:t>
            </a:r>
          </a:p>
          <a:p>
            <a:pPr algn="ctr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But you will receive power when the Holy Spirit has come upon you, and you will be my witnesses in Jerusalem and in all Judea and Samaria, and </a:t>
            </a:r>
            <a:r>
              <a:rPr lang="en-US" sz="2800" b="0" i="0" u="sng" dirty="0">
                <a:solidFill>
                  <a:srgbClr val="000000"/>
                </a:solidFill>
                <a:effectLst/>
                <a:latin typeface="+mj-lt"/>
              </a:rPr>
              <a:t>to the end of the earth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.”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5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49AFD9-5776-4224-BAA6-9DF27C13973B}"/>
              </a:ext>
            </a:extLst>
          </p:cNvPr>
          <p:cNvSpPr txBox="1"/>
          <p:nvPr/>
        </p:nvSpPr>
        <p:spPr bwMode="auto">
          <a:xfrm>
            <a:off x="38100" y="36094"/>
            <a:ext cx="9070975" cy="86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i="1" dirty="0">
                <a:solidFill>
                  <a:schemeClr val="bg1"/>
                </a:solidFill>
                <a:effectLst/>
                <a:latin typeface="+mj-lt"/>
                <a:ea typeface="ＭＳ Ｐゴシック" pitchFamily="-108" charset="-128"/>
                <a:cs typeface="Arial"/>
              </a:rPr>
              <a:t>Observe the pattern of transformation</a:t>
            </a:r>
            <a:endParaRPr lang="en-US" sz="3700" dirty="0">
              <a:solidFill>
                <a:schemeClr val="bg1"/>
              </a:solidFill>
              <a:effectLst/>
              <a:latin typeface="+mj-lt"/>
              <a:ea typeface="ＭＳ Ｐゴシック" pitchFamily="-108" charset="-128"/>
              <a:cs typeface="Arial"/>
            </a:endParaRPr>
          </a:p>
        </p:txBody>
      </p:sp>
      <p:pic>
        <p:nvPicPr>
          <p:cNvPr id="4" name="Picture 4" descr="Dawn Da Rosa Centre for the Arts - Drop-In">
            <a:extLst>
              <a:ext uri="{FF2B5EF4-FFF2-40B4-BE49-F238E27FC236}">
                <a16:creationId xmlns:a16="http://schemas.microsoft.com/office/drawing/2014/main" id="{8ABFA797-EE3D-4CCE-A3AA-3EA270801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8456"/>
          <a:stretch/>
        </p:blipFill>
        <p:spPr bwMode="auto">
          <a:xfrm>
            <a:off x="38099" y="2033334"/>
            <a:ext cx="9106091" cy="49289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EF4FB-62C7-4A4B-BF1A-6E3708A520D8}"/>
              </a:ext>
            </a:extLst>
          </p:cNvPr>
          <p:cNvSpPr txBox="1"/>
          <p:nvPr/>
        </p:nvSpPr>
        <p:spPr>
          <a:xfrm>
            <a:off x="38099" y="1404120"/>
            <a:ext cx="317433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(9:1-2)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37164-6587-4A04-9662-451DCEB2C2EB}"/>
              </a:ext>
            </a:extLst>
          </p:cNvPr>
          <p:cNvSpPr txBox="1"/>
          <p:nvPr/>
        </p:nvSpPr>
        <p:spPr>
          <a:xfrm>
            <a:off x="0" y="1925052"/>
            <a:ext cx="9070975" cy="548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Illumination 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(9:3-9)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B39FA-1203-45CC-8307-6863BC255438}"/>
              </a:ext>
            </a:extLst>
          </p:cNvPr>
          <p:cNvSpPr txBox="1"/>
          <p:nvPr/>
        </p:nvSpPr>
        <p:spPr>
          <a:xfrm>
            <a:off x="0" y="2444847"/>
            <a:ext cx="9109075" cy="548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Connection 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(9:10-19)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FACB9-8116-424D-A2F1-D88238C0884A}"/>
              </a:ext>
            </a:extLst>
          </p:cNvPr>
          <p:cNvSpPr txBox="1"/>
          <p:nvPr/>
        </p:nvSpPr>
        <p:spPr>
          <a:xfrm>
            <a:off x="26068" y="2978580"/>
            <a:ext cx="9032875" cy="548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Ministry &amp; Witness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(9:20-22, 26-28)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2D8FF-6C78-4001-A5A7-C0067C265B8E}"/>
              </a:ext>
            </a:extLst>
          </p:cNvPr>
          <p:cNvSpPr txBox="1"/>
          <p:nvPr/>
        </p:nvSpPr>
        <p:spPr>
          <a:xfrm>
            <a:off x="26068" y="3485574"/>
            <a:ext cx="9118122" cy="5587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Suffering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(9:23-25, 29-31)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awn Da Rosa Centre for the Arts - Drop-In">
            <a:extLst>
              <a:ext uri="{FF2B5EF4-FFF2-40B4-BE49-F238E27FC236}">
                <a16:creationId xmlns:a16="http://schemas.microsoft.com/office/drawing/2014/main" id="{8ABFA797-EE3D-4CCE-A3AA-3EA270801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8456"/>
          <a:stretch/>
        </p:blipFill>
        <p:spPr bwMode="auto">
          <a:xfrm>
            <a:off x="38099" y="2093492"/>
            <a:ext cx="9106091" cy="492894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D64EB-4091-4ECD-A3DD-0E2F042A5777}"/>
              </a:ext>
            </a:extLst>
          </p:cNvPr>
          <p:cNvSpPr txBox="1"/>
          <p:nvPr/>
        </p:nvSpPr>
        <p:spPr>
          <a:xfrm>
            <a:off x="230605" y="294604"/>
            <a:ext cx="8636669" cy="532761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Corinthians 12:7-10</a:t>
            </a:r>
            <a:endParaRPr lang="en-US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So to keep me from becoming conceited because of the surpassing greatness of the revelations, a thorn was given me in the flesh, a messenger of Satan to harass me, to keep me from becoming conceited.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8 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Three times I pleaded with the Lord about this, that it should leave me.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9 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But he said to me, “My grace is sufficient for you, for my power is made perfect in weakness.” Therefore I will boast all the more gladly of my weaknesses, so that the power of Christ may rest upon me.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10 </a:t>
            </a:r>
            <a:r>
              <a:rPr lang="en-US" sz="2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the sake of Christ, then, I am content with weaknesses, insults, hardships, persecutions, and calamities. For when I am weak, then I am strong.</a:t>
            </a:r>
            <a:endParaRPr lang="en-US" sz="28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539</Words>
  <Application>Microsoft Office PowerPoint</Application>
  <PresentationFormat>On-screen Show (4:3)</PresentationFormat>
  <Paragraphs>41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49_Blank Presentation</vt:lpstr>
      <vt:lpstr>50_Blank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James</cp:lastModifiedBy>
  <cp:revision>178</cp:revision>
  <dcterms:created xsi:type="dcterms:W3CDTF">2014-08-02T06:39:19Z</dcterms:created>
  <dcterms:modified xsi:type="dcterms:W3CDTF">2021-03-27T01:44:50Z</dcterms:modified>
</cp:coreProperties>
</file>