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</p:sldMasterIdLst>
  <p:notesMasterIdLst>
    <p:notesMasterId r:id="rId16"/>
  </p:notesMasterIdLst>
  <p:sldIdLst>
    <p:sldId id="1175" r:id="rId3"/>
    <p:sldId id="268" r:id="rId4"/>
    <p:sldId id="258" r:id="rId5"/>
    <p:sldId id="1174" r:id="rId6"/>
    <p:sldId id="1183" r:id="rId7"/>
    <p:sldId id="1177" r:id="rId8"/>
    <p:sldId id="1180" r:id="rId9"/>
    <p:sldId id="1194" r:id="rId10"/>
    <p:sldId id="1195" r:id="rId11"/>
    <p:sldId id="1199" r:id="rId12"/>
    <p:sldId id="1200" r:id="rId13"/>
    <p:sldId id="1196" r:id="rId14"/>
    <p:sldId id="1197" r:id="rId15"/>
  </p:sldIdLst>
  <p:sldSz cx="9144000" cy="6858000" type="screen4x3"/>
  <p:notesSz cx="6858000" cy="9144000"/>
  <p:defaultTextStyle>
    <a:defPPr>
      <a:defRPr lang="en-US"/>
    </a:defPPr>
    <a:lvl1pPr marL="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D6D"/>
    <a:srgbClr val="CDD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EBB355-DAFD-4872-BB4B-0B724A30E715}" v="181" dt="2021-03-13T05:40:42.8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7" autoAdjust="0"/>
    <p:restoredTop sz="80422" autoAdjust="0"/>
  </p:normalViewPr>
  <p:slideViewPr>
    <p:cSldViewPr snapToGrid="0" snapToObjects="1">
      <p:cViewPr>
        <p:scale>
          <a:sx n="53" d="100"/>
          <a:sy n="53" d="100"/>
        </p:scale>
        <p:origin x="168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" userId="4163935ddb78b774" providerId="LiveId" clId="{08EBB355-DAFD-4872-BB4B-0B724A30E715}"/>
    <pc:docChg chg="undo custSel addSld delSld modSld sldOrd">
      <pc:chgData name="James" userId="4163935ddb78b774" providerId="LiveId" clId="{08EBB355-DAFD-4872-BB4B-0B724A30E715}" dt="2021-03-13T05:41:10.495" v="1533" actId="1035"/>
      <pc:docMkLst>
        <pc:docMk/>
      </pc:docMkLst>
      <pc:sldChg chg="addSp delSp modSp mod ord">
        <pc:chgData name="James" userId="4163935ddb78b774" providerId="LiveId" clId="{08EBB355-DAFD-4872-BB4B-0B724A30E715}" dt="2021-03-13T05:24:43.578" v="924" actId="478"/>
        <pc:sldMkLst>
          <pc:docMk/>
          <pc:sldMk cId="2041234879" sldId="268"/>
        </pc:sldMkLst>
        <pc:spChg chg="del mod">
          <ac:chgData name="James" userId="4163935ddb78b774" providerId="LiveId" clId="{08EBB355-DAFD-4872-BB4B-0B724A30E715}" dt="2021-03-13T05:24:43.578" v="924" actId="478"/>
          <ac:spMkLst>
            <pc:docMk/>
            <pc:sldMk cId="2041234879" sldId="268"/>
            <ac:spMk id="2" creationId="{00000000-0000-0000-0000-000000000000}"/>
          </ac:spMkLst>
        </pc:spChg>
        <pc:spChg chg="mod">
          <ac:chgData name="James" userId="4163935ddb78b774" providerId="LiveId" clId="{08EBB355-DAFD-4872-BB4B-0B724A30E715}" dt="2021-03-11T06:24:05.338" v="102" actId="1035"/>
          <ac:spMkLst>
            <pc:docMk/>
            <pc:sldMk cId="2041234879" sldId="268"/>
            <ac:spMk id="4" creationId="{0EE83D5D-D8D3-4142-A926-6A450FF68355}"/>
          </ac:spMkLst>
        </pc:spChg>
        <pc:spChg chg="mod">
          <ac:chgData name="James" userId="4163935ddb78b774" providerId="LiveId" clId="{08EBB355-DAFD-4872-BB4B-0B724A30E715}" dt="2021-03-11T06:27:04.958" v="113" actId="1076"/>
          <ac:spMkLst>
            <pc:docMk/>
            <pc:sldMk cId="2041234879" sldId="268"/>
            <ac:spMk id="9" creationId="{F70A7C3A-E49B-45C4-B7EC-CB7A93306344}"/>
          </ac:spMkLst>
        </pc:spChg>
        <pc:picChg chg="add del mod">
          <ac:chgData name="James" userId="4163935ddb78b774" providerId="LiveId" clId="{08EBB355-DAFD-4872-BB4B-0B724A30E715}" dt="2021-03-11T06:24:49.742" v="110" actId="478"/>
          <ac:picMkLst>
            <pc:docMk/>
            <pc:sldMk cId="2041234879" sldId="268"/>
            <ac:picMk id="2050" creationId="{94F7E954-C9E6-4B83-AF3E-5BACD81EE5B9}"/>
          </ac:picMkLst>
        </pc:picChg>
        <pc:picChg chg="add mod">
          <ac:chgData name="James" userId="4163935ddb78b774" providerId="LiveId" clId="{08EBB355-DAFD-4872-BB4B-0B724A30E715}" dt="2021-03-11T06:26:45.755" v="112" actId="732"/>
          <ac:picMkLst>
            <pc:docMk/>
            <pc:sldMk cId="2041234879" sldId="268"/>
            <ac:picMk id="2052" creationId="{A1BB935F-72AD-4123-93AB-1D2CE6626C2C}"/>
          </ac:picMkLst>
        </pc:picChg>
        <pc:picChg chg="del mod">
          <ac:chgData name="James" userId="4163935ddb78b774" providerId="LiveId" clId="{08EBB355-DAFD-4872-BB4B-0B724A30E715}" dt="2021-03-11T06:21:11.592" v="89" actId="478"/>
          <ac:picMkLst>
            <pc:docMk/>
            <pc:sldMk cId="2041234879" sldId="268"/>
            <ac:picMk id="2054" creationId="{B93127D3-F3B4-448D-BDA6-2F8B5CFE4871}"/>
          </ac:picMkLst>
        </pc:picChg>
      </pc:sldChg>
      <pc:sldChg chg="addSp delSp modSp mod">
        <pc:chgData name="James" userId="4163935ddb78b774" providerId="LiveId" clId="{08EBB355-DAFD-4872-BB4B-0B724A30E715}" dt="2021-03-11T06:17:19.514" v="16" actId="20577"/>
        <pc:sldMkLst>
          <pc:docMk/>
          <pc:sldMk cId="4103306250" sldId="1175"/>
        </pc:sldMkLst>
        <pc:spChg chg="del mod">
          <ac:chgData name="James" userId="4163935ddb78b774" providerId="LiveId" clId="{08EBB355-DAFD-4872-BB4B-0B724A30E715}" dt="2021-03-11T06:16:33.994" v="2" actId="478"/>
          <ac:spMkLst>
            <pc:docMk/>
            <pc:sldMk cId="4103306250" sldId="1175"/>
            <ac:spMk id="5" creationId="{C623D09E-EF4F-425C-8A15-536DA98CFEF3}"/>
          </ac:spMkLst>
        </pc:spChg>
        <pc:spChg chg="add mod">
          <ac:chgData name="James" userId="4163935ddb78b774" providerId="LiveId" clId="{08EBB355-DAFD-4872-BB4B-0B724A30E715}" dt="2021-03-11T06:17:19.514" v="16" actId="20577"/>
          <ac:spMkLst>
            <pc:docMk/>
            <pc:sldMk cId="4103306250" sldId="1175"/>
            <ac:spMk id="71" creationId="{E9AF340F-D8D9-4242-A9A7-FA69437BF3E4}"/>
          </ac:spMkLst>
        </pc:spChg>
        <pc:picChg chg="add mod">
          <ac:chgData name="James" userId="4163935ddb78b774" providerId="LiveId" clId="{08EBB355-DAFD-4872-BB4B-0B724A30E715}" dt="2021-03-11T06:17:14.805" v="6" actId="26606"/>
          <ac:picMkLst>
            <pc:docMk/>
            <pc:sldMk cId="4103306250" sldId="1175"/>
            <ac:picMk id="1026" creationId="{41413DC0-7BA2-4AC9-A6BF-98100B1ECAA2}"/>
          </ac:picMkLst>
        </pc:picChg>
        <pc:picChg chg="del">
          <ac:chgData name="James" userId="4163935ddb78b774" providerId="LiveId" clId="{08EBB355-DAFD-4872-BB4B-0B724A30E715}" dt="2021-03-11T06:16:30.075" v="0" actId="478"/>
          <ac:picMkLst>
            <pc:docMk/>
            <pc:sldMk cId="4103306250" sldId="1175"/>
            <ac:picMk id="1030" creationId="{36709B99-5A12-44D8-ADC7-3D79DB9E0B3A}"/>
          </ac:picMkLst>
        </pc:picChg>
      </pc:sldChg>
      <pc:sldChg chg="del">
        <pc:chgData name="James" userId="4163935ddb78b774" providerId="LiveId" clId="{08EBB355-DAFD-4872-BB4B-0B724A30E715}" dt="2021-03-11T06:27:54.157" v="117" actId="47"/>
        <pc:sldMkLst>
          <pc:docMk/>
          <pc:sldMk cId="3069778677" sldId="1176"/>
        </pc:sldMkLst>
      </pc:sldChg>
      <pc:sldChg chg="addSp delSp modSp mod">
        <pc:chgData name="James" userId="4163935ddb78b774" providerId="LiveId" clId="{08EBB355-DAFD-4872-BB4B-0B724A30E715}" dt="2021-03-11T06:35:00.491" v="341" actId="20577"/>
        <pc:sldMkLst>
          <pc:docMk/>
          <pc:sldMk cId="198841094" sldId="1177"/>
        </pc:sldMkLst>
        <pc:spChg chg="add mod">
          <ac:chgData name="James" userId="4163935ddb78b774" providerId="LiveId" clId="{08EBB355-DAFD-4872-BB4B-0B724A30E715}" dt="2021-03-11T06:35:00.491" v="341" actId="20577"/>
          <ac:spMkLst>
            <pc:docMk/>
            <pc:sldMk cId="198841094" sldId="1177"/>
            <ac:spMk id="5" creationId="{C623D09E-EF4F-425C-8A15-536DA98CFEF3}"/>
          </ac:spMkLst>
        </pc:spChg>
        <pc:picChg chg="del">
          <ac:chgData name="James" userId="4163935ddb78b774" providerId="LiveId" clId="{08EBB355-DAFD-4872-BB4B-0B724A30E715}" dt="2021-03-11T06:27:50.241" v="116" actId="478"/>
          <ac:picMkLst>
            <pc:docMk/>
            <pc:sldMk cId="198841094" sldId="1177"/>
            <ac:picMk id="1030" creationId="{36709B99-5A12-44D8-ADC7-3D79DB9E0B3A}"/>
          </ac:picMkLst>
        </pc:picChg>
        <pc:picChg chg="add mod">
          <ac:chgData name="James" userId="4163935ddb78b774" providerId="LiveId" clId="{08EBB355-DAFD-4872-BB4B-0B724A30E715}" dt="2021-03-11T06:34:42.488" v="335" actId="26606"/>
          <ac:picMkLst>
            <pc:docMk/>
            <pc:sldMk cId="198841094" sldId="1177"/>
            <ac:picMk id="4098" creationId="{2434B13B-B3CA-4AA9-ADAF-B2DFC2AF887B}"/>
          </ac:picMkLst>
        </pc:picChg>
      </pc:sldChg>
      <pc:sldChg chg="del">
        <pc:chgData name="James" userId="4163935ddb78b774" providerId="LiveId" clId="{08EBB355-DAFD-4872-BB4B-0B724A30E715}" dt="2021-03-11T06:27:56.088" v="118" actId="47"/>
        <pc:sldMkLst>
          <pc:docMk/>
          <pc:sldMk cId="224277355" sldId="1178"/>
        </pc:sldMkLst>
      </pc:sldChg>
      <pc:sldChg chg="del">
        <pc:chgData name="James" userId="4163935ddb78b774" providerId="LiveId" clId="{08EBB355-DAFD-4872-BB4B-0B724A30E715}" dt="2021-03-11T06:29:05.925" v="153" actId="47"/>
        <pc:sldMkLst>
          <pc:docMk/>
          <pc:sldMk cId="2601144401" sldId="1179"/>
        </pc:sldMkLst>
      </pc:sldChg>
      <pc:sldChg chg="modSp mod ord">
        <pc:chgData name="James" userId="4163935ddb78b774" providerId="LiveId" clId="{08EBB355-DAFD-4872-BB4B-0B724A30E715}" dt="2021-03-11T06:37:53.669" v="438"/>
        <pc:sldMkLst>
          <pc:docMk/>
          <pc:sldMk cId="2535945080" sldId="1180"/>
        </pc:sldMkLst>
        <pc:spChg chg="mod">
          <ac:chgData name="James" userId="4163935ddb78b774" providerId="LiveId" clId="{08EBB355-DAFD-4872-BB4B-0B724A30E715}" dt="2021-03-11T06:37:24.108" v="417" actId="2710"/>
          <ac:spMkLst>
            <pc:docMk/>
            <pc:sldMk cId="2535945080" sldId="1180"/>
            <ac:spMk id="3" creationId="{91C44CA0-B32D-435B-A3AF-679EC756C982}"/>
          </ac:spMkLst>
        </pc:spChg>
        <pc:spChg chg="mod">
          <ac:chgData name="James" userId="4163935ddb78b774" providerId="LiveId" clId="{08EBB355-DAFD-4872-BB4B-0B724A30E715}" dt="2021-03-11T06:37:32.680" v="435" actId="1035"/>
          <ac:spMkLst>
            <pc:docMk/>
            <pc:sldMk cId="2535945080" sldId="1180"/>
            <ac:spMk id="5" creationId="{DE8F5C33-F1FE-45E1-A883-1DD7824A62B4}"/>
          </ac:spMkLst>
        </pc:spChg>
      </pc:sldChg>
      <pc:sldChg chg="del">
        <pc:chgData name="James" userId="4163935ddb78b774" providerId="LiveId" clId="{08EBB355-DAFD-4872-BB4B-0B724A30E715}" dt="2021-03-11T06:39:34.099" v="507" actId="47"/>
        <pc:sldMkLst>
          <pc:docMk/>
          <pc:sldMk cId="3487932916" sldId="1181"/>
        </pc:sldMkLst>
      </pc:sldChg>
      <pc:sldChg chg="del">
        <pc:chgData name="James" userId="4163935ddb78b774" providerId="LiveId" clId="{08EBB355-DAFD-4872-BB4B-0B724A30E715}" dt="2021-03-11T06:29:13.086" v="154" actId="47"/>
        <pc:sldMkLst>
          <pc:docMk/>
          <pc:sldMk cId="4293408447" sldId="1182"/>
        </pc:sldMkLst>
      </pc:sldChg>
      <pc:sldChg chg="addSp delSp modSp mod ord">
        <pc:chgData name="James" userId="4163935ddb78b774" providerId="LiveId" clId="{08EBB355-DAFD-4872-BB4B-0B724A30E715}" dt="2021-03-13T05:25:24.720" v="926" actId="20577"/>
        <pc:sldMkLst>
          <pc:docMk/>
          <pc:sldMk cId="1566322620" sldId="1183"/>
        </pc:sldMkLst>
        <pc:spChg chg="add del mod">
          <ac:chgData name="James" userId="4163935ddb78b774" providerId="LiveId" clId="{08EBB355-DAFD-4872-BB4B-0B724A30E715}" dt="2021-03-11T06:31:38.185" v="180" actId="478"/>
          <ac:spMkLst>
            <pc:docMk/>
            <pc:sldMk cId="1566322620" sldId="1183"/>
            <ac:spMk id="2" creationId="{0DE9A67C-6EA8-47CB-B3C4-B7E2EFA70769}"/>
          </ac:spMkLst>
        </pc:spChg>
        <pc:spChg chg="del">
          <ac:chgData name="James" userId="4163935ddb78b774" providerId="LiveId" clId="{08EBB355-DAFD-4872-BB4B-0B724A30E715}" dt="2021-03-11T06:29:17.798" v="155" actId="478"/>
          <ac:spMkLst>
            <pc:docMk/>
            <pc:sldMk cId="1566322620" sldId="1183"/>
            <ac:spMk id="3" creationId="{C77D5C32-132B-4A29-A44E-0E752A8BD75F}"/>
          </ac:spMkLst>
        </pc:spChg>
        <pc:spChg chg="add mod">
          <ac:chgData name="James" userId="4163935ddb78b774" providerId="LiveId" clId="{08EBB355-DAFD-4872-BB4B-0B724A30E715}" dt="2021-03-11T06:32:00.906" v="183" actId="2085"/>
          <ac:spMkLst>
            <pc:docMk/>
            <pc:sldMk cId="1566322620" sldId="1183"/>
            <ac:spMk id="4" creationId="{D686C81D-9FD5-49ED-A318-EFEE5D6FB74F}"/>
          </ac:spMkLst>
        </pc:spChg>
        <pc:spChg chg="add mod">
          <ac:chgData name="James" userId="4163935ddb78b774" providerId="LiveId" clId="{08EBB355-DAFD-4872-BB4B-0B724A30E715}" dt="2021-03-11T06:33:02.662" v="242" actId="14100"/>
          <ac:spMkLst>
            <pc:docMk/>
            <pc:sldMk cId="1566322620" sldId="1183"/>
            <ac:spMk id="7" creationId="{B6C64EAD-2451-48D6-A052-73ED9E6DB782}"/>
          </ac:spMkLst>
        </pc:spChg>
        <pc:spChg chg="add mod">
          <ac:chgData name="James" userId="4163935ddb78b774" providerId="LiveId" clId="{08EBB355-DAFD-4872-BB4B-0B724A30E715}" dt="2021-03-13T05:25:24.720" v="926" actId="20577"/>
          <ac:spMkLst>
            <pc:docMk/>
            <pc:sldMk cId="1566322620" sldId="1183"/>
            <ac:spMk id="8" creationId="{A04BC97F-0119-4D89-ACE4-1402021A2B35}"/>
          </ac:spMkLst>
        </pc:spChg>
        <pc:picChg chg="add mod">
          <ac:chgData name="James" userId="4163935ddb78b774" providerId="LiveId" clId="{08EBB355-DAFD-4872-BB4B-0B724A30E715}" dt="2021-03-11T06:32:32.950" v="194" actId="14100"/>
          <ac:picMkLst>
            <pc:docMk/>
            <pc:sldMk cId="1566322620" sldId="1183"/>
            <ac:picMk id="3074" creationId="{E33AE827-33D8-4B5C-979A-7CBA883F4C6E}"/>
          </ac:picMkLst>
        </pc:picChg>
      </pc:sldChg>
      <pc:sldChg chg="del">
        <pc:chgData name="James" userId="4163935ddb78b774" providerId="LiveId" clId="{08EBB355-DAFD-4872-BB4B-0B724A30E715}" dt="2021-03-11T06:39:37.357" v="508" actId="47"/>
        <pc:sldMkLst>
          <pc:docMk/>
          <pc:sldMk cId="720185111" sldId="1184"/>
        </pc:sldMkLst>
      </pc:sldChg>
      <pc:sldChg chg="del">
        <pc:chgData name="James" userId="4163935ddb78b774" providerId="LiveId" clId="{08EBB355-DAFD-4872-BB4B-0B724A30E715}" dt="2021-03-11T06:39:38.965" v="509" actId="47"/>
        <pc:sldMkLst>
          <pc:docMk/>
          <pc:sldMk cId="1782564212" sldId="1185"/>
        </pc:sldMkLst>
      </pc:sldChg>
      <pc:sldChg chg="del">
        <pc:chgData name="James" userId="4163935ddb78b774" providerId="LiveId" clId="{08EBB355-DAFD-4872-BB4B-0B724A30E715}" dt="2021-03-11T06:39:40.852" v="511" actId="47"/>
        <pc:sldMkLst>
          <pc:docMk/>
          <pc:sldMk cId="4197806130" sldId="1186"/>
        </pc:sldMkLst>
      </pc:sldChg>
      <pc:sldChg chg="del">
        <pc:chgData name="James" userId="4163935ddb78b774" providerId="LiveId" clId="{08EBB355-DAFD-4872-BB4B-0B724A30E715}" dt="2021-03-11T06:39:40.161" v="510" actId="47"/>
        <pc:sldMkLst>
          <pc:docMk/>
          <pc:sldMk cId="1754757021" sldId="1187"/>
        </pc:sldMkLst>
      </pc:sldChg>
      <pc:sldChg chg="del">
        <pc:chgData name="James" userId="4163935ddb78b774" providerId="LiveId" clId="{08EBB355-DAFD-4872-BB4B-0B724A30E715}" dt="2021-03-11T06:39:41.607" v="512" actId="47"/>
        <pc:sldMkLst>
          <pc:docMk/>
          <pc:sldMk cId="314522481" sldId="1188"/>
        </pc:sldMkLst>
      </pc:sldChg>
      <pc:sldChg chg="del">
        <pc:chgData name="James" userId="4163935ddb78b774" providerId="LiveId" clId="{08EBB355-DAFD-4872-BB4B-0B724A30E715}" dt="2021-03-11T06:39:42.832" v="513" actId="47"/>
        <pc:sldMkLst>
          <pc:docMk/>
          <pc:sldMk cId="571178324" sldId="1189"/>
        </pc:sldMkLst>
      </pc:sldChg>
      <pc:sldChg chg="del">
        <pc:chgData name="James" userId="4163935ddb78b774" providerId="LiveId" clId="{08EBB355-DAFD-4872-BB4B-0B724A30E715}" dt="2021-03-11T06:39:43.846" v="514" actId="47"/>
        <pc:sldMkLst>
          <pc:docMk/>
          <pc:sldMk cId="611633237" sldId="1190"/>
        </pc:sldMkLst>
      </pc:sldChg>
      <pc:sldChg chg="del">
        <pc:chgData name="James" userId="4163935ddb78b774" providerId="LiveId" clId="{08EBB355-DAFD-4872-BB4B-0B724A30E715}" dt="2021-03-11T06:39:45.024" v="515" actId="47"/>
        <pc:sldMkLst>
          <pc:docMk/>
          <pc:sldMk cId="3998288294" sldId="1191"/>
        </pc:sldMkLst>
      </pc:sldChg>
      <pc:sldChg chg="del">
        <pc:chgData name="James" userId="4163935ddb78b774" providerId="LiveId" clId="{08EBB355-DAFD-4872-BB4B-0B724A30E715}" dt="2021-03-11T06:39:46.592" v="516" actId="47"/>
        <pc:sldMkLst>
          <pc:docMk/>
          <pc:sldMk cId="3190584690" sldId="1192"/>
        </pc:sldMkLst>
      </pc:sldChg>
      <pc:sldChg chg="del">
        <pc:chgData name="James" userId="4163935ddb78b774" providerId="LiveId" clId="{08EBB355-DAFD-4872-BB4B-0B724A30E715}" dt="2021-03-11T06:39:47.233" v="517" actId="47"/>
        <pc:sldMkLst>
          <pc:docMk/>
          <pc:sldMk cId="743211672" sldId="1193"/>
        </pc:sldMkLst>
      </pc:sldChg>
      <pc:sldChg chg="addSp delSp modSp add mod modAnim">
        <pc:chgData name="James" userId="4163935ddb78b774" providerId="LiveId" clId="{08EBB355-DAFD-4872-BB4B-0B724A30E715}" dt="2021-03-11T06:47:41.512" v="756"/>
        <pc:sldMkLst>
          <pc:docMk/>
          <pc:sldMk cId="3288081294" sldId="1194"/>
        </pc:sldMkLst>
        <pc:spChg chg="add del mod">
          <ac:chgData name="James" userId="4163935ddb78b774" providerId="LiveId" clId="{08EBB355-DAFD-4872-BB4B-0B724A30E715}" dt="2021-03-11T06:40:01.442" v="522" actId="20577"/>
          <ac:spMkLst>
            <pc:docMk/>
            <pc:sldMk cId="3288081294" sldId="1194"/>
            <ac:spMk id="5" creationId="{C623D09E-EF4F-425C-8A15-536DA98CFEF3}"/>
          </ac:spMkLst>
        </pc:spChg>
        <pc:spChg chg="add del">
          <ac:chgData name="James" userId="4163935ddb78b774" providerId="LiveId" clId="{08EBB355-DAFD-4872-BB4B-0B724A30E715}" dt="2021-03-11T06:38:18.093" v="441" actId="22"/>
          <ac:spMkLst>
            <pc:docMk/>
            <pc:sldMk cId="3288081294" sldId="1194"/>
            <ac:spMk id="6" creationId="{4F20FC73-D095-47A8-8002-F17127B1D46C}"/>
          </ac:spMkLst>
        </pc:spChg>
        <pc:spChg chg="add mod">
          <ac:chgData name="James" userId="4163935ddb78b774" providerId="LiveId" clId="{08EBB355-DAFD-4872-BB4B-0B724A30E715}" dt="2021-03-11T06:40:53.354" v="558" actId="1035"/>
          <ac:spMkLst>
            <pc:docMk/>
            <pc:sldMk cId="3288081294" sldId="1194"/>
            <ac:spMk id="7" creationId="{3F7D567B-42B8-4991-8BBD-F3F5EF2572E8}"/>
          </ac:spMkLst>
        </pc:spChg>
        <pc:spChg chg="add del mod">
          <ac:chgData name="James" userId="4163935ddb78b774" providerId="LiveId" clId="{08EBB355-DAFD-4872-BB4B-0B724A30E715}" dt="2021-03-11T06:43:09.404" v="697"/>
          <ac:spMkLst>
            <pc:docMk/>
            <pc:sldMk cId="3288081294" sldId="1194"/>
            <ac:spMk id="8" creationId="{523E2772-73F8-4424-9664-637C2F3FFB2E}"/>
          </ac:spMkLst>
        </pc:spChg>
        <pc:spChg chg="add del mod">
          <ac:chgData name="James" userId="4163935ddb78b774" providerId="LiveId" clId="{08EBB355-DAFD-4872-BB4B-0B724A30E715}" dt="2021-03-11T06:41:31.658" v="562" actId="478"/>
          <ac:spMkLst>
            <pc:docMk/>
            <pc:sldMk cId="3288081294" sldId="1194"/>
            <ac:spMk id="9" creationId="{7848933D-4AFC-4783-887E-77FC3EEC69B1}"/>
          </ac:spMkLst>
        </pc:spChg>
        <pc:spChg chg="add mod">
          <ac:chgData name="James" userId="4163935ddb78b774" providerId="LiveId" clId="{08EBB355-DAFD-4872-BB4B-0B724A30E715}" dt="2021-03-11T06:42:34.459" v="650" actId="14100"/>
          <ac:spMkLst>
            <pc:docMk/>
            <pc:sldMk cId="3288081294" sldId="1194"/>
            <ac:spMk id="10" creationId="{E02BF19B-7C05-416D-8CEC-F287D68D2D31}"/>
          </ac:spMkLst>
        </pc:spChg>
        <pc:spChg chg="add del mod">
          <ac:chgData name="James" userId="4163935ddb78b774" providerId="LiveId" clId="{08EBB355-DAFD-4872-BB4B-0B724A30E715}" dt="2021-03-11T06:43:09.404" v="697"/>
          <ac:spMkLst>
            <pc:docMk/>
            <pc:sldMk cId="3288081294" sldId="1194"/>
            <ac:spMk id="11" creationId="{81E436D8-6F72-4C09-9E5D-1B8B60370D6D}"/>
          </ac:spMkLst>
        </pc:spChg>
        <pc:spChg chg="add del mod">
          <ac:chgData name="James" userId="4163935ddb78b774" providerId="LiveId" clId="{08EBB355-DAFD-4872-BB4B-0B724A30E715}" dt="2021-03-11T06:43:09.404" v="697"/>
          <ac:spMkLst>
            <pc:docMk/>
            <pc:sldMk cId="3288081294" sldId="1194"/>
            <ac:spMk id="12" creationId="{FC62DBAD-C378-4945-83C2-46EB7B555A4E}"/>
          </ac:spMkLst>
        </pc:spChg>
        <pc:spChg chg="add mod">
          <ac:chgData name="James" userId="4163935ddb78b774" providerId="LiveId" clId="{08EBB355-DAFD-4872-BB4B-0B724A30E715}" dt="2021-03-11T06:44:01.962" v="707" actId="1076"/>
          <ac:spMkLst>
            <pc:docMk/>
            <pc:sldMk cId="3288081294" sldId="1194"/>
            <ac:spMk id="15" creationId="{753F150E-A1A6-4661-946B-2E2C4596C9F6}"/>
          </ac:spMkLst>
        </pc:spChg>
        <pc:spChg chg="add mod">
          <ac:chgData name="James" userId="4163935ddb78b774" providerId="LiveId" clId="{08EBB355-DAFD-4872-BB4B-0B724A30E715}" dt="2021-03-11T06:44:45.601" v="718" actId="1076"/>
          <ac:spMkLst>
            <pc:docMk/>
            <pc:sldMk cId="3288081294" sldId="1194"/>
            <ac:spMk id="17" creationId="{94B918E1-EEB4-4DE7-8497-C863E76AC793}"/>
          </ac:spMkLst>
        </pc:spChg>
        <pc:spChg chg="add mod">
          <ac:chgData name="James" userId="4163935ddb78b774" providerId="LiveId" clId="{08EBB355-DAFD-4872-BB4B-0B724A30E715}" dt="2021-03-11T06:45:42.852" v="731" actId="14100"/>
          <ac:spMkLst>
            <pc:docMk/>
            <pc:sldMk cId="3288081294" sldId="1194"/>
            <ac:spMk id="19" creationId="{5AA15A84-3E94-43FC-BF41-C305434D4697}"/>
          </ac:spMkLst>
        </pc:spChg>
        <pc:spChg chg="add mod">
          <ac:chgData name="James" userId="4163935ddb78b774" providerId="LiveId" clId="{08EBB355-DAFD-4872-BB4B-0B724A30E715}" dt="2021-03-11T06:46:45.770" v="743" actId="1076"/>
          <ac:spMkLst>
            <pc:docMk/>
            <pc:sldMk cId="3288081294" sldId="1194"/>
            <ac:spMk id="21" creationId="{78A30DA0-3907-4C84-B569-6EAC52638A3B}"/>
          </ac:spMkLst>
        </pc:spChg>
        <pc:spChg chg="add mod">
          <ac:chgData name="James" userId="4163935ddb78b774" providerId="LiveId" clId="{08EBB355-DAFD-4872-BB4B-0B724A30E715}" dt="2021-03-11T06:47:38.128" v="755" actId="1076"/>
          <ac:spMkLst>
            <pc:docMk/>
            <pc:sldMk cId="3288081294" sldId="1194"/>
            <ac:spMk id="23" creationId="{7A852075-33BA-481C-A341-603099907F62}"/>
          </ac:spMkLst>
        </pc:spChg>
      </pc:sldChg>
      <pc:sldChg chg="addSp modSp new mod ord">
        <pc:chgData name="James" userId="4163935ddb78b774" providerId="LiveId" clId="{08EBB355-DAFD-4872-BB4B-0B724A30E715}" dt="2021-03-11T06:49:56.530" v="805"/>
        <pc:sldMkLst>
          <pc:docMk/>
          <pc:sldMk cId="4018144504" sldId="1195"/>
        </pc:sldMkLst>
        <pc:spChg chg="add mod">
          <ac:chgData name="James" userId="4163935ddb78b774" providerId="LiveId" clId="{08EBB355-DAFD-4872-BB4B-0B724A30E715}" dt="2021-03-11T06:49:21.492" v="802" actId="403"/>
          <ac:spMkLst>
            <pc:docMk/>
            <pc:sldMk cId="4018144504" sldId="1195"/>
            <ac:spMk id="3" creationId="{44113707-C6D4-434E-83DB-2AF18DC12F5A}"/>
          </ac:spMkLst>
        </pc:spChg>
      </pc:sldChg>
      <pc:sldChg chg="addSp delSp modSp add mod delAnim modAnim">
        <pc:chgData name="James" userId="4163935ddb78b774" providerId="LiveId" clId="{08EBB355-DAFD-4872-BB4B-0B724A30E715}" dt="2021-03-11T06:56:16.878" v="921" actId="20577"/>
        <pc:sldMkLst>
          <pc:docMk/>
          <pc:sldMk cId="3060673821" sldId="1196"/>
        </pc:sldMkLst>
        <pc:spChg chg="add mod">
          <ac:chgData name="James" userId="4163935ddb78b774" providerId="LiveId" clId="{08EBB355-DAFD-4872-BB4B-0B724A30E715}" dt="2021-03-11T06:56:16.878" v="921" actId="20577"/>
          <ac:spMkLst>
            <pc:docMk/>
            <pc:sldMk cId="3060673821" sldId="1196"/>
            <ac:spMk id="12" creationId="{3AF57EE1-5724-4CBC-AE90-5BB5EAE892AC}"/>
          </ac:spMkLst>
        </pc:spChg>
        <pc:spChg chg="del mod">
          <ac:chgData name="James" userId="4163935ddb78b774" providerId="LiveId" clId="{08EBB355-DAFD-4872-BB4B-0B724A30E715}" dt="2021-03-11T06:50:02.523" v="807" actId="478"/>
          <ac:spMkLst>
            <pc:docMk/>
            <pc:sldMk cId="3060673821" sldId="1196"/>
            <ac:spMk id="15" creationId="{753F150E-A1A6-4661-946B-2E2C4596C9F6}"/>
          </ac:spMkLst>
        </pc:spChg>
        <pc:spChg chg="del">
          <ac:chgData name="James" userId="4163935ddb78b774" providerId="LiveId" clId="{08EBB355-DAFD-4872-BB4B-0B724A30E715}" dt="2021-03-11T06:50:04.686" v="808" actId="478"/>
          <ac:spMkLst>
            <pc:docMk/>
            <pc:sldMk cId="3060673821" sldId="1196"/>
            <ac:spMk id="17" creationId="{94B918E1-EEB4-4DE7-8497-C863E76AC793}"/>
          </ac:spMkLst>
        </pc:spChg>
        <pc:spChg chg="del">
          <ac:chgData name="James" userId="4163935ddb78b774" providerId="LiveId" clId="{08EBB355-DAFD-4872-BB4B-0B724A30E715}" dt="2021-03-11T06:50:08.251" v="809" actId="478"/>
          <ac:spMkLst>
            <pc:docMk/>
            <pc:sldMk cId="3060673821" sldId="1196"/>
            <ac:spMk id="19" creationId="{5AA15A84-3E94-43FC-BF41-C305434D4697}"/>
          </ac:spMkLst>
        </pc:spChg>
        <pc:spChg chg="del mod">
          <ac:chgData name="James" userId="4163935ddb78b774" providerId="LiveId" clId="{08EBB355-DAFD-4872-BB4B-0B724A30E715}" dt="2021-03-11T06:50:16.195" v="811" actId="478"/>
          <ac:spMkLst>
            <pc:docMk/>
            <pc:sldMk cId="3060673821" sldId="1196"/>
            <ac:spMk id="21" creationId="{78A30DA0-3907-4C84-B569-6EAC52638A3B}"/>
          </ac:spMkLst>
        </pc:spChg>
        <pc:spChg chg="del">
          <ac:chgData name="James" userId="4163935ddb78b774" providerId="LiveId" clId="{08EBB355-DAFD-4872-BB4B-0B724A30E715}" dt="2021-03-11T06:50:19.798" v="812" actId="478"/>
          <ac:spMkLst>
            <pc:docMk/>
            <pc:sldMk cId="3060673821" sldId="1196"/>
            <ac:spMk id="23" creationId="{7A852075-33BA-481C-A341-603099907F62}"/>
          </ac:spMkLst>
        </pc:spChg>
      </pc:sldChg>
      <pc:sldChg chg="addSp delSp modSp new mod modClrScheme chgLayout">
        <pc:chgData name="James" userId="4163935ddb78b774" providerId="LiveId" clId="{08EBB355-DAFD-4872-BB4B-0B724A30E715}" dt="2021-03-11T06:54:56.687" v="919" actId="1036"/>
        <pc:sldMkLst>
          <pc:docMk/>
          <pc:sldMk cId="110974025" sldId="1197"/>
        </pc:sldMkLst>
        <pc:spChg chg="del mod">
          <ac:chgData name="James" userId="4163935ddb78b774" providerId="LiveId" clId="{08EBB355-DAFD-4872-BB4B-0B724A30E715}" dt="2021-03-11T06:53:51.997" v="829" actId="478"/>
          <ac:spMkLst>
            <pc:docMk/>
            <pc:sldMk cId="110974025" sldId="1197"/>
            <ac:spMk id="2" creationId="{78D378ED-89E5-401F-98A5-F066C749C6CE}"/>
          </ac:spMkLst>
        </pc:spChg>
        <pc:spChg chg="add mod">
          <ac:chgData name="James" userId="4163935ddb78b774" providerId="LiveId" clId="{08EBB355-DAFD-4872-BB4B-0B724A30E715}" dt="2021-03-11T06:54:56.687" v="919" actId="1036"/>
          <ac:spMkLst>
            <pc:docMk/>
            <pc:sldMk cId="110974025" sldId="1197"/>
            <ac:spMk id="5" creationId="{F2313DA2-3CD8-4945-8326-02627980F2FC}"/>
          </ac:spMkLst>
        </pc:spChg>
        <pc:picChg chg="add mod">
          <ac:chgData name="James" userId="4163935ddb78b774" providerId="LiveId" clId="{08EBB355-DAFD-4872-BB4B-0B724A30E715}" dt="2021-03-11T06:54:01.764" v="831" actId="26606"/>
          <ac:picMkLst>
            <pc:docMk/>
            <pc:sldMk cId="110974025" sldId="1197"/>
            <ac:picMk id="6146" creationId="{60676791-B15B-4B7A-B41F-4323DFC219D5}"/>
          </ac:picMkLst>
        </pc:picChg>
      </pc:sldChg>
      <pc:sldChg chg="addSp modSp new del mod modAnim">
        <pc:chgData name="James" userId="4163935ddb78b774" providerId="LiveId" clId="{08EBB355-DAFD-4872-BB4B-0B724A30E715}" dt="2021-03-13T05:36:49.421" v="1320" actId="47"/>
        <pc:sldMkLst>
          <pc:docMk/>
          <pc:sldMk cId="2108378105" sldId="1198"/>
        </pc:sldMkLst>
        <pc:spChg chg="add mod">
          <ac:chgData name="James" userId="4163935ddb78b774" providerId="LiveId" clId="{08EBB355-DAFD-4872-BB4B-0B724A30E715}" dt="2021-03-13T05:34:52.649" v="1215" actId="1036"/>
          <ac:spMkLst>
            <pc:docMk/>
            <pc:sldMk cId="2108378105" sldId="1198"/>
            <ac:spMk id="3" creationId="{0C6D2D9B-5E18-4786-83D8-A5924FC5CCC9}"/>
          </ac:spMkLst>
        </pc:spChg>
        <pc:spChg chg="add mod">
          <ac:chgData name="James" userId="4163935ddb78b774" providerId="LiveId" clId="{08EBB355-DAFD-4872-BB4B-0B724A30E715}" dt="2021-03-13T05:34:40.558" v="1201" actId="207"/>
          <ac:spMkLst>
            <pc:docMk/>
            <pc:sldMk cId="2108378105" sldId="1198"/>
            <ac:spMk id="4" creationId="{B68F1526-38A1-406B-B96D-C60F95B799CE}"/>
          </ac:spMkLst>
        </pc:spChg>
      </pc:sldChg>
      <pc:sldChg chg="addSp modSp add mod ord">
        <pc:chgData name="James" userId="4163935ddb78b774" providerId="LiveId" clId="{08EBB355-DAFD-4872-BB4B-0B724A30E715}" dt="2021-03-13T05:36:39.876" v="1319"/>
        <pc:sldMkLst>
          <pc:docMk/>
          <pc:sldMk cId="877875350" sldId="1199"/>
        </pc:sldMkLst>
        <pc:spChg chg="mod">
          <ac:chgData name="James" userId="4163935ddb78b774" providerId="LiveId" clId="{08EBB355-DAFD-4872-BB4B-0B724A30E715}" dt="2021-03-13T05:36:05.517" v="1254" actId="1036"/>
          <ac:spMkLst>
            <pc:docMk/>
            <pc:sldMk cId="877875350" sldId="1199"/>
            <ac:spMk id="3" creationId="{0C6D2D9B-5E18-4786-83D8-A5924FC5CCC9}"/>
          </ac:spMkLst>
        </pc:spChg>
        <pc:spChg chg="mod">
          <ac:chgData name="James" userId="4163935ddb78b774" providerId="LiveId" clId="{08EBB355-DAFD-4872-BB4B-0B724A30E715}" dt="2021-03-13T05:35:59.815" v="1233" actId="1036"/>
          <ac:spMkLst>
            <pc:docMk/>
            <pc:sldMk cId="877875350" sldId="1199"/>
            <ac:spMk id="4" creationId="{B68F1526-38A1-406B-B96D-C60F95B799CE}"/>
          </ac:spMkLst>
        </pc:spChg>
        <pc:spChg chg="add mod">
          <ac:chgData name="James" userId="4163935ddb78b774" providerId="LiveId" clId="{08EBB355-DAFD-4872-BB4B-0B724A30E715}" dt="2021-03-13T05:36:33.188" v="1317" actId="1035"/>
          <ac:spMkLst>
            <pc:docMk/>
            <pc:sldMk cId="877875350" sldId="1199"/>
            <ac:spMk id="5" creationId="{37353954-E88A-4931-A16C-FDB421DC1F0C}"/>
          </ac:spMkLst>
        </pc:spChg>
      </pc:sldChg>
      <pc:sldChg chg="modSp add mod">
        <pc:chgData name="James" userId="4163935ddb78b774" providerId="LiveId" clId="{08EBB355-DAFD-4872-BB4B-0B724A30E715}" dt="2021-03-13T05:41:10.495" v="1533" actId="1035"/>
        <pc:sldMkLst>
          <pc:docMk/>
          <pc:sldMk cId="13679757" sldId="1200"/>
        </pc:sldMkLst>
        <pc:spChg chg="mod">
          <ac:chgData name="James" userId="4163935ddb78b774" providerId="LiveId" clId="{08EBB355-DAFD-4872-BB4B-0B724A30E715}" dt="2021-03-13T05:41:05.136" v="1521" actId="1036"/>
          <ac:spMkLst>
            <pc:docMk/>
            <pc:sldMk cId="13679757" sldId="1200"/>
            <ac:spMk id="3" creationId="{0C6D2D9B-5E18-4786-83D8-A5924FC5CCC9}"/>
          </ac:spMkLst>
        </pc:spChg>
        <pc:spChg chg="mod">
          <ac:chgData name="James" userId="4163935ddb78b774" providerId="LiveId" clId="{08EBB355-DAFD-4872-BB4B-0B724A30E715}" dt="2021-03-13T05:41:10.495" v="1533" actId="1035"/>
          <ac:spMkLst>
            <pc:docMk/>
            <pc:sldMk cId="13679757" sldId="1200"/>
            <ac:spMk id="4" creationId="{B68F1526-38A1-406B-B96D-C60F95B799C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6954C-3F1B-4540-90E1-8E4409030271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9FDE9-4B2D-884B-BE4B-021913485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4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9FDE9-4B2D-884B-BE4B-021913485B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29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4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884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9FDE9-4B2D-884B-BE4B-021913485B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35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9FDE9-4B2D-884B-BE4B-021913485B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69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9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5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9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1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9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0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3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3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0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4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3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4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1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2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7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7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1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1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7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7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9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6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35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0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353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53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70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471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648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882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001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E9AF340F-D8D9-4242-A9A7-FA69437B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</p:spPr>
        <p:txBody>
          <a:bodyPr/>
          <a:lstStyle/>
          <a:p>
            <a:r>
              <a:rPr lang="en-US" dirty="0"/>
              <a:t>Jim Elliot</a:t>
            </a:r>
          </a:p>
        </p:txBody>
      </p:sp>
      <p:pic>
        <p:nvPicPr>
          <p:cNvPr id="1026" name="Picture 2" descr="Jim Elliot Biography | Story Of The Man From 'End Of The Spear' Movie">
            <a:extLst>
              <a:ext uri="{FF2B5EF4-FFF2-40B4-BE49-F238E27FC236}">
                <a16:creationId xmlns:a16="http://schemas.microsoft.com/office/drawing/2014/main" id="{41413DC0-7BA2-4AC9-A6BF-98100B1EC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7"/>
          <a:stretch/>
        </p:blipFill>
        <p:spPr bwMode="auto">
          <a:xfrm>
            <a:off x="685800" y="1981200"/>
            <a:ext cx="7772400" cy="41148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10330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6D2D9B-5E18-4786-83D8-A5924FC5CCC9}"/>
              </a:ext>
            </a:extLst>
          </p:cNvPr>
          <p:cNvSpPr txBox="1"/>
          <p:nvPr/>
        </p:nvSpPr>
        <p:spPr>
          <a:xfrm>
            <a:off x="156404" y="1186940"/>
            <a:ext cx="8843219" cy="2610843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Exodus 1-20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 &amp; divine deliverance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Exodus 21-31, 34-40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instruction in the Law &amp; God’s presence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Exodus 32-34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rebellion against Moses &amp; God’s presence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8F1526-38A1-406B-B96D-C60F95B799CE}"/>
              </a:ext>
            </a:extLst>
          </p:cNvPr>
          <p:cNvSpPr txBox="1"/>
          <p:nvPr/>
        </p:nvSpPr>
        <p:spPr>
          <a:xfrm>
            <a:off x="164423" y="4106601"/>
            <a:ext cx="8843219" cy="196451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1-6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 &amp; divine deliverance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7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instruction in the Law &amp; God’s presence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7-8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rebellion against Moses &amp; God’s presence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353954-E88A-4931-A16C-FDB421DC1F0C}"/>
              </a:ext>
            </a:extLst>
          </p:cNvPr>
          <p:cNvSpPr txBox="1"/>
          <p:nvPr/>
        </p:nvSpPr>
        <p:spPr>
          <a:xfrm>
            <a:off x="2286000" y="380813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Comparison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7875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6D2D9B-5E18-4786-83D8-A5924FC5CCC9}"/>
              </a:ext>
            </a:extLst>
          </p:cNvPr>
          <p:cNvSpPr txBox="1"/>
          <p:nvPr/>
        </p:nvSpPr>
        <p:spPr>
          <a:xfrm>
            <a:off x="156404" y="1463668"/>
            <a:ext cx="8843219" cy="196451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judged by Jewish religious leaders; predicts being seated by God’s right hand; sentenced to die; offers forgiveness; commits spirit into God’s hand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8F1526-38A1-406B-B96D-C60F95B799CE}"/>
              </a:ext>
            </a:extLst>
          </p:cNvPr>
          <p:cNvSpPr txBox="1"/>
          <p:nvPr/>
        </p:nvSpPr>
        <p:spPr>
          <a:xfrm>
            <a:off x="164423" y="3853935"/>
            <a:ext cx="8843219" cy="196451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Stephen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judged by Jewish religious leaders; sees Jesus seated by God’s right hand; sentenced to die; offers forgiveness; commits spirit into God’s hand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353954-E88A-4931-A16C-FDB421DC1F0C}"/>
              </a:ext>
            </a:extLst>
          </p:cNvPr>
          <p:cNvSpPr txBox="1"/>
          <p:nvPr/>
        </p:nvSpPr>
        <p:spPr>
          <a:xfrm>
            <a:off x="2286000" y="380813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Comparison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7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23D09E-EF4F-425C-8A15-536DA98CFEF3}"/>
              </a:ext>
            </a:extLst>
          </p:cNvPr>
          <p:cNvSpPr txBox="1"/>
          <p:nvPr/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i="1" dirty="0">
                <a:solidFill>
                  <a:schemeClr val="bg1"/>
                </a:solidFill>
                <a:effectLst/>
                <a:ea typeface="ＭＳ Ｐゴシック" pitchFamily="-108" charset="-128"/>
                <a:cs typeface="Arial"/>
              </a:rPr>
              <a:t>Level 1 suffering: Disputes about the Bible</a:t>
            </a:r>
            <a:r>
              <a:rPr lang="en-US" sz="2800" i="1" dirty="0">
                <a:solidFill>
                  <a:schemeClr val="bg1"/>
                </a:solidFill>
                <a:ea typeface="ＭＳ Ｐゴシック" pitchFamily="-108" charset="-128"/>
                <a:cs typeface="Arial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ea typeface="ＭＳ Ｐゴシック" pitchFamily="-108" charset="-128"/>
                <a:cs typeface="Arial"/>
              </a:rPr>
              <a:t>(6:9-10)</a:t>
            </a:r>
          </a:p>
        </p:txBody>
      </p:sp>
      <p:pic>
        <p:nvPicPr>
          <p:cNvPr id="4098" name="Picture 2" descr="Yearning for the Light: Finding Hope in Life's Dark Tunnels | Psychology  Today">
            <a:extLst>
              <a:ext uri="{FF2B5EF4-FFF2-40B4-BE49-F238E27FC236}">
                <a16:creationId xmlns:a16="http://schemas.microsoft.com/office/drawing/2014/main" id="{2434B13B-B3CA-4AA9-ADAF-B2DFC2AF8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8"/>
          <a:stretch/>
        </p:blipFill>
        <p:spPr bwMode="auto">
          <a:xfrm>
            <a:off x="685800" y="1981200"/>
            <a:ext cx="7772400" cy="41148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7D567B-42B8-4991-8BBD-F3F5EF2572E8}"/>
              </a:ext>
            </a:extLst>
          </p:cNvPr>
          <p:cNvSpPr txBox="1"/>
          <p:nvPr/>
        </p:nvSpPr>
        <p:spPr>
          <a:xfrm>
            <a:off x="0" y="1150094"/>
            <a:ext cx="7772399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Level 2 suffering: Public false accusation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(6:8-7:1)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2BF19B-7C05-416D-8CEC-F287D68D2D31}"/>
              </a:ext>
            </a:extLst>
          </p:cNvPr>
          <p:cNvSpPr txBox="1"/>
          <p:nvPr/>
        </p:nvSpPr>
        <p:spPr>
          <a:xfrm>
            <a:off x="8018" y="1988297"/>
            <a:ext cx="8847224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Level 3 suffering: Rejection of confrontation of sin </a:t>
            </a: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(7:2-53)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F57EE1-5724-4CBC-AE90-5BB5EAE892AC}"/>
              </a:ext>
            </a:extLst>
          </p:cNvPr>
          <p:cNvSpPr txBox="1"/>
          <p:nvPr/>
        </p:nvSpPr>
        <p:spPr>
          <a:xfrm>
            <a:off x="0" y="2822926"/>
            <a:ext cx="6948237" cy="54809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Level 4 suffering</a:t>
            </a:r>
            <a:r>
              <a:rPr lang="en-US" sz="2800" i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: Physical </a:t>
            </a:r>
            <a:r>
              <a:rPr lang="en-US" sz="28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assault 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(7:54-60)</a:t>
            </a:r>
            <a:endParaRPr lang="en-US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6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s There Light at the End of the Divorce Tunnel? - Feldesman Tucker Leifer  Fidell LLP">
            <a:extLst>
              <a:ext uri="{FF2B5EF4-FFF2-40B4-BE49-F238E27FC236}">
                <a16:creationId xmlns:a16="http://schemas.microsoft.com/office/drawing/2014/main" id="{60676791-B15B-4B7A-B41F-4323DFC219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6" r="3732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313DA2-3CD8-4945-8326-02627980F2FC}"/>
              </a:ext>
            </a:extLst>
          </p:cNvPr>
          <p:cNvSpPr txBox="1"/>
          <p:nvPr/>
        </p:nvSpPr>
        <p:spPr>
          <a:xfrm>
            <a:off x="2286000" y="397041"/>
            <a:ext cx="4487779" cy="9448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effectLst/>
                <a:ea typeface="ＭＳ Ｐゴシック" pitchFamily="-108" charset="-128"/>
                <a:cs typeface="Arial"/>
              </a:rPr>
              <a:t>The Sovereignty of God</a:t>
            </a:r>
          </a:p>
          <a:p>
            <a:pPr marL="0" marR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effectLst/>
                <a:ea typeface="ＭＳ Ｐゴシック" pitchFamily="-108" charset="-128"/>
                <a:cs typeface="Arial"/>
              </a:rPr>
              <a:t>(Acts </a:t>
            </a:r>
            <a:r>
              <a:rPr lang="en-US" sz="2800" dirty="0">
                <a:ea typeface="ＭＳ Ｐゴシック" pitchFamily="-108" charset="-128"/>
                <a:cs typeface="Arial"/>
              </a:rPr>
              <a:t>8:1-3</a:t>
            </a:r>
            <a:r>
              <a:rPr lang="en-US" sz="2800" dirty="0">
                <a:effectLst/>
                <a:ea typeface="ＭＳ Ｐゴシック" pitchFamily="-108" charset="-128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97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E83D5D-D8D3-4142-A926-6A450FF68355}"/>
              </a:ext>
            </a:extLst>
          </p:cNvPr>
          <p:cNvSpPr txBox="1"/>
          <p:nvPr/>
        </p:nvSpPr>
        <p:spPr>
          <a:xfrm>
            <a:off x="284243" y="83313"/>
            <a:ext cx="8503318" cy="74347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The Sovereignty of God in Suffering</a:t>
            </a:r>
            <a:endParaRPr lang="en-US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0A7C3A-E49B-45C4-B7EC-CB7A93306344}"/>
              </a:ext>
            </a:extLst>
          </p:cNvPr>
          <p:cNvSpPr txBox="1"/>
          <p:nvPr/>
        </p:nvSpPr>
        <p:spPr>
          <a:xfrm>
            <a:off x="0" y="6031215"/>
            <a:ext cx="221982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Acts </a:t>
            </a:r>
            <a:r>
              <a:rPr lang="en-US" sz="2800" dirty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6</a:t>
            </a:r>
            <a:r>
              <a:rPr lang="en-US" sz="28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:8-8:3</a:t>
            </a:r>
            <a:endParaRPr lang="en-US" sz="2800" dirty="0"/>
          </a:p>
        </p:txBody>
      </p:sp>
      <p:pic>
        <p:nvPicPr>
          <p:cNvPr id="2052" name="Picture 4" descr="Suffering &amp; Death | Answers in Genesis">
            <a:extLst>
              <a:ext uri="{FF2B5EF4-FFF2-40B4-BE49-F238E27FC236}">
                <a16:creationId xmlns:a16="http://schemas.microsoft.com/office/drawing/2014/main" id="{A1BB935F-72AD-4123-93AB-1D2CE6626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9"/>
          <a:stretch/>
        </p:blipFill>
        <p:spPr bwMode="auto">
          <a:xfrm>
            <a:off x="1215188" y="1036638"/>
            <a:ext cx="7928811" cy="4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23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D1F732D-6098-43F6-A7AC-37A211A37A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65428"/>
            <a:ext cx="9144000" cy="639257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07AEAFB-E42C-4A8D-BD04-DEABBA46ED8B}"/>
              </a:ext>
            </a:extLst>
          </p:cNvPr>
          <p:cNvGrpSpPr/>
          <p:nvPr/>
        </p:nvGrpSpPr>
        <p:grpSpPr>
          <a:xfrm>
            <a:off x="6268749" y="1924440"/>
            <a:ext cx="834758" cy="676038"/>
            <a:chOff x="3453579" y="4038601"/>
            <a:chExt cx="834758" cy="676038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886C03F6-9E34-491C-A39D-A99400B7F733}"/>
                </a:ext>
              </a:extLst>
            </p:cNvPr>
            <p:cNvSpPr/>
            <p:nvPr/>
          </p:nvSpPr>
          <p:spPr>
            <a:xfrm>
              <a:off x="3453579" y="4038601"/>
              <a:ext cx="834758" cy="321988"/>
            </a:xfrm>
            <a:prstGeom prst="rightArrow">
              <a:avLst>
                <a:gd name="adj1" fmla="val 59709"/>
                <a:gd name="adj2" fmla="val 77565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4AD6AAA7-E819-429C-9CE8-5610716A4642}"/>
                </a:ext>
              </a:extLst>
            </p:cNvPr>
            <p:cNvSpPr/>
            <p:nvPr/>
          </p:nvSpPr>
          <p:spPr>
            <a:xfrm>
              <a:off x="3453579" y="4392651"/>
              <a:ext cx="834758" cy="321988"/>
            </a:xfrm>
            <a:prstGeom prst="rightArrow">
              <a:avLst>
                <a:gd name="adj1" fmla="val 59709"/>
                <a:gd name="adj2" fmla="val 77565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E31953A-DC04-4A8D-B2D4-BFBC4D98B0BE}"/>
              </a:ext>
            </a:extLst>
          </p:cNvPr>
          <p:cNvSpPr txBox="1"/>
          <p:nvPr/>
        </p:nvSpPr>
        <p:spPr>
          <a:xfrm>
            <a:off x="685800" y="1621405"/>
            <a:ext cx="792480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1" u="none" strike="noStrike" kern="1200" cap="none" spc="0" normalizeH="0" baseline="0" noProof="0" dirty="0">
                <a:ln>
                  <a:noFill/>
                </a:ln>
                <a:solidFill>
                  <a:srgbClr val="FEDE93"/>
                </a:solidFill>
                <a:effectLst>
                  <a:outerShdw blurRad="38100" dist="88900" dir="2700000" algn="tl">
                    <a:srgbClr val="000000">
                      <a:alpha val="60000"/>
                    </a:srgbClr>
                  </a:outerShdw>
                </a:effectLst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GOOD NE    WS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A1087B-3F80-4F48-8DBC-0CF94883E04F}"/>
              </a:ext>
            </a:extLst>
          </p:cNvPr>
          <p:cNvSpPr txBox="1"/>
          <p:nvPr/>
        </p:nvSpPr>
        <p:spPr>
          <a:xfrm>
            <a:off x="399852" y="2764405"/>
            <a:ext cx="792480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i="1" dirty="0">
                <a:solidFill>
                  <a:srgbClr val="FEDE93"/>
                </a:solidFill>
                <a:effectLst>
                  <a:outerShdw blurRad="38100" dist="88900" dir="2700000" algn="tl">
                    <a:srgbClr val="000000">
                      <a:alpha val="60000"/>
                    </a:srgbClr>
                  </a:outerShdw>
                </a:effectLst>
                <a:latin typeface="Tw Cen MT Condensed Extra Bold" panose="020B0803020202020204" pitchFamily="34" charset="0"/>
              </a:rPr>
              <a:t>ON THE MO    VE</a:t>
            </a:r>
            <a:endParaRPr kumimoji="0" lang="en-US" sz="9600" b="0" i="1" u="none" strike="noStrike" kern="1200" cap="none" spc="0" normalizeH="0" baseline="0" noProof="0" dirty="0">
              <a:ln>
                <a:noFill/>
              </a:ln>
              <a:solidFill>
                <a:srgbClr val="FEDE93"/>
              </a:solidFill>
              <a:effectLst>
                <a:outerShdw blurRad="38100" dist="88900" dir="2700000" algn="tl">
                  <a:srgbClr val="000000">
                    <a:alpha val="60000"/>
                  </a:srgbClr>
                </a:outerShdw>
              </a:effectLst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B2E6BA-8BCD-4AA0-AB8A-DB37AB6C37B0}"/>
              </a:ext>
            </a:extLst>
          </p:cNvPr>
          <p:cNvSpPr/>
          <p:nvPr/>
        </p:nvSpPr>
        <p:spPr>
          <a:xfrm>
            <a:off x="0" y="0"/>
            <a:ext cx="9144000" cy="478405"/>
          </a:xfrm>
          <a:prstGeom prst="rect">
            <a:avLst/>
          </a:prstGeom>
          <a:solidFill>
            <a:srgbClr val="002060"/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7F5622-0621-40B3-90CF-FE1E99F4C40D}"/>
              </a:ext>
            </a:extLst>
          </p:cNvPr>
          <p:cNvGrpSpPr/>
          <p:nvPr/>
        </p:nvGrpSpPr>
        <p:grpSpPr>
          <a:xfrm>
            <a:off x="6268749" y="2980090"/>
            <a:ext cx="834758" cy="676038"/>
            <a:chOff x="3453579" y="4038601"/>
            <a:chExt cx="834758" cy="676038"/>
          </a:xfrm>
        </p:grpSpPr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15021482-6F86-4AF3-98C2-9251251AC25E}"/>
                </a:ext>
              </a:extLst>
            </p:cNvPr>
            <p:cNvSpPr/>
            <p:nvPr/>
          </p:nvSpPr>
          <p:spPr>
            <a:xfrm>
              <a:off x="3453579" y="4038601"/>
              <a:ext cx="834758" cy="321988"/>
            </a:xfrm>
            <a:prstGeom prst="rightArrow">
              <a:avLst>
                <a:gd name="adj1" fmla="val 59709"/>
                <a:gd name="adj2" fmla="val 77565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3873FCBE-14A5-4158-A35C-80B3D7AA23F4}"/>
                </a:ext>
              </a:extLst>
            </p:cNvPr>
            <p:cNvSpPr/>
            <p:nvPr/>
          </p:nvSpPr>
          <p:spPr>
            <a:xfrm>
              <a:off x="3453579" y="4392651"/>
              <a:ext cx="834758" cy="321988"/>
            </a:xfrm>
            <a:prstGeom prst="rightArrow">
              <a:avLst>
                <a:gd name="adj1" fmla="val 59709"/>
                <a:gd name="adj2" fmla="val 77565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2AF6761-FAB1-6447-942C-99AB2DD3143D}"/>
              </a:ext>
            </a:extLst>
          </p:cNvPr>
          <p:cNvSpPr txBox="1"/>
          <p:nvPr/>
        </p:nvSpPr>
        <p:spPr>
          <a:xfrm>
            <a:off x="2763297" y="3916175"/>
            <a:ext cx="55613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i="1" dirty="0">
                <a:solidFill>
                  <a:srgbClr val="FEDE93"/>
                </a:solidFill>
                <a:effectLst>
                  <a:outerShdw blurRad="38100" dist="88900" dir="2700000" algn="tl">
                    <a:srgbClr val="000000">
                      <a:alpha val="60000"/>
                    </a:srgbClr>
                  </a:outerShdw>
                </a:effectLst>
                <a:latin typeface="Tw Cen MT Condensed Extra Bold" panose="020B0803020202020204" pitchFamily="34" charset="0"/>
              </a:rPr>
              <a:t>God’s work through the early church in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FEDE93"/>
              </a:solidFill>
              <a:effectLst>
                <a:outerShdw blurRad="38100" dist="88900" dir="2700000" algn="tl">
                  <a:srgbClr val="000000">
                    <a:alpha val="60000"/>
                  </a:srgbClr>
                </a:outerShdw>
              </a:effectLst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00B275-2835-C644-B81B-E9DC79DDBC93}"/>
              </a:ext>
            </a:extLst>
          </p:cNvPr>
          <p:cNvSpPr txBox="1"/>
          <p:nvPr/>
        </p:nvSpPr>
        <p:spPr>
          <a:xfrm>
            <a:off x="2763297" y="4909691"/>
            <a:ext cx="5561355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i="1" dirty="0">
                <a:solidFill>
                  <a:srgbClr val="FEDE93"/>
                </a:solidFill>
                <a:effectLst>
                  <a:outerShdw blurRad="38100" dist="88900" dir="2700000" algn="tl">
                    <a:srgbClr val="000000">
                      <a:alpha val="60000"/>
                    </a:srgbClr>
                  </a:outerShdw>
                </a:effectLst>
                <a:latin typeface="Tw Cen MT Condensed Extra Bold" panose="020B0803020202020204" pitchFamily="34" charset="0"/>
              </a:rPr>
              <a:t>Acts</a:t>
            </a:r>
            <a:endParaRPr kumimoji="0" lang="en-US" sz="8000" b="0" i="1" u="none" strike="noStrike" kern="1200" cap="none" spc="0" normalizeH="0" baseline="0" noProof="0" dirty="0">
              <a:ln>
                <a:noFill/>
              </a:ln>
              <a:solidFill>
                <a:srgbClr val="FEDE93"/>
              </a:solidFill>
              <a:effectLst>
                <a:outerShdw blurRad="38100" dist="88900" dir="2700000" algn="tl">
                  <a:srgbClr val="000000">
                    <a:alpha val="60000"/>
                  </a:srgbClr>
                </a:outerShdw>
              </a:effectLst>
              <a:uLnTx/>
              <a:uFillTx/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91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0066"/>
            </a:gs>
            <a:gs pos="100000">
              <a:schemeClr val="tx1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29853"/>
            <a:ext cx="9143999" cy="730638"/>
          </a:xfrm>
          <a:effectLst/>
        </p:spPr>
        <p:txBody>
          <a:bodyPr/>
          <a:lstStyle/>
          <a:p>
            <a:pPr>
              <a:defRPr/>
            </a:pPr>
            <a:r>
              <a:rPr lang="en-US" sz="3600" b="1" dirty="0">
                <a:effectLst/>
                <a:latin typeface="Arial" charset="0"/>
                <a:ea typeface="ＭＳ Ｐゴシック" charset="0"/>
                <a:cs typeface="ＭＳ Ｐゴシック" charset="0"/>
              </a:rPr>
              <a:t>Opposition &amp; Response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33D215-3D92-0E4A-8EE0-F8D2925814FE}"/>
              </a:ext>
            </a:extLst>
          </p:cNvPr>
          <p:cNvGrpSpPr/>
          <p:nvPr/>
        </p:nvGrpSpPr>
        <p:grpSpPr>
          <a:xfrm>
            <a:off x="5340113" y="1470268"/>
            <a:ext cx="2833733" cy="3712554"/>
            <a:chOff x="5340113" y="1470268"/>
            <a:chExt cx="2833733" cy="3712554"/>
          </a:xfrm>
        </p:grpSpPr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DB8E767E-3336-5C48-831B-E2EE8ABA1E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0113" y="1470268"/>
              <a:ext cx="2833733" cy="730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35" tIns="45718" rIns="91435" bIns="45718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Arial"/>
                  <a:ea typeface="ＭＳ Ｐゴシック" pitchFamily="-108" charset="-128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Arial" charset="0"/>
                  <a:ea typeface="ＭＳ Ｐゴシック" pitchFamily="-108" charset="-128"/>
                  <a:cs typeface="ＭＳ Ｐゴシック" pitchFamily="-108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Arial" charset="0"/>
                  <a:ea typeface="ＭＳ Ｐゴシック" pitchFamily="-108" charset="-128"/>
                  <a:cs typeface="ＭＳ Ｐゴシック" pitchFamily="-108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Arial" charset="0"/>
                  <a:ea typeface="ＭＳ Ｐゴシック" pitchFamily="-108" charset="-128"/>
                  <a:cs typeface="ＭＳ Ｐゴシック" pitchFamily="-108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Arial" charset="0"/>
                  <a:ea typeface="ＭＳ Ｐゴシック" pitchFamily="-108" charset="-128"/>
                  <a:cs typeface="ＭＳ Ｐゴシック" pitchFamily="-108" charset="-128"/>
                </a:defRPr>
              </a:lvl5pPr>
              <a:lvl6pPr marL="457177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2" charset="0"/>
                </a:defRPr>
              </a:lvl6pPr>
              <a:lvl7pPr marL="91435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2" charset="0"/>
                </a:defRPr>
              </a:lvl7pPr>
              <a:lvl8pPr marL="137153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2" charset="0"/>
                </a:defRPr>
              </a:lvl8pPr>
              <a:lvl9pPr marL="182870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2" charset="0"/>
                </a:defRPr>
              </a:lvl9pPr>
            </a:lstStyle>
            <a:p>
              <a:pPr defTabSz="914400">
                <a:defRPr/>
              </a:pPr>
              <a:r>
                <a:rPr lang="en-US" sz="3600" b="1" kern="0" dirty="0">
                  <a:effectLst/>
                  <a:latin typeface="Arial" charset="0"/>
                  <a:ea typeface="ＭＳ Ｐゴシック" charset="0"/>
                  <a:cs typeface="ＭＳ Ｐゴシック" charset="0"/>
                </a:rPr>
                <a:t>Internal</a:t>
              </a:r>
            </a:p>
          </p:txBody>
        </p:sp>
        <p:pic>
          <p:nvPicPr>
            <p:cNvPr id="8" name="Picture 2" descr="Image result for church icon">
              <a:extLst>
                <a:ext uri="{FF2B5EF4-FFF2-40B4-BE49-F238E27FC236}">
                  <a16:creationId xmlns:a16="http://schemas.microsoft.com/office/drawing/2014/main" id="{B89E9D7A-1DF8-734A-94A3-E5AFE10680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8670" y="2506203"/>
              <a:ext cx="2676619" cy="2676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23549C8-4393-564D-A69B-9BEA54FF3CA5}"/>
              </a:ext>
            </a:extLst>
          </p:cNvPr>
          <p:cNvGrpSpPr/>
          <p:nvPr/>
        </p:nvGrpSpPr>
        <p:grpSpPr>
          <a:xfrm>
            <a:off x="1174936" y="1470268"/>
            <a:ext cx="2833733" cy="3712554"/>
            <a:chOff x="912394" y="1470268"/>
            <a:chExt cx="2833733" cy="3712554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76159E5E-B782-174E-AF77-502FF78FF3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394" y="1470268"/>
              <a:ext cx="2833733" cy="730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35" tIns="45718" rIns="91435" bIns="45718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Arial"/>
                  <a:ea typeface="ＭＳ Ｐゴシック" pitchFamily="-108" charset="-128"/>
                  <a:cs typeface="Arial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Arial" charset="0"/>
                  <a:ea typeface="ＭＳ Ｐゴシック" pitchFamily="-108" charset="-128"/>
                  <a:cs typeface="ＭＳ Ｐゴシック" pitchFamily="-108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Arial" charset="0"/>
                  <a:ea typeface="ＭＳ Ｐゴシック" pitchFamily="-108" charset="-128"/>
                  <a:cs typeface="ＭＳ Ｐゴシック" pitchFamily="-108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Arial" charset="0"/>
                  <a:ea typeface="ＭＳ Ｐゴシック" pitchFamily="-108" charset="-128"/>
                  <a:cs typeface="ＭＳ Ｐゴシック" pitchFamily="-108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bg1"/>
                  </a:solidFill>
                  <a:latin typeface="Arial" charset="0"/>
                  <a:ea typeface="ＭＳ Ｐゴシック" pitchFamily="-108" charset="-128"/>
                  <a:cs typeface="ＭＳ Ｐゴシック" pitchFamily="-108" charset="-128"/>
                </a:defRPr>
              </a:lvl5pPr>
              <a:lvl6pPr marL="457177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2" charset="0"/>
                </a:defRPr>
              </a:lvl6pPr>
              <a:lvl7pPr marL="914353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2" charset="0"/>
                </a:defRPr>
              </a:lvl7pPr>
              <a:lvl8pPr marL="137153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2" charset="0"/>
                </a:defRPr>
              </a:lvl8pPr>
              <a:lvl9pPr marL="1828706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-112" charset="0"/>
                </a:defRPr>
              </a:lvl9pPr>
            </a:lstStyle>
            <a:p>
              <a:pPr defTabSz="914400">
                <a:defRPr/>
              </a:pPr>
              <a:r>
                <a:rPr lang="en-US" sz="3600" b="1" kern="0" dirty="0">
                  <a:effectLst/>
                  <a:latin typeface="Arial" charset="0"/>
                  <a:ea typeface="ＭＳ Ｐゴシック" charset="0"/>
                  <a:cs typeface="ＭＳ Ｐゴシック" charset="0"/>
                </a:rPr>
                <a:t>External</a:t>
              </a:r>
            </a:p>
          </p:txBody>
        </p:sp>
        <p:pic>
          <p:nvPicPr>
            <p:cNvPr id="9" name="Picture 2" descr="Image result for church icon">
              <a:extLst>
                <a:ext uri="{FF2B5EF4-FFF2-40B4-BE49-F238E27FC236}">
                  <a16:creationId xmlns:a16="http://schemas.microsoft.com/office/drawing/2014/main" id="{4E938A62-2D1B-4E47-967B-EB915CBB81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951" y="2506203"/>
              <a:ext cx="2676619" cy="2676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Lightning Bolt 1">
            <a:extLst>
              <a:ext uri="{FF2B5EF4-FFF2-40B4-BE49-F238E27FC236}">
                <a16:creationId xmlns:a16="http://schemas.microsoft.com/office/drawing/2014/main" id="{84D74B9D-3A82-B14F-93AC-168B08AB7235}"/>
              </a:ext>
            </a:extLst>
          </p:cNvPr>
          <p:cNvSpPr/>
          <p:nvPr/>
        </p:nvSpPr>
        <p:spPr bwMode="auto">
          <a:xfrm>
            <a:off x="534146" y="1946496"/>
            <a:ext cx="932507" cy="914400"/>
          </a:xfrm>
          <a:prstGeom prst="lightningBol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</p:txBody>
      </p:sp>
      <p:sp>
        <p:nvSpPr>
          <p:cNvPr id="11" name="Lightning Bolt 10">
            <a:extLst>
              <a:ext uri="{FF2B5EF4-FFF2-40B4-BE49-F238E27FC236}">
                <a16:creationId xmlns:a16="http://schemas.microsoft.com/office/drawing/2014/main" id="{D2498DCC-8486-BA4B-89D4-203105C82295}"/>
              </a:ext>
            </a:extLst>
          </p:cNvPr>
          <p:cNvSpPr/>
          <p:nvPr/>
        </p:nvSpPr>
        <p:spPr bwMode="auto">
          <a:xfrm rot="17053972">
            <a:off x="6248297" y="4108942"/>
            <a:ext cx="557577" cy="530248"/>
          </a:xfrm>
          <a:prstGeom prst="lightningBol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</p:txBody>
      </p:sp>
      <p:sp>
        <p:nvSpPr>
          <p:cNvPr id="12" name="Lightning Bolt 11">
            <a:extLst>
              <a:ext uri="{FF2B5EF4-FFF2-40B4-BE49-F238E27FC236}">
                <a16:creationId xmlns:a16="http://schemas.microsoft.com/office/drawing/2014/main" id="{64DBA3F5-7181-AA4F-986B-DADF9A68D6EF}"/>
              </a:ext>
            </a:extLst>
          </p:cNvPr>
          <p:cNvSpPr/>
          <p:nvPr/>
        </p:nvSpPr>
        <p:spPr bwMode="auto">
          <a:xfrm rot="9217220">
            <a:off x="6791552" y="3806296"/>
            <a:ext cx="504693" cy="585810"/>
          </a:xfrm>
          <a:prstGeom prst="lightningBol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36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86C81D-9FD5-49ED-A318-EFEE5D6FB74F}"/>
              </a:ext>
            </a:extLst>
          </p:cNvPr>
          <p:cNvSpPr/>
          <p:nvPr/>
        </p:nvSpPr>
        <p:spPr bwMode="auto">
          <a:xfrm>
            <a:off x="0" y="0"/>
            <a:ext cx="9144000" cy="6954253"/>
          </a:xfrm>
          <a:prstGeom prst="rect">
            <a:avLst/>
          </a:prstGeom>
          <a:ln>
            <a:noFill/>
            <a:headEnd type="none" w="med" len="med"/>
            <a:tailEnd type="stealth"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112" charset="0"/>
            </a:endParaRPr>
          </a:p>
        </p:txBody>
      </p:sp>
      <p:pic>
        <p:nvPicPr>
          <p:cNvPr id="3074" name="Picture 2" descr="UNIVERSAL - Book Ends &amp; Book Supports Clip Board Type: Bookends Size: 5-7/8  x 8-1/4 x 9 (Inch) - 46947461 - MSC Industrial Supply">
            <a:extLst>
              <a:ext uri="{FF2B5EF4-FFF2-40B4-BE49-F238E27FC236}">
                <a16:creationId xmlns:a16="http://schemas.microsoft.com/office/drawing/2014/main" id="{E33AE827-33D8-4B5C-979A-7CBA883F4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9" y="904874"/>
            <a:ext cx="6551195" cy="578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C64EAD-2451-48D6-A052-73ED9E6DB782}"/>
              </a:ext>
            </a:extLst>
          </p:cNvPr>
          <p:cNvSpPr txBox="1"/>
          <p:nvPr/>
        </p:nvSpPr>
        <p:spPr>
          <a:xfrm>
            <a:off x="2249905" y="1355377"/>
            <a:ext cx="15400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Stephen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4BC97F-0119-4D89-ACE4-1402021A2B35}"/>
              </a:ext>
            </a:extLst>
          </p:cNvPr>
          <p:cNvSpPr txBox="1"/>
          <p:nvPr/>
        </p:nvSpPr>
        <p:spPr>
          <a:xfrm>
            <a:off x="6071938" y="2530461"/>
            <a:ext cx="15400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aul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632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23D09E-EF4F-425C-8A15-536DA98CFEF3}"/>
              </a:ext>
            </a:extLst>
          </p:cNvPr>
          <p:cNvSpPr txBox="1"/>
          <p:nvPr/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dirty="0">
                <a:solidFill>
                  <a:schemeClr val="bg1"/>
                </a:solidFill>
                <a:effectLst/>
                <a:ea typeface="ＭＳ Ｐゴシック" pitchFamily="-108" charset="-128"/>
                <a:cs typeface="Arial"/>
              </a:rPr>
              <a:t>The Suffering </a:t>
            </a:r>
          </a:p>
          <a:p>
            <a:pPr marL="0" marR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solidFill>
                  <a:schemeClr val="bg1"/>
                </a:solidFill>
                <a:effectLst/>
                <a:ea typeface="ＭＳ Ｐゴシック" pitchFamily="-108" charset="-128"/>
                <a:cs typeface="Arial"/>
              </a:rPr>
              <a:t>(Acts 6:9-7:60)</a:t>
            </a:r>
          </a:p>
        </p:txBody>
      </p:sp>
      <p:pic>
        <p:nvPicPr>
          <p:cNvPr id="4098" name="Picture 2" descr="Yearning for the Light: Finding Hope in Life's Dark Tunnels | Psychology  Today">
            <a:extLst>
              <a:ext uri="{FF2B5EF4-FFF2-40B4-BE49-F238E27FC236}">
                <a16:creationId xmlns:a16="http://schemas.microsoft.com/office/drawing/2014/main" id="{2434B13B-B3CA-4AA9-ADAF-B2DFC2AF8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8"/>
          <a:stretch/>
        </p:blipFill>
        <p:spPr bwMode="auto">
          <a:xfrm>
            <a:off x="685800" y="1981200"/>
            <a:ext cx="7772400" cy="41148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9884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C44CA0-B32D-435B-A3AF-679EC756C982}"/>
              </a:ext>
            </a:extLst>
          </p:cNvPr>
          <p:cNvSpPr txBox="1"/>
          <p:nvPr/>
        </p:nvSpPr>
        <p:spPr>
          <a:xfrm>
            <a:off x="1004637" y="645238"/>
            <a:ext cx="713472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>John 15:20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Remember the word that I said to you: ‘A servant is not greater than his master.’ If they persecuted me, they will also persecute you. . .</a:t>
            </a:r>
            <a:endParaRPr lang="en-US" sz="2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F5C33-F1FE-45E1-A883-1DD7824A62B4}"/>
              </a:ext>
            </a:extLst>
          </p:cNvPr>
          <p:cNvSpPr txBox="1"/>
          <p:nvPr/>
        </p:nvSpPr>
        <p:spPr>
          <a:xfrm>
            <a:off x="505326" y="3430681"/>
            <a:ext cx="80972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bg1"/>
                </a:solidFill>
                <a:effectLst/>
                <a:latin typeface="+mj-lt"/>
              </a:rPr>
              <a:t>2 Timothy 3:12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Indeed, all who desire to live a godly life in Christ Jesus will be persecuted,</a:t>
            </a:r>
          </a:p>
        </p:txBody>
      </p:sp>
    </p:spTree>
    <p:extLst>
      <p:ext uri="{BB962C8B-B14F-4D97-AF65-F5344CB8AC3E}">
        <p14:creationId xmlns:p14="http://schemas.microsoft.com/office/powerpoint/2010/main" val="25359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23D09E-EF4F-425C-8A15-536DA98CFEF3}"/>
              </a:ext>
            </a:extLst>
          </p:cNvPr>
          <p:cNvSpPr txBox="1"/>
          <p:nvPr/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i="1" dirty="0">
                <a:solidFill>
                  <a:schemeClr val="bg1"/>
                </a:solidFill>
                <a:effectLst/>
                <a:ea typeface="ＭＳ Ｐゴシック" pitchFamily="-108" charset="-128"/>
                <a:cs typeface="Arial"/>
              </a:rPr>
              <a:t>Level 1 suffering: Disputes about the Bible</a:t>
            </a:r>
            <a:r>
              <a:rPr lang="en-US" sz="2800" i="1" dirty="0">
                <a:solidFill>
                  <a:schemeClr val="bg1"/>
                </a:solidFill>
                <a:ea typeface="ＭＳ Ｐゴシック" pitchFamily="-108" charset="-128"/>
                <a:cs typeface="Arial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ea typeface="ＭＳ Ｐゴシック" pitchFamily="-108" charset="-128"/>
                <a:cs typeface="Arial"/>
              </a:rPr>
              <a:t>(6:9-10)</a:t>
            </a:r>
          </a:p>
        </p:txBody>
      </p:sp>
      <p:pic>
        <p:nvPicPr>
          <p:cNvPr id="4098" name="Picture 2" descr="Yearning for the Light: Finding Hope in Life's Dark Tunnels | Psychology  Today">
            <a:extLst>
              <a:ext uri="{FF2B5EF4-FFF2-40B4-BE49-F238E27FC236}">
                <a16:creationId xmlns:a16="http://schemas.microsoft.com/office/drawing/2014/main" id="{2434B13B-B3CA-4AA9-ADAF-B2DFC2AF8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8"/>
          <a:stretch/>
        </p:blipFill>
        <p:spPr bwMode="auto">
          <a:xfrm>
            <a:off x="685800" y="1981200"/>
            <a:ext cx="7772400" cy="41148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7D567B-42B8-4991-8BBD-F3F5EF2572E8}"/>
              </a:ext>
            </a:extLst>
          </p:cNvPr>
          <p:cNvSpPr txBox="1"/>
          <p:nvPr/>
        </p:nvSpPr>
        <p:spPr>
          <a:xfrm>
            <a:off x="0" y="1150094"/>
            <a:ext cx="7772399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Level 2 suffering: Public false accusation</a:t>
            </a:r>
            <a:r>
              <a:rPr lang="en-US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(6:8-7:1)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2BF19B-7C05-416D-8CEC-F287D68D2D31}"/>
              </a:ext>
            </a:extLst>
          </p:cNvPr>
          <p:cNvSpPr txBox="1"/>
          <p:nvPr/>
        </p:nvSpPr>
        <p:spPr>
          <a:xfrm>
            <a:off x="8018" y="1988297"/>
            <a:ext cx="8847224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Level 3 suffering: Rejection of confrontation of sin </a:t>
            </a: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(7:2-53)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3F150E-A1A6-4661-946B-2E2C4596C9F6}"/>
              </a:ext>
            </a:extLst>
          </p:cNvPr>
          <p:cNvSpPr txBox="1"/>
          <p:nvPr/>
        </p:nvSpPr>
        <p:spPr>
          <a:xfrm>
            <a:off x="685800" y="2750703"/>
            <a:ext cx="5227721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Abraham obeyed God (vs. 2-8)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B918E1-EEB4-4DE7-8497-C863E76AC793}"/>
              </a:ext>
            </a:extLst>
          </p:cNvPr>
          <p:cNvSpPr txBox="1"/>
          <p:nvPr/>
        </p:nvSpPr>
        <p:spPr>
          <a:xfrm>
            <a:off x="685800" y="3320199"/>
            <a:ext cx="6683541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Jacob and Joseph obeyed God (vs. 9-16)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A15A84-3E94-43FC-BF41-C305434D4697}"/>
              </a:ext>
            </a:extLst>
          </p:cNvPr>
          <p:cNvSpPr txBox="1"/>
          <p:nvPr/>
        </p:nvSpPr>
        <p:spPr>
          <a:xfrm>
            <a:off x="685800" y="3889695"/>
            <a:ext cx="7555832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Moses obeyed God but was rejected (vs. 17-44)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A30DA0-3907-4C84-B569-6EAC52638A3B}"/>
              </a:ext>
            </a:extLst>
          </p:cNvPr>
          <p:cNvSpPr txBox="1"/>
          <p:nvPr/>
        </p:nvSpPr>
        <p:spPr>
          <a:xfrm>
            <a:off x="685800" y="4459191"/>
            <a:ext cx="8103268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Joshua, David, &amp; Solomon obeyed God</a:t>
            </a:r>
            <a:r>
              <a:rPr lang="en-US" sz="28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(vs. 45-50)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852075-33BA-481C-A341-603099907F62}"/>
              </a:ext>
            </a:extLst>
          </p:cNvPr>
          <p:cNvSpPr txBox="1"/>
          <p:nvPr/>
        </p:nvSpPr>
        <p:spPr>
          <a:xfrm>
            <a:off x="685800" y="5028687"/>
            <a:ext cx="6882062" cy="54809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Jewish leaders do not obey God (vs. 51-53)</a:t>
            </a:r>
          </a:p>
        </p:txBody>
      </p:sp>
    </p:spTree>
    <p:extLst>
      <p:ext uri="{BB962C8B-B14F-4D97-AF65-F5344CB8AC3E}">
        <p14:creationId xmlns:p14="http://schemas.microsoft.com/office/powerpoint/2010/main" val="328808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113707-C6D4-434E-83DB-2AF18DC12F5A}"/>
              </a:ext>
            </a:extLst>
          </p:cNvPr>
          <p:cNvSpPr txBox="1"/>
          <p:nvPr/>
        </p:nvSpPr>
        <p:spPr>
          <a:xfrm>
            <a:off x="0" y="646366"/>
            <a:ext cx="9144000" cy="5552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“stiff-necked” </a:t>
            </a:r>
          </a:p>
          <a:p>
            <a:pPr marL="0" marR="457200" algn="ctr">
              <a:spcBef>
                <a:spcPts val="120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Exod</a:t>
            </a: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32:9; 33:3, 5; 34:9; </a:t>
            </a:r>
            <a:r>
              <a:rPr lang="en-US" sz="32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Deut</a:t>
            </a: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9:6, 13)</a:t>
            </a:r>
          </a:p>
          <a:p>
            <a:pPr marL="0" marR="45720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endParaRPr lang="en-US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45720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“uncircumcised in heart and ears” </a:t>
            </a:r>
          </a:p>
          <a:p>
            <a:pPr marL="0" marR="45720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(Lev 26:41; </a:t>
            </a:r>
            <a:r>
              <a:rPr lang="en-US" sz="32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Jer</a:t>
            </a: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4:4; 6:10; 9:26; </a:t>
            </a:r>
            <a:r>
              <a:rPr lang="en-US" sz="32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Ezek</a:t>
            </a: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44:7,9)</a:t>
            </a:r>
          </a:p>
          <a:p>
            <a:pPr marL="0" marR="45720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endParaRPr lang="en-US" sz="3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45720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“resist the Holy Spirit” </a:t>
            </a:r>
          </a:p>
          <a:p>
            <a:pPr marL="0" marR="457200" algn="ctr">
              <a:spcBef>
                <a:spcPts val="120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(Isa 63:10)</a:t>
            </a:r>
          </a:p>
        </p:txBody>
      </p:sp>
    </p:spTree>
    <p:extLst>
      <p:ext uri="{BB962C8B-B14F-4D97-AF65-F5344CB8AC3E}">
        <p14:creationId xmlns:p14="http://schemas.microsoft.com/office/powerpoint/2010/main" val="401814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2060</TotalTime>
  <Words>393</Words>
  <Application>Microsoft Office PowerPoint</Application>
  <PresentationFormat>On-screen Show (4:3)</PresentationFormat>
  <Paragraphs>54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Comic Sans MS</vt:lpstr>
      <vt:lpstr>Times New Roman</vt:lpstr>
      <vt:lpstr>Tw Cen MT Condensed Extra Bold</vt:lpstr>
      <vt:lpstr>49_Blank Presentation</vt:lpstr>
      <vt:lpstr>50_Blank Presentation</vt:lpstr>
      <vt:lpstr>Jim Elliot</vt:lpstr>
      <vt:lpstr>PowerPoint Presentation</vt:lpstr>
      <vt:lpstr>PowerPoint Presentation</vt:lpstr>
      <vt:lpstr>Opposition &amp; Response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Sermon Title</dc:title>
  <dc:creator>Rick Griffith</dc:creator>
  <cp:lastModifiedBy>James</cp:lastModifiedBy>
  <cp:revision>177</cp:revision>
  <dcterms:created xsi:type="dcterms:W3CDTF">2014-08-02T06:39:19Z</dcterms:created>
  <dcterms:modified xsi:type="dcterms:W3CDTF">2021-03-13T05:41:41Z</dcterms:modified>
</cp:coreProperties>
</file>