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Lst>
  <p:notesMasterIdLst>
    <p:notesMasterId r:id="rId29"/>
  </p:notesMasterIdLst>
  <p:handoutMasterIdLst>
    <p:handoutMasterId r:id="rId30"/>
  </p:handoutMasterIdLst>
  <p:sldIdLst>
    <p:sldId id="4348" r:id="rId2"/>
    <p:sldId id="4380" r:id="rId3"/>
    <p:sldId id="4360" r:id="rId4"/>
    <p:sldId id="4392" r:id="rId5"/>
    <p:sldId id="4413" r:id="rId6"/>
    <p:sldId id="4390" r:id="rId7"/>
    <p:sldId id="4389" r:id="rId8"/>
    <p:sldId id="4393" r:id="rId9"/>
    <p:sldId id="4364" r:id="rId10"/>
    <p:sldId id="4399" r:id="rId11"/>
    <p:sldId id="4403" r:id="rId12"/>
    <p:sldId id="4402" r:id="rId13"/>
    <p:sldId id="4405" r:id="rId14"/>
    <p:sldId id="4404" r:id="rId15"/>
    <p:sldId id="4406" r:id="rId16"/>
    <p:sldId id="4414" r:id="rId17"/>
    <p:sldId id="4407" r:id="rId18"/>
    <p:sldId id="4410" r:id="rId19"/>
    <p:sldId id="4409" r:id="rId20"/>
    <p:sldId id="4412" r:id="rId21"/>
    <p:sldId id="3827" r:id="rId22"/>
    <p:sldId id="3829" r:id="rId23"/>
    <p:sldId id="4415" r:id="rId24"/>
    <p:sldId id="4416" r:id="rId25"/>
    <p:sldId id="4417" r:id="rId26"/>
    <p:sldId id="4418" r:id="rId27"/>
    <p:sldId id="43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469A2-5090-403E-A589-18DDF8106C5C}">
          <p14:sldIdLst/>
        </p14:section>
        <p14:section name="Service" id="{2AA2B6A4-B253-4A39-9162-E4E04CF64E63}">
          <p14:sldIdLst>
            <p14:sldId id="4348"/>
            <p14:sldId id="4380"/>
            <p14:sldId id="4360"/>
            <p14:sldId id="4392"/>
            <p14:sldId id="4413"/>
            <p14:sldId id="4390"/>
            <p14:sldId id="4389"/>
            <p14:sldId id="4393"/>
            <p14:sldId id="4364"/>
            <p14:sldId id="4399"/>
            <p14:sldId id="4403"/>
            <p14:sldId id="4402"/>
            <p14:sldId id="4405"/>
            <p14:sldId id="4404"/>
            <p14:sldId id="4406"/>
            <p14:sldId id="4414"/>
            <p14:sldId id="4407"/>
            <p14:sldId id="4410"/>
            <p14:sldId id="4409"/>
            <p14:sldId id="4412"/>
            <p14:sldId id="3827"/>
            <p14:sldId id="3829"/>
            <p14:sldId id="4415"/>
            <p14:sldId id="4416"/>
            <p14:sldId id="4417"/>
            <p14:sldId id="4418"/>
            <p14:sldId id="4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551400"/>
    <a:srgbClr val="EDE0BE"/>
    <a:srgbClr val="345E8A"/>
    <a:srgbClr val="0000CC"/>
    <a:srgbClr val="6D553E"/>
    <a:srgbClr val="C00000"/>
    <a:srgbClr val="E8D9B8"/>
    <a:srgbClr val="000000"/>
    <a:srgbClr val="B01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94035" autoAdjust="0"/>
  </p:normalViewPr>
  <p:slideViewPr>
    <p:cSldViewPr snapToGrid="0">
      <p:cViewPr>
        <p:scale>
          <a:sx n="80" d="100"/>
          <a:sy n="80" d="100"/>
        </p:scale>
        <p:origin x="864" y="19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1986" y="5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6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6584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09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0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08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46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2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32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66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7654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54793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86118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69003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Only">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49083A-A690-4EDC-BA99-B2064D3AB7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911290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0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4" name="Picture 3">
            <a:extLst>
              <a:ext uri="{FF2B5EF4-FFF2-40B4-BE49-F238E27FC236}">
                <a16:creationId xmlns:a16="http://schemas.microsoft.com/office/drawing/2014/main" id="{E0F290B6-8ADF-4BD9-85D3-627FA759C0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6961" y="210821"/>
            <a:ext cx="2665524" cy="1768653"/>
          </a:xfrm>
          <a:prstGeom prst="rect">
            <a:avLst/>
          </a:prstGeom>
          <a:ln>
            <a:noFill/>
          </a:ln>
        </p:spPr>
      </p:pic>
    </p:spTree>
    <p:extLst>
      <p:ext uri="{BB962C8B-B14F-4D97-AF65-F5344CB8AC3E}">
        <p14:creationId xmlns:p14="http://schemas.microsoft.com/office/powerpoint/2010/main" val="354812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10" name="Picture 9">
            <a:extLst>
              <a:ext uri="{FF2B5EF4-FFF2-40B4-BE49-F238E27FC236}">
                <a16:creationId xmlns:a16="http://schemas.microsoft.com/office/drawing/2014/main" id="{16C6F230-C409-459C-9F6D-1BAFADE545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6961" y="210821"/>
            <a:ext cx="2665524" cy="1768653"/>
          </a:xfrm>
          <a:prstGeom prst="rect">
            <a:avLst/>
          </a:prstGeom>
          <a:ln>
            <a:noFill/>
          </a:ln>
        </p:spPr>
      </p:pic>
    </p:spTree>
    <p:extLst>
      <p:ext uri="{BB962C8B-B14F-4D97-AF65-F5344CB8AC3E}">
        <p14:creationId xmlns:p14="http://schemas.microsoft.com/office/powerpoint/2010/main" val="195207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4" name="Picture 3">
            <a:extLst>
              <a:ext uri="{FF2B5EF4-FFF2-40B4-BE49-F238E27FC236}">
                <a16:creationId xmlns:a16="http://schemas.microsoft.com/office/drawing/2014/main" id="{3331568A-256F-4FEE-94F4-B8EE55BFD1C7}"/>
              </a:ext>
            </a:extLst>
          </p:cNvPr>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5054" y="206260"/>
            <a:ext cx="3176653" cy="1780482"/>
          </a:xfrm>
          <a:prstGeom prst="rect">
            <a:avLst/>
          </a:prstGeom>
        </p:spPr>
      </p:pic>
    </p:spTree>
    <p:extLst>
      <p:ext uri="{BB962C8B-B14F-4D97-AF65-F5344CB8AC3E}">
        <p14:creationId xmlns:p14="http://schemas.microsoft.com/office/powerpoint/2010/main" val="237505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97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C6DCF30E-E4AC-48FD-9738-DEB04830E79F}"/>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372084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B21CD-BD50-45DC-943F-6A626E083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323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3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Title Only">
    <p:bg>
      <p:bgPr>
        <a:solidFill>
          <a:schemeClr val="tx1"/>
        </a:solidFill>
        <a:effectLst/>
      </p:bgPr>
    </p:bg>
    <p:spTree>
      <p:nvGrpSpPr>
        <p:cNvPr id="1" name=""/>
        <p:cNvGrpSpPr/>
        <p:nvPr/>
      </p:nvGrpSpPr>
      <p:grpSpPr>
        <a:xfrm>
          <a:off x="0" y="0"/>
          <a:ext cx="0" cy="0"/>
          <a:chOff x="0" y="0"/>
          <a:chExt cx="0" cy="0"/>
        </a:xfrm>
      </p:grpSpPr>
      <p:pic>
        <p:nvPicPr>
          <p:cNvPr id="2" name="Picture 2" descr="lakers | What does it mean that Jesus is the first born from the dead?">
            <a:extLst>
              <a:ext uri="{FF2B5EF4-FFF2-40B4-BE49-F238E27FC236}">
                <a16:creationId xmlns:a16="http://schemas.microsoft.com/office/drawing/2014/main" id="{73EED69E-84E9-4679-AB59-689B0BEA38E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6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5775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9" r:id="rId9"/>
    <p:sldLayoutId id="214748373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cid:0D5442FE-3C53-4B59-A74C-4B20C317433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645716" y="730649"/>
            <a:ext cx="4385008"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what</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D1407254-3E3E-4D0D-847F-A967ED4EBC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16306">
            <a:off x="424031" y="618101"/>
            <a:ext cx="4669282" cy="2932917"/>
          </a:xfrm>
          <a:prstGeom prst="rect">
            <a:avLst/>
          </a:prstGeom>
        </p:spPr>
      </p:pic>
    </p:spTree>
    <p:extLst>
      <p:ext uri="{BB962C8B-B14F-4D97-AF65-F5344CB8AC3E}">
        <p14:creationId xmlns:p14="http://schemas.microsoft.com/office/powerpoint/2010/main" val="2457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344170" y="5102501"/>
            <a:ext cx="6056630"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15</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He is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image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the invisible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God</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
        <p:nvSpPr>
          <p:cNvPr id="9" name="Rectangle 8">
            <a:extLst>
              <a:ext uri="{FF2B5EF4-FFF2-40B4-BE49-F238E27FC236}">
                <a16:creationId xmlns:a16="http://schemas.microsoft.com/office/drawing/2014/main" id="{58CFD5CD-44C8-4A17-A013-FF40BC90EFF0}"/>
              </a:ext>
            </a:extLst>
          </p:cNvPr>
          <p:cNvSpPr/>
          <p:nvPr/>
        </p:nvSpPr>
        <p:spPr>
          <a:xfrm>
            <a:off x="4144010" y="106940"/>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400005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helangelo's painting from the ceiling of the Sistine Chapel">
            <a:extLst>
              <a:ext uri="{FF2B5EF4-FFF2-40B4-BE49-F238E27FC236}">
                <a16:creationId xmlns:a16="http://schemas.microsoft.com/office/drawing/2014/main" id="{1C0C31E8-7BCE-4185-BCAD-0E29F79841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579245"/>
            <a:ext cx="6858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487FD4-E9B3-4B18-99E2-6929B70785BC}"/>
              </a:ext>
            </a:extLst>
          </p:cNvPr>
          <p:cNvSpPr/>
          <p:nvPr/>
        </p:nvSpPr>
        <p:spPr>
          <a:xfrm>
            <a:off x="2804160" y="289820"/>
            <a:ext cx="5977809" cy="769441"/>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What about Man?</a:t>
            </a:r>
          </a:p>
        </p:txBody>
      </p:sp>
      <p:sp>
        <p:nvSpPr>
          <p:cNvPr id="11" name="TextBox 10">
            <a:extLst>
              <a:ext uri="{FF2B5EF4-FFF2-40B4-BE49-F238E27FC236}">
                <a16:creationId xmlns:a16="http://schemas.microsoft.com/office/drawing/2014/main" id="{3D59A412-FC27-4C2B-B52C-174083F4463D}"/>
              </a:ext>
            </a:extLst>
          </p:cNvPr>
          <p:cNvSpPr txBox="1"/>
          <p:nvPr/>
        </p:nvSpPr>
        <p:spPr>
          <a:xfrm>
            <a:off x="640080" y="4752298"/>
            <a:ext cx="7863840" cy="1815882"/>
          </a:xfrm>
          <a:prstGeom prst="rect">
            <a:avLst/>
          </a:prstGeom>
          <a:noFill/>
        </p:spPr>
        <p:txBody>
          <a:bodyPr wrap="square">
            <a:spAutoFit/>
          </a:bodyPr>
          <a:lstStyle/>
          <a:p>
            <a:pPr algn="ctr"/>
            <a:r>
              <a:rPr lang="en-US" sz="2800" i="0" dirty="0">
                <a:solidFill>
                  <a:schemeClr val="bg1"/>
                </a:solidFill>
                <a:effectLst/>
                <a:latin typeface="Arial" panose="020B0604020202020204" pitchFamily="34" charset="0"/>
                <a:cs typeface="Arial" panose="020B0604020202020204" pitchFamily="34" charset="0"/>
              </a:rPr>
              <a:t>So God created man in his own image,</a:t>
            </a:r>
            <a:br>
              <a:rPr lang="en-US" sz="2800" dirty="0">
                <a:solidFill>
                  <a:schemeClr val="bg1"/>
                </a:solidFill>
                <a:latin typeface="Arial" panose="020B0604020202020204" pitchFamily="34" charset="0"/>
                <a:cs typeface="Arial" panose="020B0604020202020204" pitchFamily="34" charset="0"/>
              </a:rPr>
            </a:br>
            <a:r>
              <a:rPr lang="en-US" sz="2800" i="0" dirty="0">
                <a:solidFill>
                  <a:schemeClr val="bg1"/>
                </a:solidFill>
                <a:effectLst/>
                <a:latin typeface="Arial" panose="020B0604020202020204" pitchFamily="34" charset="0"/>
                <a:cs typeface="Arial" panose="020B0604020202020204" pitchFamily="34" charset="0"/>
              </a:rPr>
              <a:t>in the image of God he created him;</a:t>
            </a:r>
            <a:br>
              <a:rPr lang="en-US" sz="2800" dirty="0">
                <a:solidFill>
                  <a:schemeClr val="bg1"/>
                </a:solidFill>
                <a:latin typeface="Arial" panose="020B0604020202020204" pitchFamily="34" charset="0"/>
                <a:cs typeface="Arial" panose="020B0604020202020204" pitchFamily="34" charset="0"/>
              </a:rPr>
            </a:br>
            <a:r>
              <a:rPr lang="en-US" sz="2800" i="0" dirty="0">
                <a:solidFill>
                  <a:schemeClr val="bg1"/>
                </a:solidFill>
                <a:effectLst/>
                <a:latin typeface="Arial" panose="020B0604020202020204" pitchFamily="34" charset="0"/>
                <a:cs typeface="Arial" panose="020B0604020202020204" pitchFamily="34" charset="0"/>
              </a:rPr>
              <a:t>male and female he created them.</a:t>
            </a:r>
          </a:p>
          <a:p>
            <a:pPr algn="ctr"/>
            <a:r>
              <a:rPr lang="en-US" sz="2800" dirty="0">
                <a:solidFill>
                  <a:schemeClr val="bg1"/>
                </a:solidFill>
                <a:latin typeface="Arial" panose="020B0604020202020204" pitchFamily="34" charset="0"/>
                <a:cs typeface="Arial" panose="020B0604020202020204" pitchFamily="34" charset="0"/>
              </a:rPr>
              <a:t>Gen 1:27 (ESV)</a:t>
            </a:r>
          </a:p>
        </p:txBody>
      </p:sp>
    </p:spTree>
    <p:extLst>
      <p:ext uri="{BB962C8B-B14F-4D97-AF65-F5344CB8AC3E}">
        <p14:creationId xmlns:p14="http://schemas.microsoft.com/office/powerpoint/2010/main" val="344036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627380" y="5204101"/>
            <a:ext cx="5099652"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all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creation</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p>
        </p:txBody>
      </p:sp>
      <p:sp>
        <p:nvSpPr>
          <p:cNvPr id="9" name="Rectangle 8">
            <a:extLst>
              <a:ext uri="{FF2B5EF4-FFF2-40B4-BE49-F238E27FC236}">
                <a16:creationId xmlns:a16="http://schemas.microsoft.com/office/drawing/2014/main" id="{2FFA7266-C662-46F9-824C-E1C7418F9EF9}"/>
              </a:ext>
            </a:extLst>
          </p:cNvPr>
          <p:cNvSpPr/>
          <p:nvPr/>
        </p:nvSpPr>
        <p:spPr>
          <a:xfrm>
            <a:off x="4144010" y="106940"/>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86939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D6BDB3-D264-4B3F-B9D9-6B48B99D4F39}"/>
              </a:ext>
            </a:extLst>
          </p:cNvPr>
          <p:cNvSpPr txBox="1"/>
          <p:nvPr/>
        </p:nvSpPr>
        <p:spPr>
          <a:xfrm>
            <a:off x="3285460" y="854289"/>
            <a:ext cx="5655340" cy="2972930"/>
          </a:xfrm>
          <a:prstGeom prst="rect">
            <a:avLst/>
          </a:prstGeom>
          <a:noFill/>
        </p:spPr>
        <p:txBody>
          <a:bodyPr wrap="square">
            <a:spAutoFit/>
          </a:bodyPr>
          <a:lstStyle/>
          <a:p>
            <a:pPr>
              <a:lnSpc>
                <a:spcPct val="108000"/>
              </a:lnSpc>
            </a:pPr>
            <a:r>
              <a:rPr lang="en-US" sz="3600" b="1" i="0" u="sng" dirty="0">
                <a:solidFill>
                  <a:srgbClr val="000000"/>
                </a:solidFill>
                <a:effectLst/>
                <a:latin typeface="Arial" panose="020B0604020202020204" pitchFamily="34" charset="0"/>
                <a:cs typeface="Arial" panose="020B0604020202020204" pitchFamily="34" charset="0"/>
              </a:rPr>
              <a:t>Definition of Firstborn</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Literal</a:t>
            </a:r>
          </a:p>
          <a:p>
            <a:pPr marL="914400" lvl="1" indent="-457200">
              <a:lnSpc>
                <a:spcPct val="108000"/>
              </a:lnSpc>
              <a:buFont typeface="Arial" panose="020B0604020202020204" pitchFamily="34" charset="0"/>
              <a:buChar char="•"/>
            </a:pPr>
            <a:r>
              <a:rPr lang="en-US" sz="3200" b="0" i="0" dirty="0">
                <a:solidFill>
                  <a:srgbClr val="000000"/>
                </a:solidFill>
                <a:effectLst/>
                <a:latin typeface="Arial" panose="020B0604020202020204" pitchFamily="34" charset="0"/>
                <a:cs typeface="Arial" panose="020B0604020202020204" pitchFamily="34" charset="0"/>
              </a:rPr>
              <a:t>Luke 2:7 &amp; </a:t>
            </a:r>
            <a:r>
              <a:rPr lang="en-US" sz="3200" dirty="0">
                <a:solidFill>
                  <a:srgbClr val="000000"/>
                </a:solidFill>
                <a:latin typeface="Arial" panose="020B0604020202020204" pitchFamily="34" charset="0"/>
                <a:cs typeface="Arial" panose="020B0604020202020204" pitchFamily="34" charset="0"/>
              </a:rPr>
              <a:t>Heb 11:28</a:t>
            </a:r>
          </a:p>
          <a:p>
            <a:pPr marL="457200" indent="-457200">
              <a:lnSpc>
                <a:spcPct val="108000"/>
              </a:lnSpc>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Place of Superiority</a:t>
            </a:r>
          </a:p>
          <a:p>
            <a:pPr marL="914400" lvl="1" indent="-457200">
              <a:lnSpc>
                <a:spcPct val="108000"/>
              </a:lnSpc>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Heb 1:6 &amp; Rev 1:5</a:t>
            </a:r>
            <a:endParaRPr lang="en-US" sz="3200" b="0" i="0" dirty="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4A9B57-E4B9-4511-AC52-C4E9C418FABA}"/>
              </a:ext>
            </a:extLst>
          </p:cNvPr>
          <p:cNvSpPr txBox="1"/>
          <p:nvPr/>
        </p:nvSpPr>
        <p:spPr>
          <a:xfrm>
            <a:off x="4197718" y="4172859"/>
            <a:ext cx="4572000" cy="1938992"/>
          </a:xfrm>
          <a:prstGeom prst="rect">
            <a:avLst/>
          </a:prstGeom>
          <a:noFill/>
        </p:spPr>
        <p:txBody>
          <a:bodyPr wrap="square">
            <a:spAutoFit/>
          </a:bodyPr>
          <a:lstStyle/>
          <a:p>
            <a:pPr algn="ctr"/>
            <a:r>
              <a:rPr lang="el-GR" sz="6000" b="1" i="0" dirty="0">
                <a:effectLst>
                  <a:outerShdw blurRad="38100" dist="50800" dir="2700000" algn="tl">
                    <a:schemeClr val="bg1"/>
                  </a:outerShdw>
                </a:effectLst>
                <a:latin typeface="blbGentium"/>
              </a:rPr>
              <a:t>πρωτότοκος</a:t>
            </a:r>
            <a:endParaRPr lang="en-US" sz="6000" b="1" i="0" dirty="0">
              <a:effectLst>
                <a:outerShdw blurRad="38100" dist="50800" dir="2700000" algn="tl">
                  <a:schemeClr val="bg1"/>
                </a:outerShdw>
              </a:effectLst>
              <a:latin typeface="blbGentium"/>
            </a:endParaRPr>
          </a:p>
          <a:p>
            <a:pPr algn="ctr"/>
            <a:r>
              <a:rPr lang="en-US" sz="6000" dirty="0">
                <a:effectLst>
                  <a:outerShdw blurRad="38100" dist="50800" dir="2700000" algn="tl">
                    <a:schemeClr val="bg1"/>
                  </a:outerShdw>
                </a:effectLst>
              </a:rPr>
              <a:t>pro-to'-to-kos </a:t>
            </a:r>
          </a:p>
        </p:txBody>
      </p:sp>
      <p:pic>
        <p:nvPicPr>
          <p:cNvPr id="5" name="Picture 4">
            <a:extLst>
              <a:ext uri="{FF2B5EF4-FFF2-40B4-BE49-F238E27FC236}">
                <a16:creationId xmlns:a16="http://schemas.microsoft.com/office/drawing/2014/main" id="{FC2D0164-9A35-4D96-8EF2-09ED7B451F70}"/>
              </a:ext>
            </a:extLst>
          </p:cNvPr>
          <p:cNvPicPr>
            <a:picLocks noChangeAspect="1"/>
          </p:cNvPicPr>
          <p:nvPr/>
        </p:nvPicPr>
        <p:blipFill>
          <a:blip r:embed="rId2">
            <a:clrChange>
              <a:clrFrom>
                <a:srgbClr val="FFF200"/>
              </a:clrFrom>
              <a:clrTo>
                <a:srgbClr val="FFF200">
                  <a:alpha val="0"/>
                </a:srgbClr>
              </a:clrTo>
            </a:clrChange>
          </a:blip>
          <a:stretch>
            <a:fillRect/>
          </a:stretch>
        </p:blipFill>
        <p:spPr>
          <a:xfrm>
            <a:off x="436614" y="1902379"/>
            <a:ext cx="2724150" cy="2670099"/>
          </a:xfrm>
          <a:prstGeom prst="rect">
            <a:avLst/>
          </a:prstGeom>
        </p:spPr>
      </p:pic>
      <p:sp>
        <p:nvSpPr>
          <p:cNvPr id="6" name="TextBox 5">
            <a:extLst>
              <a:ext uri="{FF2B5EF4-FFF2-40B4-BE49-F238E27FC236}">
                <a16:creationId xmlns:a16="http://schemas.microsoft.com/office/drawing/2014/main" id="{79D0215A-D9C4-40B9-BB06-6A2AC9D605C0}"/>
              </a:ext>
            </a:extLst>
          </p:cNvPr>
          <p:cNvSpPr txBox="1"/>
          <p:nvPr/>
        </p:nvSpPr>
        <p:spPr>
          <a:xfrm>
            <a:off x="436614" y="4429542"/>
            <a:ext cx="2255520" cy="2123658"/>
          </a:xfrm>
          <a:prstGeom prst="rect">
            <a:avLst/>
          </a:prstGeom>
          <a:noFill/>
        </p:spPr>
        <p:txBody>
          <a:bodyPr wrap="square">
            <a:spAutoFit/>
          </a:bodyPr>
          <a:lstStyle/>
          <a:p>
            <a:pPr algn="ctr"/>
            <a:r>
              <a:rPr lang="en-US" sz="4400" dirty="0">
                <a:solidFill>
                  <a:srgbClr val="345E8A"/>
                </a:solidFill>
                <a:latin typeface="Arial Black" panose="020B0A04020102020204" pitchFamily="34" charset="0"/>
              </a:rPr>
              <a:t>Blue Letter Bible</a:t>
            </a:r>
          </a:p>
        </p:txBody>
      </p:sp>
    </p:spTree>
    <p:extLst>
      <p:ext uri="{BB962C8B-B14F-4D97-AF65-F5344CB8AC3E}">
        <p14:creationId xmlns:p14="http://schemas.microsoft.com/office/powerpoint/2010/main" val="91149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BD8AE9-3FD2-474D-9BB0-D50BB2A62DF9}"/>
              </a:ext>
            </a:extLst>
          </p:cNvPr>
          <p:cNvPicPr>
            <a:picLocks noChangeAspect="1"/>
          </p:cNvPicPr>
          <p:nvPr/>
        </p:nvPicPr>
        <p:blipFill rotWithShape="1">
          <a:blip r:embed="rId2" cstate="email">
            <a:clrChange>
              <a:clrFrom>
                <a:srgbClr val="FFFF00"/>
              </a:clrFrom>
              <a:clrTo>
                <a:srgbClr val="FFFF00">
                  <a:alpha val="0"/>
                </a:srgbClr>
              </a:clrTo>
            </a:clrChange>
            <a:extLst>
              <a:ext uri="{28A0092B-C50C-407E-A947-70E740481C1C}">
                <a14:useLocalDpi xmlns:a14="http://schemas.microsoft.com/office/drawing/2010/main"/>
              </a:ext>
            </a:extLst>
          </a:blip>
          <a:srcRect b="11492"/>
          <a:stretch/>
        </p:blipFill>
        <p:spPr>
          <a:xfrm>
            <a:off x="287655" y="2742920"/>
            <a:ext cx="3752850" cy="3970702"/>
          </a:xfrm>
          <a:prstGeom prst="rect">
            <a:avLst/>
          </a:prstGeom>
        </p:spPr>
      </p:pic>
      <p:sp>
        <p:nvSpPr>
          <p:cNvPr id="7" name="TextBox 6">
            <a:extLst>
              <a:ext uri="{FF2B5EF4-FFF2-40B4-BE49-F238E27FC236}">
                <a16:creationId xmlns:a16="http://schemas.microsoft.com/office/drawing/2014/main" id="{A6D6BDB3-D264-4B3F-B9D9-6B48B99D4F39}"/>
              </a:ext>
            </a:extLst>
          </p:cNvPr>
          <p:cNvSpPr txBox="1"/>
          <p:nvPr/>
        </p:nvSpPr>
        <p:spPr>
          <a:xfrm>
            <a:off x="3285460" y="854289"/>
            <a:ext cx="5167425" cy="2441117"/>
          </a:xfrm>
          <a:prstGeom prst="rect">
            <a:avLst/>
          </a:prstGeom>
          <a:noFill/>
        </p:spPr>
        <p:txBody>
          <a:bodyPr wrap="square">
            <a:spAutoFit/>
          </a:bodyPr>
          <a:lstStyle/>
          <a:p>
            <a:pPr>
              <a:lnSpc>
                <a:spcPct val="108000"/>
              </a:lnSpc>
            </a:pPr>
            <a:r>
              <a:rPr lang="en-US" sz="3600" b="1" i="0" u="sng" dirty="0">
                <a:solidFill>
                  <a:srgbClr val="000000"/>
                </a:solidFill>
                <a:effectLst/>
                <a:latin typeface="Arial" panose="020B0604020202020204" pitchFamily="34" charset="0"/>
                <a:cs typeface="Arial" panose="020B0604020202020204" pitchFamily="34" charset="0"/>
              </a:rPr>
              <a:t>Definition of Firstborn</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Created all things</a:t>
            </a:r>
          </a:p>
          <a:p>
            <a:pPr marL="457200" indent="-457200">
              <a:lnSpc>
                <a:spcPct val="108000"/>
              </a:lnSpc>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Before all things</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Holds all things</a:t>
            </a:r>
          </a:p>
        </p:txBody>
      </p:sp>
      <p:sp>
        <p:nvSpPr>
          <p:cNvPr id="8" name="TextBox 7">
            <a:extLst>
              <a:ext uri="{FF2B5EF4-FFF2-40B4-BE49-F238E27FC236}">
                <a16:creationId xmlns:a16="http://schemas.microsoft.com/office/drawing/2014/main" id="{1A4A9B57-E4B9-4511-AC52-C4E9C418FABA}"/>
              </a:ext>
            </a:extLst>
          </p:cNvPr>
          <p:cNvSpPr txBox="1"/>
          <p:nvPr/>
        </p:nvSpPr>
        <p:spPr>
          <a:xfrm>
            <a:off x="4197718" y="4172859"/>
            <a:ext cx="4572000" cy="1938992"/>
          </a:xfrm>
          <a:prstGeom prst="rect">
            <a:avLst/>
          </a:prstGeom>
          <a:noFill/>
        </p:spPr>
        <p:txBody>
          <a:bodyPr wrap="square">
            <a:spAutoFit/>
          </a:bodyPr>
          <a:lstStyle/>
          <a:p>
            <a:pPr algn="ctr"/>
            <a:r>
              <a:rPr lang="el-GR" sz="6000" b="1" i="0" dirty="0">
                <a:effectLst>
                  <a:outerShdw blurRad="38100" dist="50800" dir="2700000" algn="tl">
                    <a:schemeClr val="bg1"/>
                  </a:outerShdw>
                </a:effectLst>
                <a:latin typeface="blbGentium"/>
              </a:rPr>
              <a:t>πρωτότοκος</a:t>
            </a:r>
            <a:endParaRPr lang="en-US" sz="6000" b="1" i="0" dirty="0">
              <a:effectLst>
                <a:outerShdw blurRad="38100" dist="50800" dir="2700000" algn="tl">
                  <a:schemeClr val="bg1"/>
                </a:outerShdw>
              </a:effectLst>
              <a:latin typeface="blbGentium"/>
            </a:endParaRPr>
          </a:p>
          <a:p>
            <a:pPr algn="ctr"/>
            <a:r>
              <a:rPr lang="en-US" sz="6000" dirty="0">
                <a:effectLst>
                  <a:outerShdw blurRad="38100" dist="50800" dir="2700000" algn="tl">
                    <a:schemeClr val="bg1"/>
                  </a:outerShdw>
                </a:effectLst>
              </a:rPr>
              <a:t>pro-to'-to-kos </a:t>
            </a:r>
          </a:p>
        </p:txBody>
      </p:sp>
    </p:spTree>
    <p:extLst>
      <p:ext uri="{BB962C8B-B14F-4D97-AF65-F5344CB8AC3E}">
        <p14:creationId xmlns:p14="http://schemas.microsoft.com/office/powerpoint/2010/main" val="158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FF2366-667E-4E9E-94C9-6D5C5561C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8503" y="31750"/>
            <a:ext cx="6826341" cy="6348730"/>
          </a:xfrm>
          <a:prstGeom prst="rect">
            <a:avLst/>
          </a:prstGeom>
        </p:spPr>
      </p:pic>
      <p:sp>
        <p:nvSpPr>
          <p:cNvPr id="9" name="Title 1">
            <a:extLst>
              <a:ext uri="{FF2B5EF4-FFF2-40B4-BE49-F238E27FC236}">
                <a16:creationId xmlns:a16="http://schemas.microsoft.com/office/drawing/2014/main" id="{B31818E0-2F73-4BDB-B4DC-F70E99D2684C}"/>
              </a:ext>
            </a:extLst>
          </p:cNvPr>
          <p:cNvSpPr txBox="1">
            <a:spLocks/>
          </p:cNvSpPr>
          <p:nvPr/>
        </p:nvSpPr>
        <p:spPr>
          <a:xfrm>
            <a:off x="179389" y="12701"/>
            <a:ext cx="2787332" cy="1308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FFFF"/>
                </a:solidFill>
                <a:latin typeface="Arial" charset="0"/>
                <a:ea typeface="ＭＳ Ｐゴシック" charset="0"/>
                <a:cs typeface="ＭＳ Ｐゴシック" charset="0"/>
              </a:rPr>
              <a:t>Inside an Atom</a:t>
            </a:r>
          </a:p>
        </p:txBody>
      </p:sp>
      <p:sp>
        <p:nvSpPr>
          <p:cNvPr id="10" name="Title 1">
            <a:extLst>
              <a:ext uri="{FF2B5EF4-FFF2-40B4-BE49-F238E27FC236}">
                <a16:creationId xmlns:a16="http://schemas.microsoft.com/office/drawing/2014/main" id="{5005AAEF-F5BB-4C96-96DF-B6245935D304}"/>
              </a:ext>
            </a:extLst>
          </p:cNvPr>
          <p:cNvSpPr txBox="1">
            <a:spLocks/>
          </p:cNvSpPr>
          <p:nvPr/>
        </p:nvSpPr>
        <p:spPr bwMode="auto">
          <a:xfrm>
            <a:off x="5405121" y="31750"/>
            <a:ext cx="3738880"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b="1" dirty="0">
                <a:solidFill>
                  <a:srgbClr val="FFFFFF"/>
                </a:solidFill>
                <a:latin typeface="Arial" charset="0"/>
              </a:rPr>
              <a:t>Electron (negative)</a:t>
            </a:r>
          </a:p>
        </p:txBody>
      </p:sp>
      <p:sp>
        <p:nvSpPr>
          <p:cNvPr id="11" name="Title 1">
            <a:extLst>
              <a:ext uri="{FF2B5EF4-FFF2-40B4-BE49-F238E27FC236}">
                <a16:creationId xmlns:a16="http://schemas.microsoft.com/office/drawing/2014/main" id="{8AEB41D4-594C-4E16-8F4C-62B73E1950C8}"/>
              </a:ext>
            </a:extLst>
          </p:cNvPr>
          <p:cNvSpPr txBox="1">
            <a:spLocks/>
          </p:cNvSpPr>
          <p:nvPr/>
        </p:nvSpPr>
        <p:spPr bwMode="auto">
          <a:xfrm>
            <a:off x="7403164" y="5510463"/>
            <a:ext cx="1691680" cy="7046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3600" b="1" dirty="0">
                <a:solidFill>
                  <a:srgbClr val="FFFFFF"/>
                </a:solidFill>
                <a:effectLst>
                  <a:glow rad="660400">
                    <a:schemeClr val="tx1"/>
                  </a:glow>
                </a:effectLst>
              </a:rPr>
              <a:t>Orbit</a:t>
            </a:r>
          </a:p>
        </p:txBody>
      </p:sp>
      <p:sp>
        <p:nvSpPr>
          <p:cNvPr id="12" name="Title 1">
            <a:extLst>
              <a:ext uri="{FF2B5EF4-FFF2-40B4-BE49-F238E27FC236}">
                <a16:creationId xmlns:a16="http://schemas.microsoft.com/office/drawing/2014/main" id="{5AAF52C6-5D78-4728-B90B-E8F0B5680130}"/>
              </a:ext>
            </a:extLst>
          </p:cNvPr>
          <p:cNvSpPr txBox="1">
            <a:spLocks/>
          </p:cNvSpPr>
          <p:nvPr/>
        </p:nvSpPr>
        <p:spPr bwMode="auto">
          <a:xfrm>
            <a:off x="107950" y="2064544"/>
            <a:ext cx="25923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000" b="1" dirty="0">
                <a:solidFill>
                  <a:srgbClr val="FFFFFF"/>
                </a:solidFill>
                <a:latin typeface="Arial" charset="0"/>
                <a:cs typeface="Times New Roman" charset="0"/>
              </a:rPr>
              <a:t>"…in Him all things hold together" (2:17)</a:t>
            </a:r>
            <a:endParaRPr lang="en-US" sz="4000" b="1" dirty="0">
              <a:solidFill>
                <a:srgbClr val="FFFFFF"/>
              </a:solidFill>
              <a:latin typeface="Arial" charset="0"/>
            </a:endParaRPr>
          </a:p>
        </p:txBody>
      </p:sp>
      <p:sp>
        <p:nvSpPr>
          <p:cNvPr id="13" name="Title 1">
            <a:extLst>
              <a:ext uri="{FF2B5EF4-FFF2-40B4-BE49-F238E27FC236}">
                <a16:creationId xmlns:a16="http://schemas.microsoft.com/office/drawing/2014/main" id="{CC708E9E-DCF1-4E7E-A750-916528EEE490}"/>
              </a:ext>
            </a:extLst>
          </p:cNvPr>
          <p:cNvSpPr txBox="1">
            <a:spLocks/>
          </p:cNvSpPr>
          <p:nvPr/>
        </p:nvSpPr>
        <p:spPr bwMode="auto">
          <a:xfrm>
            <a:off x="359990" y="5688013"/>
            <a:ext cx="356393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3600" b="1" dirty="0">
                <a:solidFill>
                  <a:srgbClr val="FFFFFF"/>
                </a:solidFill>
                <a:latin typeface="Arial" charset="0"/>
              </a:rPr>
              <a:t>Proton Nucleus</a:t>
            </a:r>
            <a:br>
              <a:rPr lang="en-US" sz="3600" b="1" dirty="0">
                <a:solidFill>
                  <a:srgbClr val="FFFFFF"/>
                </a:solidFill>
                <a:latin typeface="Arial" charset="0"/>
              </a:rPr>
            </a:br>
            <a:r>
              <a:rPr lang="en-US" sz="3600" b="1" dirty="0">
                <a:solidFill>
                  <a:srgbClr val="FFFFFF"/>
                </a:solidFill>
                <a:latin typeface="Arial" charset="0"/>
              </a:rPr>
              <a:t>(positive)</a:t>
            </a:r>
          </a:p>
        </p:txBody>
      </p:sp>
    </p:spTree>
    <p:extLst>
      <p:ext uri="{BB962C8B-B14F-4D97-AF65-F5344CB8AC3E}">
        <p14:creationId xmlns:p14="http://schemas.microsoft.com/office/powerpoint/2010/main" val="33945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BE7F9-1940-4E66-93FF-232777BDA827}"/>
              </a:ext>
            </a:extLst>
          </p:cNvPr>
          <p:cNvSpPr/>
          <p:nvPr/>
        </p:nvSpPr>
        <p:spPr>
          <a:xfrm>
            <a:off x="4144010" y="106940"/>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
        <p:nvSpPr>
          <p:cNvPr id="8" name="Rectangle 7">
            <a:extLst>
              <a:ext uri="{FF2B5EF4-FFF2-40B4-BE49-F238E27FC236}">
                <a16:creationId xmlns:a16="http://schemas.microsoft.com/office/drawing/2014/main" id="{E9AB87AE-7CF5-4A00-B135-EAA2BADD8518}"/>
              </a:ext>
            </a:extLst>
          </p:cNvPr>
          <p:cNvSpPr/>
          <p:nvPr/>
        </p:nvSpPr>
        <p:spPr>
          <a:xfrm>
            <a:off x="344170" y="5102501"/>
            <a:ext cx="7211662"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18</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And he is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head of  </a:t>
            </a:r>
          </a:p>
          <a:p>
            <a:pPr marR="0" lvl="0" algn="l" defTabSz="457177" rtl="0" eaLnBrk="1" fontAlgn="auto" latinLnBrk="0" hangingPunct="1">
              <a:lnSpc>
                <a:spcPct val="100000"/>
              </a:lnSpc>
              <a:spcBef>
                <a:spcPts val="0"/>
              </a:spcBef>
              <a:spcAft>
                <a:spcPts val="0"/>
              </a:spcAft>
              <a:buClrTx/>
              <a:buSzTx/>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the body,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72806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BE7F9-1940-4E66-93FF-232777BDA827}"/>
              </a:ext>
            </a:extLst>
          </p:cNvPr>
          <p:cNvSpPr/>
          <p:nvPr/>
        </p:nvSpPr>
        <p:spPr>
          <a:xfrm>
            <a:off x="4144010" y="106940"/>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
        <p:nvSpPr>
          <p:cNvPr id="8" name="Rectangle 7">
            <a:extLst>
              <a:ext uri="{FF2B5EF4-FFF2-40B4-BE49-F238E27FC236}">
                <a16:creationId xmlns:a16="http://schemas.microsoft.com/office/drawing/2014/main" id="{E9AB87AE-7CF5-4A00-B135-EAA2BADD8518}"/>
              </a:ext>
            </a:extLst>
          </p:cNvPr>
          <p:cNvSpPr/>
          <p:nvPr/>
        </p:nvSpPr>
        <p:spPr>
          <a:xfrm>
            <a:off x="320107" y="4356543"/>
            <a:ext cx="7428230" cy="2123658"/>
          </a:xfrm>
          <a:prstGeom prst="rect">
            <a:avLst/>
          </a:prstGeom>
        </p:spPr>
        <p:txBody>
          <a:bodyPr wrap="square">
            <a:spAutoFit/>
          </a:bodyPr>
          <a:lstStyle/>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I</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mage of God</a:t>
            </a: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of Creation</a:t>
            </a:r>
            <a:endPar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endParaRP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H</a:t>
            </a:r>
            <a:r>
              <a:rPr kumimoji="0" lang="en-US" sz="4400" b="1" i="0" u="none" strike="noStrike" kern="0" cap="none" spc="0" normalizeH="0" baseline="0" noProof="0" dirty="0" err="1">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ead</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28985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600BD9-DF59-449E-A1DC-9CD03A5ADD2C}"/>
              </a:ext>
            </a:extLst>
          </p:cNvPr>
          <p:cNvSpPr/>
          <p:nvPr/>
        </p:nvSpPr>
        <p:spPr>
          <a:xfrm>
            <a:off x="364490" y="335845"/>
            <a:ext cx="4207510" cy="550920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18</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 . . He is the beginning,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from the dead</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that in everything he might be preeminent..</a:t>
            </a:r>
          </a:p>
        </p:txBody>
      </p:sp>
    </p:spTree>
    <p:extLst>
      <p:ext uri="{BB962C8B-B14F-4D97-AF65-F5344CB8AC3E}">
        <p14:creationId xmlns:p14="http://schemas.microsoft.com/office/powerpoint/2010/main" val="331921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BE7F9-1940-4E66-93FF-232777BDA827}"/>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
        <p:nvSpPr>
          <p:cNvPr id="4" name="Rectangle 3">
            <a:extLst>
              <a:ext uri="{FF2B5EF4-FFF2-40B4-BE49-F238E27FC236}">
                <a16:creationId xmlns:a16="http://schemas.microsoft.com/office/drawing/2014/main" id="{5B40F5F3-0EA9-4091-B7BD-9BB6D91D5F09}"/>
              </a:ext>
            </a:extLst>
          </p:cNvPr>
          <p:cNvSpPr/>
          <p:nvPr/>
        </p:nvSpPr>
        <p:spPr>
          <a:xfrm>
            <a:off x="831850" y="1269228"/>
            <a:ext cx="5873750" cy="4196020"/>
          </a:xfrm>
          <a:prstGeom prst="rect">
            <a:avLst/>
          </a:prstGeom>
        </p:spPr>
        <p:txBody>
          <a:bodyPr wrap="square">
            <a:spAutoFit/>
          </a:bodyPr>
          <a:lstStyle/>
          <a:p>
            <a:pPr marR="0" lvl="0" indent="-914400" algn="l" defTabSz="457177" rtl="0" eaLnBrk="1" fontAlgn="auto" latinLnBrk="0" hangingPunct="1">
              <a:lnSpc>
                <a:spcPct val="100000"/>
              </a:lnSpc>
              <a:spcBef>
                <a:spcPts val="0"/>
              </a:spcBef>
              <a:spcAft>
                <a:spcPts val="0"/>
              </a:spcAft>
              <a:buClrTx/>
              <a:buSzTx/>
              <a:tabLst/>
              <a:defRPr/>
            </a:pPr>
            <a:r>
              <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For </a:t>
            </a:r>
            <a:r>
              <a:rPr kumimoji="0" lang="en-US" sz="40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in him </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all the fullness of God was pleased to dwell, </a:t>
            </a:r>
          </a:p>
          <a:p>
            <a:pPr marR="0" lvl="0" indent="-914400" algn="l" defTabSz="457177" rtl="0" eaLnBrk="1" fontAlgn="auto" latinLnBrk="0" hangingPunct="1">
              <a:lnSpc>
                <a:spcPct val="100000"/>
              </a:lnSpc>
              <a:spcBef>
                <a:spcPts val="0"/>
              </a:spcBef>
              <a:spcAft>
                <a:spcPts val="0"/>
              </a:spcAft>
              <a:buClrTx/>
              <a:buSzTx/>
              <a:tabLst/>
              <a:defRPr/>
            </a:pPr>
            <a:endPar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R="0" lvl="0" indent="-914400" algn="l" defTabSz="457177" rtl="0" eaLnBrk="1" fontAlgn="auto" latinLnBrk="0" hangingPunct="1">
              <a:lnSpc>
                <a:spcPct val="100000"/>
              </a:lnSpc>
              <a:spcBef>
                <a:spcPts val="0"/>
              </a:spcBef>
              <a:spcAft>
                <a:spcPts val="0"/>
              </a:spcAft>
              <a:buClrTx/>
              <a:buSzTx/>
              <a:tabLst/>
              <a:defRPr/>
            </a:pPr>
            <a:r>
              <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20</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and </a:t>
            </a:r>
            <a:r>
              <a:rPr kumimoji="0" lang="en-US" sz="40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through him </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to reconcile to himself all things,</a:t>
            </a:r>
          </a:p>
        </p:txBody>
      </p:sp>
      <p:sp>
        <p:nvSpPr>
          <p:cNvPr id="5" name="Rectangle 4">
            <a:extLst>
              <a:ext uri="{FF2B5EF4-FFF2-40B4-BE49-F238E27FC236}">
                <a16:creationId xmlns:a16="http://schemas.microsoft.com/office/drawing/2014/main" id="{F33B7CD9-06EA-4AE4-93AF-EE3C02C3F88F}"/>
              </a:ext>
            </a:extLst>
          </p:cNvPr>
          <p:cNvSpPr/>
          <p:nvPr/>
        </p:nvSpPr>
        <p:spPr>
          <a:xfrm>
            <a:off x="4144010" y="106940"/>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1256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6787F71-D59F-48C8-8F25-970358602CC0}"/>
              </a:ext>
            </a:extLst>
          </p:cNvPr>
          <p:cNvSpPr/>
          <p:nvPr/>
        </p:nvSpPr>
        <p:spPr>
          <a:xfrm>
            <a:off x="400050" y="4130241"/>
            <a:ext cx="8134350" cy="2585323"/>
          </a:xfrm>
          <a:prstGeom prst="rect">
            <a:avLst/>
          </a:prstGeom>
        </p:spPr>
        <p:txBody>
          <a:bodyPr wrap="square">
            <a:spAutoFit/>
          </a:bodyPr>
          <a:lstStyle/>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Stand Firm</a:t>
            </a:r>
          </a:p>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Show Love</a:t>
            </a:r>
          </a:p>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Walk by the Spirit</a:t>
            </a:r>
          </a:p>
        </p:txBody>
      </p:sp>
    </p:spTree>
    <p:extLst>
      <p:ext uri="{BB962C8B-B14F-4D97-AF65-F5344CB8AC3E}">
        <p14:creationId xmlns:p14="http://schemas.microsoft.com/office/powerpoint/2010/main" val="7863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405130" y="308949"/>
            <a:ext cx="8393430" cy="1446550"/>
          </a:xfrm>
          <a:prstGeom prst="rect">
            <a:avLst/>
          </a:prstGeom>
        </p:spPr>
        <p:txBody>
          <a:bodyPr wrap="square">
            <a:spAutoFit/>
          </a:bodyPr>
          <a:lstStyle/>
          <a:p>
            <a:pPr lvl="0" defTabSz="457177">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 . . </a:t>
            </a: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to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reconcile</a:t>
            </a: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to himself </a:t>
            </a:r>
          </a:p>
          <a:p>
            <a:pPr lvl="0" defTabSz="457177">
              <a:defRPr/>
            </a:pP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all things</a:t>
            </a: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Tree>
    <p:extLst>
      <p:ext uri="{BB962C8B-B14F-4D97-AF65-F5344CB8AC3E}">
        <p14:creationId xmlns:p14="http://schemas.microsoft.com/office/powerpoint/2010/main" val="39117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a:blip r:embed="rId3"/>
          <a:stretch>
            <a:fillRect/>
          </a:stretch>
        </p:blipFill>
        <p:spPr>
          <a:xfrm>
            <a:off x="0" y="9525"/>
            <a:ext cx="9144000" cy="6838950"/>
          </a:xfrm>
          <a:prstGeom prst="rect">
            <a:avLst/>
          </a:prstGeom>
        </p:spPr>
      </p:pic>
      <p:pic>
        <p:nvPicPr>
          <p:cNvPr id="10" name="Picture 9">
            <a:extLst>
              <a:ext uri="{FF2B5EF4-FFF2-40B4-BE49-F238E27FC236}">
                <a16:creationId xmlns:a16="http://schemas.microsoft.com/office/drawing/2014/main" id="{7BE806AF-1115-444D-9DF4-AF19D9159AD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53562" y="1998921"/>
            <a:ext cx="2870791" cy="3678866"/>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595423" y="228068"/>
            <a:ext cx="8548577" cy="1366528"/>
          </a:xfrm>
          <a:prstGeom prst="rect">
            <a:avLst/>
          </a:prstGeom>
          <a:noFill/>
        </p:spPr>
        <p:txBody>
          <a:bodyPr wrap="square" rtlCol="0">
            <a:spAutoFit/>
          </a:bodyPr>
          <a:lstStyle/>
          <a:p>
            <a:pPr>
              <a:lnSpc>
                <a:spcPct val="90000"/>
              </a:lnSpc>
            </a:pPr>
            <a:r>
              <a:rPr lang="en-US" sz="4800" b="1" dirty="0">
                <a:latin typeface="Arial" panose="020B0604020202020204" pitchFamily="34" charset="0"/>
                <a:cs typeface="Arial" panose="020B0604020202020204" pitchFamily="34" charset="0"/>
              </a:rPr>
              <a:t>Our Problem:</a:t>
            </a:r>
          </a:p>
          <a:p>
            <a:pPr>
              <a:lnSpc>
                <a:spcPct val="90000"/>
              </a:lnSpc>
            </a:pPr>
            <a:r>
              <a:rPr lang="en-US" sz="4400" dirty="0">
                <a:latin typeface="Arial" panose="020B0604020202020204" pitchFamily="34" charset="0"/>
                <a:cs typeface="Arial" panose="020B0604020202020204" pitchFamily="34" charset="0"/>
              </a:rPr>
              <a:t>Sin Separates Us from God</a:t>
            </a:r>
          </a:p>
        </p:txBody>
      </p:sp>
      <p:sp>
        <p:nvSpPr>
          <p:cNvPr id="14" name="TextBox 13">
            <a:extLst>
              <a:ext uri="{FF2B5EF4-FFF2-40B4-BE49-F238E27FC236}">
                <a16:creationId xmlns:a16="http://schemas.microsoft.com/office/drawing/2014/main" id="{A1E3DF9B-F338-413C-8962-7675FD5B675F}"/>
              </a:ext>
            </a:extLst>
          </p:cNvPr>
          <p:cNvSpPr txBox="1"/>
          <p:nvPr/>
        </p:nvSpPr>
        <p:spPr>
          <a:xfrm>
            <a:off x="42531"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31342" y="1772980"/>
            <a:ext cx="2352675" cy="1533525"/>
          </a:xfrm>
          <a:prstGeom prst="rect">
            <a:avLst/>
          </a:prstGeom>
        </p:spPr>
      </p:pic>
    </p:spTree>
    <p:extLst>
      <p:ext uri="{BB962C8B-B14F-4D97-AF65-F5344CB8AC3E}">
        <p14:creationId xmlns:p14="http://schemas.microsoft.com/office/powerpoint/2010/main" val="7818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a:blip r:embed="rId3"/>
          <a:stretch>
            <a:fillRect/>
          </a:stretch>
        </p:blipFill>
        <p:spPr>
          <a:xfrm>
            <a:off x="0" y="9525"/>
            <a:ext cx="9144000" cy="6838950"/>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595423" y="228068"/>
            <a:ext cx="8548577" cy="1366528"/>
          </a:xfrm>
          <a:prstGeom prst="rect">
            <a:avLst/>
          </a:prstGeom>
          <a:noFill/>
        </p:spPr>
        <p:txBody>
          <a:bodyPr wrap="square" rtlCol="0">
            <a:spAutoFit/>
          </a:bodyPr>
          <a:lstStyle/>
          <a:p>
            <a:pPr>
              <a:lnSpc>
                <a:spcPct val="90000"/>
              </a:lnSpc>
            </a:pPr>
            <a:r>
              <a:rPr lang="en-US" sz="4800" b="1" dirty="0">
                <a:latin typeface="Arial" panose="020B0604020202020204" pitchFamily="34" charset="0"/>
                <a:cs typeface="Arial" panose="020B0604020202020204" pitchFamily="34" charset="0"/>
              </a:rPr>
              <a:t>Our Problem:</a:t>
            </a:r>
          </a:p>
          <a:p>
            <a:pPr>
              <a:lnSpc>
                <a:spcPct val="90000"/>
              </a:lnSpc>
            </a:pPr>
            <a:r>
              <a:rPr lang="en-US" sz="4400" dirty="0">
                <a:latin typeface="Arial" panose="020B0604020202020204" pitchFamily="34" charset="0"/>
                <a:cs typeface="Arial" panose="020B0604020202020204" pitchFamily="34" charset="0"/>
              </a:rPr>
              <a:t>Sin Separates Us from God</a:t>
            </a:r>
          </a:p>
        </p:txBody>
      </p:sp>
      <p:sp>
        <p:nvSpPr>
          <p:cNvPr id="14" name="TextBox 13">
            <a:extLst>
              <a:ext uri="{FF2B5EF4-FFF2-40B4-BE49-F238E27FC236}">
                <a16:creationId xmlns:a16="http://schemas.microsoft.com/office/drawing/2014/main" id="{A1E3DF9B-F338-413C-8962-7675FD5B675F}"/>
              </a:ext>
            </a:extLst>
          </p:cNvPr>
          <p:cNvSpPr txBox="1"/>
          <p:nvPr/>
        </p:nvSpPr>
        <p:spPr>
          <a:xfrm>
            <a:off x="42531"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1342" y="1772980"/>
            <a:ext cx="2352675" cy="1533525"/>
          </a:xfrm>
          <a:prstGeom prst="rect">
            <a:avLst/>
          </a:prstGeom>
        </p:spPr>
      </p:pic>
      <p:sp>
        <p:nvSpPr>
          <p:cNvPr id="16" name="Double Wave 15">
            <a:extLst>
              <a:ext uri="{FF2B5EF4-FFF2-40B4-BE49-F238E27FC236}">
                <a16:creationId xmlns:a16="http://schemas.microsoft.com/office/drawing/2014/main" id="{0D772C0A-2956-42AD-90C8-9054D74338BA}"/>
              </a:ext>
            </a:extLst>
          </p:cNvPr>
          <p:cNvSpPr/>
          <p:nvPr/>
        </p:nvSpPr>
        <p:spPr bwMode="auto">
          <a:xfrm>
            <a:off x="3419061" y="2939167"/>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Religion</a:t>
            </a:r>
            <a:endParaRPr kumimoji="0" lang="en-US" sz="2800" b="1" i="0" u="none" strike="noStrike" cap="none" normalizeH="0" baseline="0" dirty="0">
              <a:ln>
                <a:noFill/>
              </a:ln>
              <a:solidFill>
                <a:schemeClr val="tx1"/>
              </a:solidFill>
              <a:effectLst/>
              <a:latin typeface="Comic Sans MS" pitchFamily="-112" charset="0"/>
            </a:endParaRPr>
          </a:p>
        </p:txBody>
      </p:sp>
      <p:sp>
        <p:nvSpPr>
          <p:cNvPr id="11" name="Double Wave 10">
            <a:extLst>
              <a:ext uri="{FF2B5EF4-FFF2-40B4-BE49-F238E27FC236}">
                <a16:creationId xmlns:a16="http://schemas.microsoft.com/office/drawing/2014/main" id="{E056BB17-7EB4-47F3-BDB1-892DCD23D1E4}"/>
              </a:ext>
            </a:extLst>
          </p:cNvPr>
          <p:cNvSpPr/>
          <p:nvPr/>
        </p:nvSpPr>
        <p:spPr bwMode="auto">
          <a:xfrm>
            <a:off x="3398951" y="3872453"/>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omic Sans MS" pitchFamily="-112" charset="0"/>
              </a:rPr>
              <a:t>Good Works</a:t>
            </a:r>
          </a:p>
        </p:txBody>
      </p:sp>
      <p:sp>
        <p:nvSpPr>
          <p:cNvPr id="17" name="Double Wave 16">
            <a:extLst>
              <a:ext uri="{FF2B5EF4-FFF2-40B4-BE49-F238E27FC236}">
                <a16:creationId xmlns:a16="http://schemas.microsoft.com/office/drawing/2014/main" id="{82BAFEB4-658A-494C-A568-9E8B03B0E709}"/>
              </a:ext>
            </a:extLst>
          </p:cNvPr>
          <p:cNvSpPr/>
          <p:nvPr/>
        </p:nvSpPr>
        <p:spPr bwMode="auto">
          <a:xfrm>
            <a:off x="3716771" y="4817491"/>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Morality</a:t>
            </a:r>
            <a:endParaRPr kumimoji="0" lang="en-US" sz="2800" b="1" i="0" u="none" strike="noStrike" cap="none" normalizeH="0" baseline="0" dirty="0">
              <a:ln>
                <a:noFill/>
              </a:ln>
              <a:solidFill>
                <a:schemeClr val="tx1"/>
              </a:solidFill>
              <a:effectLst/>
              <a:latin typeface="Comic Sans MS" pitchFamily="-112" charset="0"/>
            </a:endParaRPr>
          </a:p>
        </p:txBody>
      </p:sp>
      <p:sp>
        <p:nvSpPr>
          <p:cNvPr id="18" name="Double Wave 17">
            <a:extLst>
              <a:ext uri="{FF2B5EF4-FFF2-40B4-BE49-F238E27FC236}">
                <a16:creationId xmlns:a16="http://schemas.microsoft.com/office/drawing/2014/main" id="{68897130-7F3E-4576-823B-BE73C6E3C09B}"/>
              </a:ext>
            </a:extLst>
          </p:cNvPr>
          <p:cNvSpPr/>
          <p:nvPr/>
        </p:nvSpPr>
        <p:spPr bwMode="auto">
          <a:xfrm>
            <a:off x="3697355" y="5773349"/>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Philosophy</a:t>
            </a:r>
            <a:endParaRPr kumimoji="0" lang="en-US" sz="2800" b="1" i="0" u="none" strike="noStrike" cap="none" normalizeH="0" baseline="0" dirty="0">
              <a:ln>
                <a:noFill/>
              </a:ln>
              <a:solidFill>
                <a:schemeClr val="tx1"/>
              </a:solidFill>
              <a:effectLst/>
              <a:latin typeface="Comic Sans MS" pitchFamily="-112" charset="0"/>
            </a:endParaRPr>
          </a:p>
        </p:txBody>
      </p:sp>
      <p:sp>
        <p:nvSpPr>
          <p:cNvPr id="19" name="&quot;Not Allowed&quot; Symbol 18">
            <a:extLst>
              <a:ext uri="{FF2B5EF4-FFF2-40B4-BE49-F238E27FC236}">
                <a16:creationId xmlns:a16="http://schemas.microsoft.com/office/drawing/2014/main" id="{87FE4C8C-3687-446D-86F7-8FD7389AFCD8}"/>
              </a:ext>
            </a:extLst>
          </p:cNvPr>
          <p:cNvSpPr>
            <a:spLocks noChangeAspect="1"/>
          </p:cNvSpPr>
          <p:nvPr/>
        </p:nvSpPr>
        <p:spPr>
          <a:xfrm>
            <a:off x="3727007" y="2781747"/>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quot;Not Allowed&quot; Symbol 19">
            <a:extLst>
              <a:ext uri="{FF2B5EF4-FFF2-40B4-BE49-F238E27FC236}">
                <a16:creationId xmlns:a16="http://schemas.microsoft.com/office/drawing/2014/main" id="{DB159D1D-0AA8-4990-BAD5-98E055B49E44}"/>
              </a:ext>
            </a:extLst>
          </p:cNvPr>
          <p:cNvSpPr>
            <a:spLocks noChangeAspect="1"/>
          </p:cNvSpPr>
          <p:nvPr/>
        </p:nvSpPr>
        <p:spPr>
          <a:xfrm>
            <a:off x="3879407" y="3729280"/>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quot;Not Allowed&quot; Symbol 21">
            <a:extLst>
              <a:ext uri="{FF2B5EF4-FFF2-40B4-BE49-F238E27FC236}">
                <a16:creationId xmlns:a16="http://schemas.microsoft.com/office/drawing/2014/main" id="{370B90AA-5C17-4A1B-8F2C-699E69E0714A}"/>
              </a:ext>
            </a:extLst>
          </p:cNvPr>
          <p:cNvSpPr>
            <a:spLocks noChangeAspect="1"/>
          </p:cNvSpPr>
          <p:nvPr/>
        </p:nvSpPr>
        <p:spPr>
          <a:xfrm>
            <a:off x="4031807" y="467680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quot;Not Allowed&quot; Symbol 22">
            <a:extLst>
              <a:ext uri="{FF2B5EF4-FFF2-40B4-BE49-F238E27FC236}">
                <a16:creationId xmlns:a16="http://schemas.microsoft.com/office/drawing/2014/main" id="{6F1619FE-B111-4F8F-B739-EDF2136C0994}"/>
              </a:ext>
            </a:extLst>
          </p:cNvPr>
          <p:cNvSpPr>
            <a:spLocks noChangeAspect="1"/>
          </p:cNvSpPr>
          <p:nvPr/>
        </p:nvSpPr>
        <p:spPr>
          <a:xfrm>
            <a:off x="4031807" y="5690603"/>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8497"/>
            <a:ext cx="9144000" cy="5429503"/>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352840" y="338864"/>
            <a:ext cx="8548577" cy="3083921"/>
          </a:xfrm>
          <a:prstGeom prst="rect">
            <a:avLst/>
          </a:prstGeom>
          <a:noFill/>
        </p:spPr>
        <p:txBody>
          <a:bodyPr wrap="square" rtlCol="0">
            <a:spAutoFit/>
          </a:bodyPr>
          <a:lstStyle/>
          <a:p>
            <a:pPr>
              <a:lnSpc>
                <a:spcPct val="90000"/>
              </a:lnSpc>
            </a:pPr>
            <a:r>
              <a:rPr lang="en-US" sz="3600" b="1" baseline="30000" dirty="0">
                <a:latin typeface="Arial" panose="020B0604020202020204" pitchFamily="34" charset="0"/>
                <a:cs typeface="Arial" panose="020B0604020202020204" pitchFamily="34" charset="0"/>
              </a:rPr>
              <a:t>21</a:t>
            </a:r>
            <a:r>
              <a:rPr lang="en-US" sz="3600" dirty="0">
                <a:latin typeface="Arial" panose="020B0604020202020204" pitchFamily="34" charset="0"/>
                <a:cs typeface="Arial" panose="020B0604020202020204" pitchFamily="34" charset="0"/>
              </a:rPr>
              <a:t> And you, who once were alienated and hostile in mind, doing evil deeds, </a:t>
            </a:r>
            <a:r>
              <a:rPr lang="en-US" sz="3600" b="1" baseline="30000" dirty="0">
                <a:latin typeface="Arial" panose="020B0604020202020204" pitchFamily="34" charset="0"/>
                <a:cs typeface="Arial" panose="020B0604020202020204" pitchFamily="34" charset="0"/>
              </a:rPr>
              <a:t>22</a:t>
            </a:r>
            <a:r>
              <a:rPr lang="en-US" sz="3600" dirty="0">
                <a:latin typeface="Arial" panose="020B0604020202020204" pitchFamily="34" charset="0"/>
                <a:cs typeface="Arial" panose="020B0604020202020204" pitchFamily="34" charset="0"/>
              </a:rPr>
              <a:t> he has now reconciled in his body of flesh by his death, in order to present you holy and blameless and above reproach before him,</a:t>
            </a: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343" y="3694825"/>
            <a:ext cx="1392742" cy="907820"/>
          </a:xfrm>
          <a:prstGeom prst="rect">
            <a:avLst/>
          </a:prstGeom>
        </p:spPr>
      </p:pic>
      <p:sp>
        <p:nvSpPr>
          <p:cNvPr id="14" name="TextBox 13">
            <a:extLst>
              <a:ext uri="{FF2B5EF4-FFF2-40B4-BE49-F238E27FC236}">
                <a16:creationId xmlns:a16="http://schemas.microsoft.com/office/drawing/2014/main" id="{A1E3DF9B-F338-413C-8962-7675FD5B675F}"/>
              </a:ext>
            </a:extLst>
          </p:cNvPr>
          <p:cNvSpPr txBox="1"/>
          <p:nvPr/>
        </p:nvSpPr>
        <p:spPr>
          <a:xfrm>
            <a:off x="42531"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D65EEE-8755-4706-A698-EC9C749E08BB}"/>
              </a:ext>
            </a:extLst>
          </p:cNvPr>
          <p:cNvPicPr>
            <a:picLocks noChangeAspect="1"/>
          </p:cNvPicPr>
          <p:nvPr/>
        </p:nvPicPr>
        <p:blipFill rotWithShape="1">
          <a:blip r:embed="rId5" cstate="email">
            <a:clrChange>
              <a:clrFrom>
                <a:srgbClr val="FFF200"/>
              </a:clrFrom>
              <a:clrTo>
                <a:srgbClr val="FFF200">
                  <a:alpha val="0"/>
                </a:srgbClr>
              </a:clrTo>
            </a:clrChange>
            <a:extLst>
              <a:ext uri="{28A0092B-C50C-407E-A947-70E740481C1C}">
                <a14:useLocalDpi xmlns:a14="http://schemas.microsoft.com/office/drawing/2010/main"/>
              </a:ext>
            </a:extLst>
          </a:blip>
          <a:srcRect/>
          <a:stretch/>
        </p:blipFill>
        <p:spPr>
          <a:xfrm>
            <a:off x="2584017" y="3355391"/>
            <a:ext cx="4086225" cy="3502609"/>
          </a:xfrm>
          <a:prstGeom prst="rect">
            <a:avLst/>
          </a:prstGeom>
        </p:spPr>
      </p:pic>
      <p:sp>
        <p:nvSpPr>
          <p:cNvPr id="27" name="TextBox 26">
            <a:extLst>
              <a:ext uri="{FF2B5EF4-FFF2-40B4-BE49-F238E27FC236}">
                <a16:creationId xmlns:a16="http://schemas.microsoft.com/office/drawing/2014/main" id="{745BD656-AB77-4557-B3A6-3E858826CA01}"/>
              </a:ext>
            </a:extLst>
          </p:cNvPr>
          <p:cNvSpPr txBox="1"/>
          <p:nvPr/>
        </p:nvSpPr>
        <p:spPr>
          <a:xfrm>
            <a:off x="2687368" y="4779765"/>
            <a:ext cx="3841967" cy="535531"/>
          </a:xfrm>
          <a:prstGeom prst="rect">
            <a:avLst/>
          </a:prstGeom>
          <a:noFill/>
        </p:spPr>
        <p:txBody>
          <a:bodyPr wrap="square" rtlCol="0">
            <a:spAutoFit/>
          </a:bodyPr>
          <a:lstStyle/>
          <a:p>
            <a:pPr algn="ctr">
              <a:lnSpc>
                <a:spcPct val="90000"/>
              </a:lnSpc>
            </a:pPr>
            <a:r>
              <a:rPr lang="en-US" sz="3200" b="1" dirty="0">
                <a:latin typeface="Arial" panose="020B0604020202020204" pitchFamily="34" charset="0"/>
                <a:cs typeface="Arial" panose="020B0604020202020204" pitchFamily="34" charset="0"/>
              </a:rPr>
              <a:t>Christ’s Blood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89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8497"/>
            <a:ext cx="9144000" cy="5429503"/>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352840" y="338864"/>
            <a:ext cx="8548577" cy="3083921"/>
          </a:xfrm>
          <a:prstGeom prst="rect">
            <a:avLst/>
          </a:prstGeom>
          <a:noFill/>
        </p:spPr>
        <p:txBody>
          <a:bodyPr wrap="square" rtlCol="0">
            <a:spAutoFit/>
          </a:bodyPr>
          <a:lstStyle/>
          <a:p>
            <a:pPr>
              <a:lnSpc>
                <a:spcPct val="90000"/>
              </a:lnSpc>
            </a:pPr>
            <a:r>
              <a:rPr lang="en-US" sz="3600" b="1" i="0" baseline="30000" dirty="0">
                <a:solidFill>
                  <a:srgbClr val="000000"/>
                </a:solidFill>
                <a:effectLst/>
                <a:latin typeface="Arial" panose="020B0604020202020204" pitchFamily="34" charset="0"/>
                <a:cs typeface="Arial" panose="020B0604020202020204" pitchFamily="34" charset="0"/>
              </a:rPr>
              <a:t>23 </a:t>
            </a:r>
            <a:r>
              <a:rPr lang="en-US" sz="3600" b="0" i="0" dirty="0">
                <a:solidFill>
                  <a:srgbClr val="000000"/>
                </a:solidFill>
                <a:effectLst/>
                <a:latin typeface="Arial" panose="020B0604020202020204" pitchFamily="34" charset="0"/>
                <a:cs typeface="Arial" panose="020B0604020202020204" pitchFamily="34" charset="0"/>
              </a:rPr>
              <a:t>if indeed you continue in the faith, stable and steadfast, not shifting from the hope of the gospel that you heard, which has been proclaimed in all creation under heaven, and of which I, Paul, became a minister.</a:t>
            </a:r>
            <a:endParaRPr lang="en-US" sz="3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343" y="3694825"/>
            <a:ext cx="1392742" cy="907820"/>
          </a:xfrm>
          <a:prstGeom prst="rect">
            <a:avLst/>
          </a:prstGeom>
        </p:spPr>
      </p:pic>
      <p:sp>
        <p:nvSpPr>
          <p:cNvPr id="14" name="TextBox 13">
            <a:extLst>
              <a:ext uri="{FF2B5EF4-FFF2-40B4-BE49-F238E27FC236}">
                <a16:creationId xmlns:a16="http://schemas.microsoft.com/office/drawing/2014/main" id="{A1E3DF9B-F338-413C-8962-7675FD5B675F}"/>
              </a:ext>
            </a:extLst>
          </p:cNvPr>
          <p:cNvSpPr txBox="1"/>
          <p:nvPr/>
        </p:nvSpPr>
        <p:spPr>
          <a:xfrm>
            <a:off x="42531"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D65EEE-8755-4706-A698-EC9C749E08BB}"/>
              </a:ext>
            </a:extLst>
          </p:cNvPr>
          <p:cNvPicPr>
            <a:picLocks noChangeAspect="1"/>
          </p:cNvPicPr>
          <p:nvPr/>
        </p:nvPicPr>
        <p:blipFill rotWithShape="1">
          <a:blip r:embed="rId5" cstate="email">
            <a:clrChange>
              <a:clrFrom>
                <a:srgbClr val="FFF200"/>
              </a:clrFrom>
              <a:clrTo>
                <a:srgbClr val="FFF200">
                  <a:alpha val="0"/>
                </a:srgbClr>
              </a:clrTo>
            </a:clrChange>
            <a:extLst>
              <a:ext uri="{28A0092B-C50C-407E-A947-70E740481C1C}">
                <a14:useLocalDpi xmlns:a14="http://schemas.microsoft.com/office/drawing/2010/main"/>
              </a:ext>
            </a:extLst>
          </a:blip>
          <a:srcRect/>
          <a:stretch/>
        </p:blipFill>
        <p:spPr>
          <a:xfrm>
            <a:off x="2584017" y="3355391"/>
            <a:ext cx="4086225" cy="3502609"/>
          </a:xfrm>
          <a:prstGeom prst="rect">
            <a:avLst/>
          </a:prstGeom>
        </p:spPr>
      </p:pic>
      <p:sp>
        <p:nvSpPr>
          <p:cNvPr id="26" name="TextBox 25">
            <a:extLst>
              <a:ext uri="{FF2B5EF4-FFF2-40B4-BE49-F238E27FC236}">
                <a16:creationId xmlns:a16="http://schemas.microsoft.com/office/drawing/2014/main" id="{19B5B28C-28CD-4E21-A802-5654AD0D7C3C}"/>
              </a:ext>
            </a:extLst>
          </p:cNvPr>
          <p:cNvSpPr txBox="1"/>
          <p:nvPr/>
        </p:nvSpPr>
        <p:spPr>
          <a:xfrm>
            <a:off x="2687368" y="4779765"/>
            <a:ext cx="3841967" cy="535531"/>
          </a:xfrm>
          <a:prstGeom prst="rect">
            <a:avLst/>
          </a:prstGeom>
          <a:noFill/>
        </p:spPr>
        <p:txBody>
          <a:bodyPr wrap="square" rtlCol="0">
            <a:spAutoFit/>
          </a:bodyPr>
          <a:lstStyle/>
          <a:p>
            <a:pPr algn="ctr">
              <a:lnSpc>
                <a:spcPct val="90000"/>
              </a:lnSpc>
            </a:pPr>
            <a:r>
              <a:rPr lang="en-US" sz="3200" b="1" dirty="0">
                <a:latin typeface="Arial" panose="020B0604020202020204" pitchFamily="34" charset="0"/>
                <a:cs typeface="Arial" panose="020B0604020202020204" pitchFamily="34" charset="0"/>
              </a:rPr>
              <a:t>Christ’s Blood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10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375285" y="230463"/>
            <a:ext cx="8393430" cy="1446550"/>
          </a:xfrm>
          <a:prstGeom prst="rect">
            <a:avLst/>
          </a:prstGeom>
        </p:spPr>
        <p:txBody>
          <a:bodyPr wrap="square">
            <a:spAutoFit/>
          </a:bodyPr>
          <a:lstStyle/>
          <a:p>
            <a:pPr lvl="0" defTabSz="457177">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 .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Present you holy and blameless</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Tree>
    <p:extLst>
      <p:ext uri="{BB962C8B-B14F-4D97-AF65-F5344CB8AC3E}">
        <p14:creationId xmlns:p14="http://schemas.microsoft.com/office/powerpoint/2010/main" val="47602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471103" y="4259997"/>
            <a:ext cx="8393430" cy="2123658"/>
          </a:xfrm>
          <a:prstGeom prst="rect">
            <a:avLst/>
          </a:prstGeom>
        </p:spPr>
        <p:txBody>
          <a:bodyPr wrap="square">
            <a:spAutoFit/>
          </a:bodyPr>
          <a:lstStyle/>
          <a:p>
            <a:pPr marL="571500" lvl="0" indent="-571500" defTabSz="457177">
              <a:buFont typeface="Arial" panose="020B0604020202020204" pitchFamily="34" charset="0"/>
              <a:buChar char="•"/>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Reconcile all things</a:t>
            </a:r>
          </a:p>
          <a:p>
            <a:pPr marL="571500" lvl="0" indent="-571500" defTabSz="457177">
              <a:buFont typeface="Arial" panose="020B0604020202020204" pitchFamily="34" charset="0"/>
              <a:buChar char="•"/>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Present you holy and blameless</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79467" y="342900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
        <p:nvSpPr>
          <p:cNvPr id="5" name="Rectangle 4">
            <a:extLst>
              <a:ext uri="{FF2B5EF4-FFF2-40B4-BE49-F238E27FC236}">
                <a16:creationId xmlns:a16="http://schemas.microsoft.com/office/drawing/2014/main" id="{2E1DEB7E-FA19-4DDD-9153-337CF986DA43}"/>
              </a:ext>
            </a:extLst>
          </p:cNvPr>
          <p:cNvSpPr/>
          <p:nvPr/>
        </p:nvSpPr>
        <p:spPr>
          <a:xfrm>
            <a:off x="369042" y="230463"/>
            <a:ext cx="463795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
        <p:nvSpPr>
          <p:cNvPr id="6" name="Rectangle 5">
            <a:extLst>
              <a:ext uri="{FF2B5EF4-FFF2-40B4-BE49-F238E27FC236}">
                <a16:creationId xmlns:a16="http://schemas.microsoft.com/office/drawing/2014/main" id="{2C29B84E-2F52-416D-83E1-5CE4A9F53CDC}"/>
              </a:ext>
            </a:extLst>
          </p:cNvPr>
          <p:cNvSpPr/>
          <p:nvPr/>
        </p:nvSpPr>
        <p:spPr>
          <a:xfrm>
            <a:off x="471103" y="889844"/>
            <a:ext cx="7428230" cy="2123658"/>
          </a:xfrm>
          <a:prstGeom prst="rect">
            <a:avLst/>
          </a:prstGeom>
        </p:spPr>
        <p:txBody>
          <a:bodyPr wrap="square">
            <a:spAutoFit/>
          </a:bodyPr>
          <a:lstStyle/>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I</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mage of God</a:t>
            </a: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of Creation</a:t>
            </a:r>
            <a:endPar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endParaRP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H</a:t>
            </a:r>
            <a:r>
              <a:rPr kumimoji="0" lang="en-US" sz="4400" b="1" i="0" u="none" strike="noStrike" kern="0" cap="none" spc="0" normalizeH="0" baseline="0" noProof="0" dirty="0" err="1">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ead</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141912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sp>
        <p:nvSpPr>
          <p:cNvPr id="13" name="TextBox 12">
            <a:extLst>
              <a:ext uri="{FF2B5EF4-FFF2-40B4-BE49-F238E27FC236}">
                <a16:creationId xmlns:a16="http://schemas.microsoft.com/office/drawing/2014/main" id="{892039E5-62A0-4744-A55D-EA84B9012DF0}"/>
              </a:ext>
            </a:extLst>
          </p:cNvPr>
          <p:cNvSpPr txBox="1"/>
          <p:nvPr/>
        </p:nvSpPr>
        <p:spPr>
          <a:xfrm>
            <a:off x="456324" y="4173288"/>
            <a:ext cx="5638800" cy="23083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Stand Firm</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Show Love</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Walk by the Spirit</a:t>
            </a:r>
          </a:p>
        </p:txBody>
      </p:sp>
      <p:grpSp>
        <p:nvGrpSpPr>
          <p:cNvPr id="4" name="Group 3">
            <a:extLst>
              <a:ext uri="{FF2B5EF4-FFF2-40B4-BE49-F238E27FC236}">
                <a16:creationId xmlns:a16="http://schemas.microsoft.com/office/drawing/2014/main" id="{CF1B16FC-3C0C-4259-97AF-CC152EC4889B}"/>
              </a:ext>
            </a:extLst>
          </p:cNvPr>
          <p:cNvGrpSpPr/>
          <p:nvPr/>
        </p:nvGrpSpPr>
        <p:grpSpPr>
          <a:xfrm rot="20951769">
            <a:off x="460583" y="687275"/>
            <a:ext cx="5209869" cy="2860186"/>
            <a:chOff x="469548" y="2298582"/>
            <a:chExt cx="4385008" cy="2860186"/>
          </a:xfrm>
        </p:grpSpPr>
        <p:sp>
          <p:nvSpPr>
            <p:cNvPr id="5" name="TextBox 4">
              <a:extLst>
                <a:ext uri="{FF2B5EF4-FFF2-40B4-BE49-F238E27FC236}">
                  <a16:creationId xmlns:a16="http://schemas.microsoft.com/office/drawing/2014/main" id="{5790ACFA-6AA6-4E34-99AF-E16C96108472}"/>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JESUS</a:t>
              </a:r>
            </a:p>
          </p:txBody>
        </p:sp>
        <p:sp>
          <p:nvSpPr>
            <p:cNvPr id="6" name="Rectangle 5">
              <a:extLst>
                <a:ext uri="{FF2B5EF4-FFF2-40B4-BE49-F238E27FC236}">
                  <a16:creationId xmlns:a16="http://schemas.microsoft.com/office/drawing/2014/main" id="{E9296CEB-809B-4550-9D7D-0DC808CB4886}"/>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588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2387E8-30FA-4430-ACB8-6A7B3060C777}"/>
              </a:ext>
            </a:extLst>
          </p:cNvPr>
          <p:cNvSpPr txBox="1"/>
          <p:nvPr/>
        </p:nvSpPr>
        <p:spPr>
          <a:xfrm>
            <a:off x="4019107" y="3288613"/>
            <a:ext cx="5124893" cy="230832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don’t need:</a:t>
            </a:r>
          </a:p>
          <a:p>
            <a:pPr marL="1028700" lvl="1" indent="-571500" defTabSz="457200">
              <a:buFont typeface="Arial" panose="020B0604020202020204" pitchFamily="34" charset="0"/>
              <a:buChar char="•"/>
              <a:defRPr/>
            </a:pPr>
            <a:r>
              <a:rPr lang="en-US" sz="3600" b="1" dirty="0">
                <a:solidFill>
                  <a:prstClr val="black"/>
                </a:solidFill>
              </a:rPr>
              <a:t>To be Circumcised</a:t>
            </a:r>
          </a:p>
          <a:p>
            <a:pPr marL="1028700" lvl="1" indent="-571500" defTabSz="457200">
              <a:buFont typeface="Arial" panose="020B0604020202020204" pitchFamily="34" charset="0"/>
              <a:buChar char="•"/>
              <a:defRPr/>
            </a:pPr>
            <a:r>
              <a:rPr kumimoji="0" lang="en-US" sz="3600" b="1" i="0" u="none" strike="noStrike" kern="1200" cap="none" spc="0" normalizeH="0" baseline="0" noProof="0" dirty="0">
                <a:ln>
                  <a:noFill/>
                </a:ln>
                <a:solidFill>
                  <a:prstClr val="black"/>
                </a:solidFill>
                <a:uLnTx/>
                <a:uFillTx/>
              </a:rPr>
              <a:t>To follow OT Law</a:t>
            </a:r>
          </a:p>
          <a:p>
            <a:pPr marL="1028700" lvl="1" indent="-571500" defTabSz="457200">
              <a:buFont typeface="Arial" panose="020B0604020202020204" pitchFamily="34" charset="0"/>
              <a:buChar char="•"/>
              <a:defRPr/>
            </a:pPr>
            <a:r>
              <a:rPr lang="en-US" sz="3600" b="1" dirty="0">
                <a:solidFill>
                  <a:prstClr val="black"/>
                </a:solidFill>
              </a:rPr>
              <a:t>To eat Kosher</a:t>
            </a:r>
            <a:endParaRPr kumimoji="0" lang="en-US" sz="4400" b="1" i="0" u="none" strike="noStrike" kern="1200" cap="none" spc="0" normalizeH="0" baseline="0" noProof="0" dirty="0">
              <a:ln>
                <a:noFill/>
              </a:ln>
              <a:solidFill>
                <a:prstClr val="black"/>
              </a:solidFill>
              <a:uLnTx/>
              <a:uFillTx/>
            </a:endParaRPr>
          </a:p>
        </p:txBody>
      </p:sp>
      <p:pic>
        <p:nvPicPr>
          <p:cNvPr id="8" name="Picture 7">
            <a:extLst>
              <a:ext uri="{FF2B5EF4-FFF2-40B4-BE49-F238E27FC236}">
                <a16:creationId xmlns:a16="http://schemas.microsoft.com/office/drawing/2014/main" id="{055E9CF0-A0E9-425E-983F-D5A0F59BC5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693" y="27486"/>
            <a:ext cx="4709415" cy="3162282"/>
          </a:xfrm>
          <a:prstGeom prst="rect">
            <a:avLst/>
          </a:prstGeom>
        </p:spPr>
      </p:pic>
      <p:grpSp>
        <p:nvGrpSpPr>
          <p:cNvPr id="22" name="Group 21">
            <a:extLst>
              <a:ext uri="{FF2B5EF4-FFF2-40B4-BE49-F238E27FC236}">
                <a16:creationId xmlns:a16="http://schemas.microsoft.com/office/drawing/2014/main" id="{5599813F-10BE-482C-ADF1-59F9111D27B7}"/>
              </a:ext>
            </a:extLst>
          </p:cNvPr>
          <p:cNvGrpSpPr/>
          <p:nvPr/>
        </p:nvGrpSpPr>
        <p:grpSpPr>
          <a:xfrm>
            <a:off x="4572000" y="381310"/>
            <a:ext cx="4572000" cy="3047689"/>
            <a:chOff x="4572000" y="381310"/>
            <a:chExt cx="4572000" cy="3047689"/>
          </a:xfrm>
        </p:grpSpPr>
        <p:pic>
          <p:nvPicPr>
            <p:cNvPr id="19" name="Picture 18">
              <a:extLst>
                <a:ext uri="{FF2B5EF4-FFF2-40B4-BE49-F238E27FC236}">
                  <a16:creationId xmlns:a16="http://schemas.microsoft.com/office/drawing/2014/main" id="{679EFEEE-167B-459F-A8C6-3967020926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0" y="381310"/>
              <a:ext cx="4572000" cy="3047689"/>
            </a:xfrm>
            <a:prstGeom prst="rect">
              <a:avLst/>
            </a:prstGeom>
          </p:spPr>
        </p:pic>
        <p:sp>
          <p:nvSpPr>
            <p:cNvPr id="20" name="TextBox 19">
              <a:extLst>
                <a:ext uri="{FF2B5EF4-FFF2-40B4-BE49-F238E27FC236}">
                  <a16:creationId xmlns:a16="http://schemas.microsoft.com/office/drawing/2014/main" id="{894BB201-27A6-4233-A6A5-7207054D9768}"/>
                </a:ext>
              </a:extLst>
            </p:cNvPr>
            <p:cNvSpPr txBox="1"/>
            <p:nvPr/>
          </p:nvSpPr>
          <p:spPr>
            <a:xfrm>
              <a:off x="6149387" y="737744"/>
              <a:ext cx="2558677" cy="22685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Walk in the Spirit,</a:t>
              </a:r>
            </a:p>
            <a:p>
              <a:pPr marL="0" marR="0" lvl="0" indent="0" algn="ctr" defTabSz="457200" rtl="0" eaLnBrk="1" fontAlgn="auto" latinLnBrk="0" hangingPunct="1">
                <a:lnSpc>
                  <a:spcPct val="80000"/>
                </a:lnSpc>
                <a:spcBef>
                  <a:spcPts val="0"/>
                </a:spcBef>
                <a:spcAft>
                  <a:spcPts val="0"/>
                </a:spcAft>
                <a:buClrTx/>
                <a:buSzTx/>
                <a:buFontTx/>
                <a:buNone/>
                <a:tabLst/>
                <a:defRPr/>
              </a:pPr>
              <a:r>
                <a:rPr lang="en-US" sz="4400" b="1" dirty="0">
                  <a:solidFill>
                    <a:prstClr val="black"/>
                  </a:solidFill>
                  <a:latin typeface="Tw Cen MT" panose="020B0602020104020603" pitchFamily="34" charset="0"/>
                </a:rPr>
                <a:t>die to the Flesh</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sp>
        <p:nvSpPr>
          <p:cNvPr id="31" name="TextBox 30">
            <a:extLst>
              <a:ext uri="{FF2B5EF4-FFF2-40B4-BE49-F238E27FC236}">
                <a16:creationId xmlns:a16="http://schemas.microsoft.com/office/drawing/2014/main" id="{6FA151B1-385C-4D23-B616-0ED6A1EAC054}"/>
              </a:ext>
            </a:extLst>
          </p:cNvPr>
          <p:cNvSpPr txBox="1"/>
          <p:nvPr/>
        </p:nvSpPr>
        <p:spPr>
          <a:xfrm>
            <a:off x="366719" y="3836719"/>
            <a:ext cx="3847025" cy="2419124"/>
          </a:xfrm>
          <a:prstGeom prst="rect">
            <a:avLst/>
          </a:prstGeom>
          <a:noFill/>
        </p:spPr>
        <p:txBody>
          <a:bodyPr wrap="square">
            <a:spAutoFit/>
          </a:bodyPr>
          <a:lstStyle/>
          <a:p>
            <a:pPr>
              <a:lnSpc>
                <a:spcPct val="90000"/>
              </a:lnSpc>
            </a:pPr>
            <a:r>
              <a:rPr lang="en-US" sz="2800" b="1" u="sng" dirty="0">
                <a:solidFill>
                  <a:srgbClr val="000000"/>
                </a:solidFill>
                <a:cs typeface="Arial" panose="020B0604020202020204" pitchFamily="34" charset="0"/>
              </a:rPr>
              <a:t>1 John 2:15 (ESV)</a:t>
            </a:r>
            <a:endParaRPr lang="en-US" sz="2800" b="1" u="sng" dirty="0">
              <a:cs typeface="Arial" panose="020B0604020202020204" pitchFamily="34" charset="0"/>
            </a:endParaRPr>
          </a:p>
          <a:p>
            <a:pPr>
              <a:lnSpc>
                <a:spcPct val="90000"/>
              </a:lnSpc>
            </a:pPr>
            <a:r>
              <a:rPr lang="en-US" sz="2800" b="1" i="0" baseline="30000" dirty="0">
                <a:solidFill>
                  <a:srgbClr val="000000"/>
                </a:solidFill>
                <a:effectLst/>
                <a:cs typeface="Arial" panose="020B0604020202020204" pitchFamily="34" charset="0"/>
              </a:rPr>
              <a:t>15 </a:t>
            </a:r>
            <a:r>
              <a:rPr lang="en-US" sz="2800" b="0" i="0" dirty="0">
                <a:solidFill>
                  <a:srgbClr val="000000"/>
                </a:solidFill>
                <a:effectLst/>
                <a:cs typeface="Arial" panose="020B0604020202020204" pitchFamily="34" charset="0"/>
              </a:rPr>
              <a:t>Do not love the world or the things in the world. If anyone loves the world, the love of the Father is not in him. </a:t>
            </a:r>
          </a:p>
        </p:txBody>
      </p:sp>
    </p:spTree>
    <p:extLst>
      <p:ext uri="{BB962C8B-B14F-4D97-AF65-F5344CB8AC3E}">
        <p14:creationId xmlns:p14="http://schemas.microsoft.com/office/powerpoint/2010/main" val="31406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C252E2-0B3F-4E15-8F2E-AA28800D2EDF}"/>
              </a:ext>
            </a:extLst>
          </p:cNvPr>
          <p:cNvGrpSpPr/>
          <p:nvPr/>
        </p:nvGrpSpPr>
        <p:grpSpPr>
          <a:xfrm>
            <a:off x="4285015" y="27486"/>
            <a:ext cx="4775790" cy="3333750"/>
            <a:chOff x="4285015" y="27486"/>
            <a:chExt cx="4775790" cy="3333750"/>
          </a:xfrm>
        </p:grpSpPr>
        <p:pic>
          <p:nvPicPr>
            <p:cNvPr id="6" name="Picture 5">
              <a:extLst>
                <a:ext uri="{FF2B5EF4-FFF2-40B4-BE49-F238E27FC236}">
                  <a16:creationId xmlns:a16="http://schemas.microsoft.com/office/drawing/2014/main" id="{B848F49F-1005-4AB1-91F3-8138F0F59413}"/>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85015" y="27486"/>
              <a:ext cx="4775790" cy="3333750"/>
            </a:xfrm>
            <a:prstGeom prst="rect">
              <a:avLst/>
            </a:prstGeom>
          </p:spPr>
        </p:pic>
        <p:pic>
          <p:nvPicPr>
            <p:cNvPr id="1028" name="Picture 4" descr="Coexist (image) - Wikipedia">
              <a:extLst>
                <a:ext uri="{FF2B5EF4-FFF2-40B4-BE49-F238E27FC236}">
                  <a16:creationId xmlns:a16="http://schemas.microsoft.com/office/drawing/2014/main" id="{D95F4A1C-1126-44B3-9C1B-4F01F22D19F7}"/>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5290281" y="544642"/>
              <a:ext cx="3467006" cy="1432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F4F666-E350-4945-9689-6706F58DFCDD}"/>
                </a:ext>
              </a:extLst>
            </p:cNvPr>
            <p:cNvSpPr txBox="1"/>
            <p:nvPr/>
          </p:nvSpPr>
          <p:spPr>
            <a:xfrm>
              <a:off x="5744445" y="1934341"/>
              <a:ext cx="2558677" cy="64344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coexist</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pic>
        <p:nvPicPr>
          <p:cNvPr id="3" name="Picture 2">
            <a:extLst>
              <a:ext uri="{FF2B5EF4-FFF2-40B4-BE49-F238E27FC236}">
                <a16:creationId xmlns:a16="http://schemas.microsoft.com/office/drawing/2014/main" id="{6CA8E24D-D4B5-4DA0-B1C1-3182209F1F26}"/>
              </a:ext>
            </a:extLst>
          </p:cNvPr>
          <p:cNvPicPr>
            <a:picLocks noChangeAspect="1"/>
          </p:cNvPicPr>
          <p:nvPr/>
        </p:nvPicPr>
        <p:blipFill>
          <a:blip r:embed="rId4"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rot="21281220">
            <a:off x="349710" y="222821"/>
            <a:ext cx="4342014" cy="2650438"/>
          </a:xfrm>
          <a:prstGeom prst="rect">
            <a:avLst/>
          </a:prstGeom>
        </p:spPr>
      </p:pic>
      <p:sp>
        <p:nvSpPr>
          <p:cNvPr id="16" name="TextBox 15">
            <a:extLst>
              <a:ext uri="{FF2B5EF4-FFF2-40B4-BE49-F238E27FC236}">
                <a16:creationId xmlns:a16="http://schemas.microsoft.com/office/drawing/2014/main" id="{D681F7BC-66EA-482D-9407-EC5AC2724416}"/>
              </a:ext>
            </a:extLst>
          </p:cNvPr>
          <p:cNvSpPr txBox="1"/>
          <p:nvPr/>
        </p:nvSpPr>
        <p:spPr>
          <a:xfrm>
            <a:off x="4019107" y="3288613"/>
            <a:ext cx="5124893" cy="323165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don’t need:</a:t>
            </a:r>
          </a:p>
          <a:p>
            <a:pPr marL="1028700" lvl="1" indent="-571500" defTabSz="457200">
              <a:buFont typeface="Arial" panose="020B0604020202020204" pitchFamily="34" charset="0"/>
              <a:buChar char="•"/>
              <a:defRPr/>
            </a:pPr>
            <a:r>
              <a:rPr lang="en-US" sz="3600" b="1" dirty="0">
                <a:solidFill>
                  <a:prstClr val="black"/>
                </a:solidFill>
              </a:rPr>
              <a:t>To be Circumcised</a:t>
            </a:r>
          </a:p>
          <a:p>
            <a:pPr marL="1028700" lvl="1" indent="-571500" defTabSz="457200">
              <a:buFont typeface="Arial" panose="020B0604020202020204" pitchFamily="34" charset="0"/>
              <a:buChar char="•"/>
              <a:defRPr/>
            </a:pPr>
            <a:r>
              <a:rPr kumimoji="0" lang="en-US" sz="3600" b="1" i="0" u="none" strike="noStrike" kern="1200" cap="none" spc="0" normalizeH="0" baseline="0" noProof="0" dirty="0">
                <a:ln>
                  <a:noFill/>
                </a:ln>
                <a:solidFill>
                  <a:prstClr val="black"/>
                </a:solidFill>
                <a:uLnTx/>
                <a:uFillTx/>
              </a:rPr>
              <a:t>To follow OT Law</a:t>
            </a:r>
          </a:p>
          <a:p>
            <a:pPr marL="1028700" lvl="1" indent="-571500" defTabSz="457200">
              <a:buFont typeface="Arial" panose="020B0604020202020204" pitchFamily="34" charset="0"/>
              <a:buChar char="•"/>
              <a:defRPr/>
            </a:pPr>
            <a:r>
              <a:rPr lang="en-US" sz="3600" b="1" dirty="0">
                <a:solidFill>
                  <a:prstClr val="black"/>
                </a:solidFill>
              </a:rPr>
              <a:t>To eat Kosher</a:t>
            </a:r>
          </a:p>
          <a:p>
            <a:pPr marL="1028700" lvl="1" indent="-571500" defTabSz="457200">
              <a:buFont typeface="Arial" panose="020B0604020202020204" pitchFamily="34" charset="0"/>
              <a:buChar char="•"/>
              <a:defRPr/>
            </a:pPr>
            <a:r>
              <a:rPr kumimoji="0" lang="en-US" sz="6000" b="1" i="0" u="none" strike="noStrike" kern="1200" cap="none" spc="0" normalizeH="0" baseline="0" noProof="0" dirty="0">
                <a:ln>
                  <a:noFill/>
                </a:ln>
                <a:uLnTx/>
                <a:uFillTx/>
              </a:rPr>
              <a:t>JESUS</a:t>
            </a:r>
            <a:endParaRPr kumimoji="0" lang="en-US" sz="7200" b="1" i="0" u="none" strike="noStrike" kern="1200" cap="none" spc="0" normalizeH="0" baseline="0" noProof="0" dirty="0">
              <a:ln>
                <a:noFill/>
              </a:ln>
              <a:uLnTx/>
              <a:uFillTx/>
            </a:endParaRPr>
          </a:p>
        </p:txBody>
      </p:sp>
    </p:spTree>
    <p:extLst>
      <p:ext uri="{BB962C8B-B14F-4D97-AF65-F5344CB8AC3E}">
        <p14:creationId xmlns:p14="http://schemas.microsoft.com/office/powerpoint/2010/main" val="39938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5AA67C7-D83C-4DA9-88CA-0853F8D8079B}"/>
              </a:ext>
            </a:extLst>
          </p:cNvPr>
          <p:cNvSpPr/>
          <p:nvPr/>
        </p:nvSpPr>
        <p:spPr bwMode="auto">
          <a:xfrm>
            <a:off x="593558" y="5879501"/>
            <a:ext cx="990338" cy="489962"/>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31" name="TextBox 30">
            <a:extLst>
              <a:ext uri="{FF2B5EF4-FFF2-40B4-BE49-F238E27FC236}">
                <a16:creationId xmlns:a16="http://schemas.microsoft.com/office/drawing/2014/main" id="{6FA151B1-385C-4D23-B616-0ED6A1EAC054}"/>
              </a:ext>
            </a:extLst>
          </p:cNvPr>
          <p:cNvSpPr txBox="1"/>
          <p:nvPr/>
        </p:nvSpPr>
        <p:spPr>
          <a:xfrm>
            <a:off x="236326" y="3581538"/>
            <a:ext cx="3782781" cy="3194721"/>
          </a:xfrm>
          <a:prstGeom prst="rect">
            <a:avLst/>
          </a:prstGeom>
          <a:noFill/>
        </p:spPr>
        <p:txBody>
          <a:bodyPr wrap="square">
            <a:spAutoFit/>
          </a:bodyPr>
          <a:lstStyle/>
          <a:p>
            <a:pPr>
              <a:lnSpc>
                <a:spcPct val="90000"/>
              </a:lnSpc>
            </a:pPr>
            <a:r>
              <a:rPr lang="en-US" sz="2800" b="1" u="sng" dirty="0">
                <a:solidFill>
                  <a:srgbClr val="000000"/>
                </a:solidFill>
                <a:cs typeface="Arial" panose="020B0604020202020204" pitchFamily="34" charset="0"/>
              </a:rPr>
              <a:t>1 John 1:5-7 (ESV)</a:t>
            </a:r>
            <a:endParaRPr lang="en-US" sz="2800" b="1" u="sng" dirty="0">
              <a:cs typeface="Arial" panose="020B0604020202020204" pitchFamily="34" charset="0"/>
            </a:endParaRPr>
          </a:p>
          <a:p>
            <a:pPr>
              <a:lnSpc>
                <a:spcPct val="90000"/>
              </a:lnSpc>
            </a:pPr>
            <a:r>
              <a:rPr lang="en-US" sz="2800" b="1" i="0" baseline="30000" dirty="0">
                <a:solidFill>
                  <a:srgbClr val="000000"/>
                </a:solidFill>
                <a:effectLst/>
                <a:cs typeface="Arial" panose="020B0604020202020204" pitchFamily="34" charset="0"/>
              </a:rPr>
              <a:t>5 </a:t>
            </a:r>
            <a:r>
              <a:rPr lang="en-US" sz="2800" b="0" i="0" dirty="0">
                <a:solidFill>
                  <a:srgbClr val="000000"/>
                </a:solidFill>
                <a:effectLst/>
                <a:cs typeface="Arial" panose="020B0604020202020204" pitchFamily="34" charset="0"/>
              </a:rPr>
              <a:t>. . .  God is light, . . . </a:t>
            </a:r>
            <a:r>
              <a:rPr lang="en-US" sz="2800" b="1" i="0" baseline="30000" dirty="0">
                <a:solidFill>
                  <a:srgbClr val="000000"/>
                </a:solidFill>
                <a:effectLst/>
                <a:cs typeface="Arial" panose="020B0604020202020204" pitchFamily="34" charset="0"/>
              </a:rPr>
              <a:t>7 </a:t>
            </a:r>
            <a:r>
              <a:rPr lang="en-US" sz="2800" b="0" i="0" dirty="0">
                <a:solidFill>
                  <a:srgbClr val="000000"/>
                </a:solidFill>
                <a:effectLst/>
                <a:cs typeface="Arial" panose="020B0604020202020204" pitchFamily="34" charset="0"/>
              </a:rPr>
              <a:t>But if we walk in the light,  . . . we have fellowship with one another, and the blood of Jesus his Son cleanses us from all sin. </a:t>
            </a:r>
          </a:p>
        </p:txBody>
      </p:sp>
      <p:grpSp>
        <p:nvGrpSpPr>
          <p:cNvPr id="7" name="Group 6">
            <a:extLst>
              <a:ext uri="{FF2B5EF4-FFF2-40B4-BE49-F238E27FC236}">
                <a16:creationId xmlns:a16="http://schemas.microsoft.com/office/drawing/2014/main" id="{6FC252E2-0B3F-4E15-8F2E-AA28800D2EDF}"/>
              </a:ext>
            </a:extLst>
          </p:cNvPr>
          <p:cNvGrpSpPr/>
          <p:nvPr/>
        </p:nvGrpSpPr>
        <p:grpSpPr>
          <a:xfrm>
            <a:off x="4285015" y="27486"/>
            <a:ext cx="4775790" cy="3333750"/>
            <a:chOff x="4285015" y="27486"/>
            <a:chExt cx="4775790" cy="3333750"/>
          </a:xfrm>
        </p:grpSpPr>
        <p:pic>
          <p:nvPicPr>
            <p:cNvPr id="6" name="Picture 5">
              <a:extLst>
                <a:ext uri="{FF2B5EF4-FFF2-40B4-BE49-F238E27FC236}">
                  <a16:creationId xmlns:a16="http://schemas.microsoft.com/office/drawing/2014/main" id="{B848F49F-1005-4AB1-91F3-8138F0F59413}"/>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85015" y="27486"/>
              <a:ext cx="4775790" cy="3333750"/>
            </a:xfrm>
            <a:prstGeom prst="rect">
              <a:avLst/>
            </a:prstGeom>
          </p:spPr>
        </p:pic>
        <p:pic>
          <p:nvPicPr>
            <p:cNvPr id="1028" name="Picture 4" descr="Coexist (image) - Wikipedia">
              <a:extLst>
                <a:ext uri="{FF2B5EF4-FFF2-40B4-BE49-F238E27FC236}">
                  <a16:creationId xmlns:a16="http://schemas.microsoft.com/office/drawing/2014/main" id="{D95F4A1C-1126-44B3-9C1B-4F01F22D19F7}"/>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5290281" y="544642"/>
              <a:ext cx="3467006" cy="1432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F4F666-E350-4945-9689-6706F58DFCDD}"/>
                </a:ext>
              </a:extLst>
            </p:cNvPr>
            <p:cNvSpPr txBox="1"/>
            <p:nvPr/>
          </p:nvSpPr>
          <p:spPr>
            <a:xfrm>
              <a:off x="5744445" y="1934341"/>
              <a:ext cx="2558677" cy="64344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coexist</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pic>
        <p:nvPicPr>
          <p:cNvPr id="3" name="Picture 2">
            <a:extLst>
              <a:ext uri="{FF2B5EF4-FFF2-40B4-BE49-F238E27FC236}">
                <a16:creationId xmlns:a16="http://schemas.microsoft.com/office/drawing/2014/main" id="{6CA8E24D-D4B5-4DA0-B1C1-3182209F1F26}"/>
              </a:ext>
            </a:extLst>
          </p:cNvPr>
          <p:cNvPicPr>
            <a:picLocks noChangeAspect="1"/>
          </p:cNvPicPr>
          <p:nvPr/>
        </p:nvPicPr>
        <p:blipFill>
          <a:blip r:embed="rId4"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rot="21281220">
            <a:off x="349710" y="222821"/>
            <a:ext cx="4342014" cy="2650438"/>
          </a:xfrm>
          <a:prstGeom prst="rect">
            <a:avLst/>
          </a:prstGeom>
        </p:spPr>
      </p:pic>
      <p:sp>
        <p:nvSpPr>
          <p:cNvPr id="16" name="TextBox 15">
            <a:extLst>
              <a:ext uri="{FF2B5EF4-FFF2-40B4-BE49-F238E27FC236}">
                <a16:creationId xmlns:a16="http://schemas.microsoft.com/office/drawing/2014/main" id="{D681F7BC-66EA-482D-9407-EC5AC2724416}"/>
              </a:ext>
            </a:extLst>
          </p:cNvPr>
          <p:cNvSpPr txBox="1"/>
          <p:nvPr/>
        </p:nvSpPr>
        <p:spPr>
          <a:xfrm>
            <a:off x="4019107" y="3288613"/>
            <a:ext cx="5124893" cy="323165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a:t>
            </a:r>
            <a:r>
              <a:rPr kumimoji="0" lang="en-US" sz="3200" b="1" i="0" u="none" strike="noStrike" kern="1200" cap="none" spc="0" normalizeH="0" baseline="0" noProof="0" dirty="0">
                <a:ln>
                  <a:noFill/>
                </a:ln>
                <a:solidFill>
                  <a:prstClr val="black"/>
                </a:solidFill>
                <a:uLnTx/>
                <a:uFillTx/>
              </a:rPr>
              <a:t>  </a:t>
            </a:r>
            <a:r>
              <a:rPr kumimoji="0" lang="en-US" sz="3600" b="1" i="0" u="none" strike="noStrike" kern="1200" cap="none" spc="0" normalizeH="0" baseline="0" noProof="0" dirty="0">
                <a:ln>
                  <a:noFill/>
                </a:ln>
                <a:solidFill>
                  <a:prstClr val="black"/>
                </a:solidFill>
                <a:uLnTx/>
                <a:uFillTx/>
              </a:rPr>
              <a:t> need:</a:t>
            </a:r>
          </a:p>
          <a:p>
            <a:pPr lvl="1" defTabSz="457200">
              <a:defRPr/>
            </a:pPr>
            <a:r>
              <a:rPr lang="en-US" sz="3600" b="1" dirty="0">
                <a:solidFill>
                  <a:prstClr val="black"/>
                </a:solidFill>
              </a:rPr>
              <a:t> </a:t>
            </a:r>
          </a:p>
          <a:p>
            <a:pPr lvl="1" defTabSz="457200">
              <a:defRPr/>
            </a:pPr>
            <a:r>
              <a:rPr kumimoji="0" lang="en-US" sz="3600" b="1" i="0" u="none" strike="noStrike" kern="1200" cap="none" spc="0" normalizeH="0" baseline="0" noProof="0" dirty="0">
                <a:ln>
                  <a:noFill/>
                </a:ln>
                <a:solidFill>
                  <a:prstClr val="black"/>
                </a:solidFill>
                <a:uLnTx/>
                <a:uFillTx/>
              </a:rPr>
              <a:t> </a:t>
            </a:r>
          </a:p>
          <a:p>
            <a:pPr lvl="1" defTabSz="457200">
              <a:defRPr/>
            </a:pPr>
            <a:r>
              <a:rPr lang="en-US" sz="3600" b="1" dirty="0">
                <a:solidFill>
                  <a:prstClr val="black"/>
                </a:solidFill>
              </a:rPr>
              <a:t> </a:t>
            </a:r>
          </a:p>
          <a:p>
            <a:pPr marL="1028700" lvl="1" indent="-571500" defTabSz="457200">
              <a:buFont typeface="Arial" panose="020B0604020202020204" pitchFamily="34" charset="0"/>
              <a:buChar char="•"/>
              <a:defRPr/>
            </a:pPr>
            <a:r>
              <a:rPr kumimoji="0" lang="en-US" sz="6000" b="1" i="0" u="none" strike="noStrike" kern="1200" cap="none" spc="0" normalizeH="0" baseline="0" noProof="0" dirty="0">
                <a:ln>
                  <a:noFill/>
                </a:ln>
                <a:uLnTx/>
                <a:uFillTx/>
              </a:rPr>
              <a:t>JESUS</a:t>
            </a:r>
            <a:endParaRPr kumimoji="0" lang="en-US" sz="7200" b="1" i="0" u="none" strike="noStrike" kern="1200" cap="none" spc="0" normalizeH="0" baseline="0" noProof="0" dirty="0">
              <a:ln>
                <a:noFill/>
              </a:ln>
              <a:uLnTx/>
              <a:uFillTx/>
            </a:endParaRPr>
          </a:p>
        </p:txBody>
      </p:sp>
      <p:sp>
        <p:nvSpPr>
          <p:cNvPr id="2" name="&quot;Not Allowed&quot; Symbol 1">
            <a:extLst>
              <a:ext uri="{FF2B5EF4-FFF2-40B4-BE49-F238E27FC236}">
                <a16:creationId xmlns:a16="http://schemas.microsoft.com/office/drawing/2014/main" id="{FDE0396A-BC59-4627-BA3A-C20A77657E6D}"/>
              </a:ext>
            </a:extLst>
          </p:cNvPr>
          <p:cNvSpPr/>
          <p:nvPr/>
        </p:nvSpPr>
        <p:spPr>
          <a:xfrm>
            <a:off x="5962346" y="129582"/>
            <a:ext cx="2340776" cy="2694889"/>
          </a:xfrm>
          <a:prstGeom prst="noSmoking">
            <a:avLst>
              <a:gd name="adj" fmla="val 864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7852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460583" y="687275"/>
            <a:ext cx="5209869"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JESUS</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B5E55AE-EA8C-49A3-8FB7-71C633E1899B}"/>
              </a:ext>
            </a:extLst>
          </p:cNvPr>
          <p:cNvGrpSpPr/>
          <p:nvPr/>
        </p:nvGrpSpPr>
        <p:grpSpPr>
          <a:xfrm rot="20951769">
            <a:off x="645716" y="730649"/>
            <a:ext cx="4385008" cy="2860186"/>
            <a:chOff x="469548" y="2298582"/>
            <a:chExt cx="4385008" cy="2860186"/>
          </a:xfrm>
        </p:grpSpPr>
        <p:sp>
          <p:nvSpPr>
            <p:cNvPr id="13" name="TextBox 12">
              <a:extLst>
                <a:ext uri="{FF2B5EF4-FFF2-40B4-BE49-F238E27FC236}">
                  <a16:creationId xmlns:a16="http://schemas.microsoft.com/office/drawing/2014/main" id="{ECB4E89E-7AA4-4B1C-B534-138EB9048A42}"/>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what</a:t>
              </a:r>
            </a:p>
          </p:txBody>
        </p:sp>
        <p:sp>
          <p:nvSpPr>
            <p:cNvPr id="14" name="Rectangle 13">
              <a:extLst>
                <a:ext uri="{FF2B5EF4-FFF2-40B4-BE49-F238E27FC236}">
                  <a16:creationId xmlns:a16="http://schemas.microsoft.com/office/drawing/2014/main" id="{A637A392-4234-4186-925B-EAB039D26B8C}"/>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423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A91B7-D191-447C-AD47-B73A82678E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87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3">
            <a:extLst>
              <a:ext uri="{FF2B5EF4-FFF2-40B4-BE49-F238E27FC236}">
                <a16:creationId xmlns:a16="http://schemas.microsoft.com/office/drawing/2014/main" id="{765CDA95-1355-430C-AF53-EA78005C4D7C}"/>
              </a:ext>
            </a:extLst>
          </p:cNvPr>
          <p:cNvSpPr txBox="1">
            <a:spLocks/>
          </p:cNvSpPr>
          <p:nvPr/>
        </p:nvSpPr>
        <p:spPr>
          <a:xfrm>
            <a:off x="1126069" y="305554"/>
            <a:ext cx="7772400" cy="646331"/>
          </a:xfrm>
          <a:prstGeom prst="rect">
            <a:avLst/>
          </a:prstGeo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algn="l" defTabSz="914400" rtl="0" eaLnBrk="0" latinLnBrk="0" hangingPunct="0">
              <a:lnSpc>
                <a:spcPct val="90000"/>
              </a:lnSpc>
              <a:spcBef>
                <a:spcPct val="0"/>
              </a:spcBef>
              <a:buNone/>
              <a:defRPr sz="2400" kern="12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27 Books </a:t>
            </a:r>
          </a:p>
        </p:txBody>
      </p:sp>
      <p:sp>
        <p:nvSpPr>
          <p:cNvPr id="10" name="Text Box 19">
            <a:extLst>
              <a:ext uri="{FF2B5EF4-FFF2-40B4-BE49-F238E27FC236}">
                <a16:creationId xmlns:a16="http://schemas.microsoft.com/office/drawing/2014/main" id="{19413C88-54F4-47F7-8D40-66E85AEDAD91}"/>
              </a:ext>
            </a:extLst>
          </p:cNvPr>
          <p:cNvSpPr txBox="1">
            <a:spLocks noChangeArrowheads="1"/>
          </p:cNvSpPr>
          <p:nvPr/>
        </p:nvSpPr>
        <p:spPr bwMode="auto">
          <a:xfrm>
            <a:off x="7911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1" name="Text Box 20">
            <a:extLst>
              <a:ext uri="{FF2B5EF4-FFF2-40B4-BE49-F238E27FC236}">
                <a16:creationId xmlns:a16="http://schemas.microsoft.com/office/drawing/2014/main" id="{69A4463F-EE0D-4A17-9AF2-3141D6613A1C}"/>
              </a:ext>
            </a:extLst>
          </p:cNvPr>
          <p:cNvSpPr txBox="1">
            <a:spLocks noChangeArrowheads="1"/>
          </p:cNvSpPr>
          <p:nvPr/>
        </p:nvSpPr>
        <p:spPr bwMode="auto">
          <a:xfrm>
            <a:off x="2513538" y="25578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2" name="Text Box 21">
            <a:extLst>
              <a:ext uri="{FF2B5EF4-FFF2-40B4-BE49-F238E27FC236}">
                <a16:creationId xmlns:a16="http://schemas.microsoft.com/office/drawing/2014/main" id="{E0EEBF42-170D-4089-BD6C-33B5692F4BF2}"/>
              </a:ext>
            </a:extLst>
          </p:cNvPr>
          <p:cNvSpPr txBox="1">
            <a:spLocks noChangeArrowheads="1"/>
          </p:cNvSpPr>
          <p:nvPr/>
        </p:nvSpPr>
        <p:spPr bwMode="auto">
          <a:xfrm>
            <a:off x="2513538" y="30150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a:t>
            </a:r>
            <a:r>
              <a:rPr kumimoji="0" lang="en-US" sz="1800" b="1" i="0" u="none" strike="noStrike" kern="1200" cap="none" spc="0" normalizeH="0" baseline="0" noProof="0" dirty="0" err="1">
                <a:ln>
                  <a:noFill/>
                </a:ln>
                <a:solidFill>
                  <a:srgbClr val="000000"/>
                </a:solidFill>
                <a:effectLst/>
                <a:uLnTx/>
                <a:uFillTx/>
                <a:latin typeface="Arial Narrow" charset="0"/>
                <a:ea typeface="ＭＳ Ｐゴシック" charset="0"/>
                <a:cs typeface="Times New Roman" charset="0"/>
              </a:rPr>
              <a:t>Thess</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3" name="Text Box 22">
            <a:extLst>
              <a:ext uri="{FF2B5EF4-FFF2-40B4-BE49-F238E27FC236}">
                <a16:creationId xmlns:a16="http://schemas.microsoft.com/office/drawing/2014/main" id="{0F766632-7940-4316-BE82-DC3154269926}"/>
              </a:ext>
            </a:extLst>
          </p:cNvPr>
          <p:cNvSpPr txBox="1">
            <a:spLocks noChangeArrowheads="1"/>
          </p:cNvSpPr>
          <p:nvPr/>
        </p:nvSpPr>
        <p:spPr bwMode="auto">
          <a:xfrm>
            <a:off x="36105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4" name="Text Box 23">
            <a:extLst>
              <a:ext uri="{FF2B5EF4-FFF2-40B4-BE49-F238E27FC236}">
                <a16:creationId xmlns:a16="http://schemas.microsoft.com/office/drawing/2014/main" id="{5368A807-FE69-4550-9F05-07A40E817401}"/>
              </a:ext>
            </a:extLst>
          </p:cNvPr>
          <p:cNvSpPr txBox="1">
            <a:spLocks noChangeArrowheads="1"/>
          </p:cNvSpPr>
          <p:nvPr/>
        </p:nvSpPr>
        <p:spPr bwMode="auto">
          <a:xfrm>
            <a:off x="3610506" y="30150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5" name="Text Box 24">
            <a:extLst>
              <a:ext uri="{FF2B5EF4-FFF2-40B4-BE49-F238E27FC236}">
                <a16:creationId xmlns:a16="http://schemas.microsoft.com/office/drawing/2014/main" id="{8D9A1E23-970B-4B70-A217-864B27E3EE9E}"/>
              </a:ext>
            </a:extLst>
          </p:cNvPr>
          <p:cNvSpPr txBox="1">
            <a:spLocks noChangeArrowheads="1"/>
          </p:cNvSpPr>
          <p:nvPr/>
        </p:nvSpPr>
        <p:spPr bwMode="auto">
          <a:xfrm>
            <a:off x="3610506" y="34722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6" name="Text Box 25">
            <a:extLst>
              <a:ext uri="{FF2B5EF4-FFF2-40B4-BE49-F238E27FC236}">
                <a16:creationId xmlns:a16="http://schemas.microsoft.com/office/drawing/2014/main" id="{A1700287-EC45-4F92-A751-DC67FF94878B}"/>
              </a:ext>
            </a:extLst>
          </p:cNvPr>
          <p:cNvSpPr txBox="1">
            <a:spLocks noChangeArrowheads="1"/>
          </p:cNvSpPr>
          <p:nvPr/>
        </p:nvSpPr>
        <p:spPr bwMode="auto">
          <a:xfrm>
            <a:off x="52869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7" name="Text Box 26">
            <a:extLst>
              <a:ext uri="{FF2B5EF4-FFF2-40B4-BE49-F238E27FC236}">
                <a16:creationId xmlns:a16="http://schemas.microsoft.com/office/drawing/2014/main" id="{01BED967-5F70-4808-A7EE-923670A241DB}"/>
              </a:ext>
            </a:extLst>
          </p:cNvPr>
          <p:cNvSpPr txBox="1">
            <a:spLocks noChangeArrowheads="1"/>
          </p:cNvSpPr>
          <p:nvPr/>
        </p:nvSpPr>
        <p:spPr bwMode="auto">
          <a:xfrm>
            <a:off x="5286906" y="30150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 name="Text Box 27">
            <a:extLst>
              <a:ext uri="{FF2B5EF4-FFF2-40B4-BE49-F238E27FC236}">
                <a16:creationId xmlns:a16="http://schemas.microsoft.com/office/drawing/2014/main" id="{E397CF61-4442-46E8-A580-992B5C8E605E}"/>
              </a:ext>
            </a:extLst>
          </p:cNvPr>
          <p:cNvSpPr txBox="1">
            <a:spLocks noChangeArrowheads="1"/>
          </p:cNvSpPr>
          <p:nvPr/>
        </p:nvSpPr>
        <p:spPr bwMode="auto">
          <a:xfrm>
            <a:off x="5286906" y="34722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9" name="Text Box 28">
            <a:extLst>
              <a:ext uri="{FF2B5EF4-FFF2-40B4-BE49-F238E27FC236}">
                <a16:creationId xmlns:a16="http://schemas.microsoft.com/office/drawing/2014/main" id="{3FB41CFD-FBDD-4987-9A6B-9ACAC0508145}"/>
              </a:ext>
            </a:extLst>
          </p:cNvPr>
          <p:cNvSpPr txBox="1">
            <a:spLocks noChangeArrowheads="1"/>
          </p:cNvSpPr>
          <p:nvPr/>
        </p:nvSpPr>
        <p:spPr bwMode="auto">
          <a:xfrm>
            <a:off x="5286906" y="39294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9">
            <a:extLst>
              <a:ext uri="{FF2B5EF4-FFF2-40B4-BE49-F238E27FC236}">
                <a16:creationId xmlns:a16="http://schemas.microsoft.com/office/drawing/2014/main" id="{216B6DEA-246D-48C1-B594-C627DB513E33}"/>
              </a:ext>
            </a:extLst>
          </p:cNvPr>
          <p:cNvSpPr txBox="1">
            <a:spLocks noChangeArrowheads="1"/>
          </p:cNvSpPr>
          <p:nvPr/>
        </p:nvSpPr>
        <p:spPr bwMode="auto">
          <a:xfrm>
            <a:off x="6247338" y="25578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30">
            <a:extLst>
              <a:ext uri="{FF2B5EF4-FFF2-40B4-BE49-F238E27FC236}">
                <a16:creationId xmlns:a16="http://schemas.microsoft.com/office/drawing/2014/main" id="{048C4DDD-6EF5-42FA-BDA2-15371F8A95BC}"/>
              </a:ext>
            </a:extLst>
          </p:cNvPr>
          <p:cNvSpPr txBox="1">
            <a:spLocks noChangeArrowheads="1"/>
          </p:cNvSpPr>
          <p:nvPr/>
        </p:nvSpPr>
        <p:spPr bwMode="auto">
          <a:xfrm>
            <a:off x="6247338" y="30150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31">
            <a:extLst>
              <a:ext uri="{FF2B5EF4-FFF2-40B4-BE49-F238E27FC236}">
                <a16:creationId xmlns:a16="http://schemas.microsoft.com/office/drawing/2014/main" id="{38BC7538-DACD-45CD-B797-9F166B9B246F}"/>
              </a:ext>
            </a:extLst>
          </p:cNvPr>
          <p:cNvSpPr txBox="1">
            <a:spLocks noChangeArrowheads="1"/>
          </p:cNvSpPr>
          <p:nvPr/>
        </p:nvSpPr>
        <p:spPr bwMode="auto">
          <a:xfrm>
            <a:off x="71919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19">
            <a:extLst>
              <a:ext uri="{FF2B5EF4-FFF2-40B4-BE49-F238E27FC236}">
                <a16:creationId xmlns:a16="http://schemas.microsoft.com/office/drawing/2014/main" id="{27C17CF3-6FA3-403C-B0D4-1F8B9E1E44AB}"/>
              </a:ext>
            </a:extLst>
          </p:cNvPr>
          <p:cNvSpPr txBox="1">
            <a:spLocks noChangeArrowheads="1"/>
          </p:cNvSpPr>
          <p:nvPr/>
        </p:nvSpPr>
        <p:spPr bwMode="auto">
          <a:xfrm>
            <a:off x="7911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James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19">
            <a:extLst>
              <a:ext uri="{FF2B5EF4-FFF2-40B4-BE49-F238E27FC236}">
                <a16:creationId xmlns:a16="http://schemas.microsoft.com/office/drawing/2014/main" id="{236E216D-803D-4AD5-978B-5F04352F69FB}"/>
              </a:ext>
            </a:extLst>
          </p:cNvPr>
          <p:cNvSpPr txBox="1">
            <a:spLocks noChangeArrowheads="1"/>
          </p:cNvSpPr>
          <p:nvPr/>
        </p:nvSpPr>
        <p:spPr bwMode="auto">
          <a:xfrm>
            <a:off x="6247338" y="3472277"/>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Pet</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19">
            <a:extLst>
              <a:ext uri="{FF2B5EF4-FFF2-40B4-BE49-F238E27FC236}">
                <a16:creationId xmlns:a16="http://schemas.microsoft.com/office/drawing/2014/main" id="{8292A86B-8D6F-4D10-B94F-47DC8E6C317A}"/>
              </a:ext>
            </a:extLst>
          </p:cNvPr>
          <p:cNvSpPr txBox="1">
            <a:spLocks noChangeArrowheads="1"/>
          </p:cNvSpPr>
          <p:nvPr/>
        </p:nvSpPr>
        <p:spPr bwMode="auto">
          <a:xfrm>
            <a:off x="6247338" y="3929482"/>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Pet</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19">
            <a:extLst>
              <a:ext uri="{FF2B5EF4-FFF2-40B4-BE49-F238E27FC236}">
                <a16:creationId xmlns:a16="http://schemas.microsoft.com/office/drawing/2014/main" id="{43EE3A38-32B9-4D28-81F6-0053AD301BA5}"/>
              </a:ext>
            </a:extLst>
          </p:cNvPr>
          <p:cNvSpPr txBox="1">
            <a:spLocks noChangeArrowheads="1"/>
          </p:cNvSpPr>
          <p:nvPr/>
        </p:nvSpPr>
        <p:spPr bwMode="auto">
          <a:xfrm>
            <a:off x="71919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Heb</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8" name="Text Box 19">
            <a:extLst>
              <a:ext uri="{FF2B5EF4-FFF2-40B4-BE49-F238E27FC236}">
                <a16:creationId xmlns:a16="http://schemas.microsoft.com/office/drawing/2014/main" id="{7621D708-0EB3-44EE-A6B6-4E747E83F484}"/>
              </a:ext>
            </a:extLst>
          </p:cNvPr>
          <p:cNvSpPr txBox="1">
            <a:spLocks noChangeArrowheads="1"/>
          </p:cNvSpPr>
          <p:nvPr/>
        </p:nvSpPr>
        <p:spPr bwMode="auto">
          <a:xfrm>
            <a:off x="8106306" y="25578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Jude</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19">
            <a:extLst>
              <a:ext uri="{FF2B5EF4-FFF2-40B4-BE49-F238E27FC236}">
                <a16:creationId xmlns:a16="http://schemas.microsoft.com/office/drawing/2014/main" id="{8D2E3374-0644-475B-8E26-619128EE5652}"/>
              </a:ext>
            </a:extLst>
          </p:cNvPr>
          <p:cNvSpPr txBox="1">
            <a:spLocks noChangeArrowheads="1"/>
          </p:cNvSpPr>
          <p:nvPr/>
        </p:nvSpPr>
        <p:spPr bwMode="auto">
          <a:xfrm>
            <a:off x="81063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John</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0" name="Text Box 19">
            <a:extLst>
              <a:ext uri="{FF2B5EF4-FFF2-40B4-BE49-F238E27FC236}">
                <a16:creationId xmlns:a16="http://schemas.microsoft.com/office/drawing/2014/main" id="{CE82003D-5801-4415-8F68-3DA052416B54}"/>
              </a:ext>
            </a:extLst>
          </p:cNvPr>
          <p:cNvSpPr txBox="1">
            <a:spLocks noChangeArrowheads="1"/>
          </p:cNvSpPr>
          <p:nvPr/>
        </p:nvSpPr>
        <p:spPr bwMode="auto">
          <a:xfrm>
            <a:off x="8106306" y="34722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John</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1" name="Text Box 19">
            <a:extLst>
              <a:ext uri="{FF2B5EF4-FFF2-40B4-BE49-F238E27FC236}">
                <a16:creationId xmlns:a16="http://schemas.microsoft.com/office/drawing/2014/main" id="{8295EC07-F677-4854-A1E1-AD303FA85662}"/>
              </a:ext>
            </a:extLst>
          </p:cNvPr>
          <p:cNvSpPr txBox="1">
            <a:spLocks noChangeArrowheads="1"/>
          </p:cNvSpPr>
          <p:nvPr/>
        </p:nvSpPr>
        <p:spPr bwMode="auto">
          <a:xfrm>
            <a:off x="8106306" y="39294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 John</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a:extLst>
              <a:ext uri="{FF2B5EF4-FFF2-40B4-BE49-F238E27FC236}">
                <a16:creationId xmlns:a16="http://schemas.microsoft.com/office/drawing/2014/main" id="{8081C069-D7CD-473F-9D81-7F32E47BFC21}"/>
              </a:ext>
            </a:extLst>
          </p:cNvPr>
          <p:cNvSpPr txBox="1">
            <a:spLocks noChangeArrowheads="1"/>
          </p:cNvSpPr>
          <p:nvPr/>
        </p:nvSpPr>
        <p:spPr bwMode="auto">
          <a:xfrm>
            <a:off x="8106306" y="43866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Rev</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3" name="Text Box 19">
            <a:extLst>
              <a:ext uri="{FF2B5EF4-FFF2-40B4-BE49-F238E27FC236}">
                <a16:creationId xmlns:a16="http://schemas.microsoft.com/office/drawing/2014/main" id="{AE6113CA-E80B-41A5-971B-617FBBD2D83C}"/>
              </a:ext>
            </a:extLst>
          </p:cNvPr>
          <p:cNvSpPr txBox="1">
            <a:spLocks noChangeArrowheads="1"/>
          </p:cNvSpPr>
          <p:nvPr/>
        </p:nvSpPr>
        <p:spPr bwMode="auto">
          <a:xfrm>
            <a:off x="532522" y="5689017"/>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General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ext Box 21">
            <a:extLst>
              <a:ext uri="{FF2B5EF4-FFF2-40B4-BE49-F238E27FC236}">
                <a16:creationId xmlns:a16="http://schemas.microsoft.com/office/drawing/2014/main" id="{63067E83-2D86-465A-B464-337AA2E6E708}"/>
              </a:ext>
            </a:extLst>
          </p:cNvPr>
          <p:cNvSpPr txBox="1">
            <a:spLocks noChangeArrowheads="1"/>
          </p:cNvSpPr>
          <p:nvPr/>
        </p:nvSpPr>
        <p:spPr bwMode="auto">
          <a:xfrm>
            <a:off x="152400" y="1270807"/>
            <a:ext cx="8792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48          49          50          52  53          57        60             62              67           68     95</a:t>
            </a:r>
          </a:p>
        </p:txBody>
      </p:sp>
      <p:sp>
        <p:nvSpPr>
          <p:cNvPr id="35" name="Rectangle: Rounded Corners 34">
            <a:extLst>
              <a:ext uri="{FF2B5EF4-FFF2-40B4-BE49-F238E27FC236}">
                <a16:creationId xmlns:a16="http://schemas.microsoft.com/office/drawing/2014/main" id="{F1AF24C6-F0F5-4003-A92D-30B6AADC64E7}"/>
              </a:ext>
            </a:extLst>
          </p:cNvPr>
          <p:cNvSpPr/>
          <p:nvPr/>
        </p:nvSpPr>
        <p:spPr>
          <a:xfrm>
            <a:off x="5153906" y="2877206"/>
            <a:ext cx="1093432" cy="595071"/>
          </a:xfrm>
          <a:prstGeom prst="roundRect">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Line 19">
            <a:extLst>
              <a:ext uri="{FF2B5EF4-FFF2-40B4-BE49-F238E27FC236}">
                <a16:creationId xmlns:a16="http://schemas.microsoft.com/office/drawing/2014/main" id="{CEE7D8E2-B55F-405D-AF22-F6A20AFAFD71}"/>
              </a:ext>
            </a:extLst>
          </p:cNvPr>
          <p:cNvSpPr>
            <a:spLocks noChangeShapeType="1"/>
          </p:cNvSpPr>
          <p:nvPr/>
        </p:nvSpPr>
        <p:spPr bwMode="auto">
          <a:xfrm>
            <a:off x="432262" y="1221109"/>
            <a:ext cx="8711738"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3" name="Text Box 19">
            <a:extLst>
              <a:ext uri="{FF2B5EF4-FFF2-40B4-BE49-F238E27FC236}">
                <a16:creationId xmlns:a16="http://schemas.microsoft.com/office/drawing/2014/main" id="{F8A18EAA-33E7-4386-BD84-1954BA7FBE75}"/>
              </a:ext>
            </a:extLst>
          </p:cNvPr>
          <p:cNvSpPr txBox="1">
            <a:spLocks noChangeArrowheads="1"/>
          </p:cNvSpPr>
          <p:nvPr/>
        </p:nvSpPr>
        <p:spPr bwMode="auto">
          <a:xfrm>
            <a:off x="7911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 name="Text Box 22">
            <a:extLst>
              <a:ext uri="{FF2B5EF4-FFF2-40B4-BE49-F238E27FC236}">
                <a16:creationId xmlns:a16="http://schemas.microsoft.com/office/drawing/2014/main" id="{E066F4B0-21D8-4B54-A16A-C099322B8FE5}"/>
              </a:ext>
            </a:extLst>
          </p:cNvPr>
          <p:cNvSpPr txBox="1">
            <a:spLocks noChangeArrowheads="1"/>
          </p:cNvSpPr>
          <p:nvPr/>
        </p:nvSpPr>
        <p:spPr bwMode="auto">
          <a:xfrm>
            <a:off x="43725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 name="Text Box 31">
            <a:extLst>
              <a:ext uri="{FF2B5EF4-FFF2-40B4-BE49-F238E27FC236}">
                <a16:creationId xmlns:a16="http://schemas.microsoft.com/office/drawing/2014/main" id="{483F5AE1-AE14-4B66-BF8D-373CB81E5F8B}"/>
              </a:ext>
            </a:extLst>
          </p:cNvPr>
          <p:cNvSpPr txBox="1">
            <a:spLocks noChangeArrowheads="1"/>
          </p:cNvSpPr>
          <p:nvPr/>
        </p:nvSpPr>
        <p:spPr bwMode="auto">
          <a:xfrm>
            <a:off x="71919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6" name="Text Box 29">
            <a:extLst>
              <a:ext uri="{FF2B5EF4-FFF2-40B4-BE49-F238E27FC236}">
                <a16:creationId xmlns:a16="http://schemas.microsoft.com/office/drawing/2014/main" id="{92075C83-B68C-4A0B-B195-C5E7EF42D037}"/>
              </a:ext>
            </a:extLst>
          </p:cNvPr>
          <p:cNvSpPr txBox="1">
            <a:spLocks noChangeArrowheads="1"/>
          </p:cNvSpPr>
          <p:nvPr/>
        </p:nvSpPr>
        <p:spPr bwMode="auto">
          <a:xfrm>
            <a:off x="6247338" y="1884557"/>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7" name="Text Box 22">
            <a:extLst>
              <a:ext uri="{FF2B5EF4-FFF2-40B4-BE49-F238E27FC236}">
                <a16:creationId xmlns:a16="http://schemas.microsoft.com/office/drawing/2014/main" id="{5570F899-F659-4126-B67A-A77934F60A87}"/>
              </a:ext>
            </a:extLst>
          </p:cNvPr>
          <p:cNvSpPr txBox="1">
            <a:spLocks noChangeArrowheads="1"/>
          </p:cNvSpPr>
          <p:nvPr/>
        </p:nvSpPr>
        <p:spPr bwMode="auto">
          <a:xfrm>
            <a:off x="52869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8" name="Text Box 19">
            <a:extLst>
              <a:ext uri="{FF2B5EF4-FFF2-40B4-BE49-F238E27FC236}">
                <a16:creationId xmlns:a16="http://schemas.microsoft.com/office/drawing/2014/main" id="{87104013-C822-4755-A5EE-4F0E468E4224}"/>
              </a:ext>
            </a:extLst>
          </p:cNvPr>
          <p:cNvSpPr txBox="1">
            <a:spLocks noChangeArrowheads="1"/>
          </p:cNvSpPr>
          <p:nvPr/>
        </p:nvSpPr>
        <p:spPr bwMode="auto">
          <a:xfrm>
            <a:off x="532522" y="4846577"/>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1">
            <a:extLst>
              <a:ext uri="{FF2B5EF4-FFF2-40B4-BE49-F238E27FC236}">
                <a16:creationId xmlns:a16="http://schemas.microsoft.com/office/drawing/2014/main" id="{C23BB308-9A00-47D4-8448-9D45AF4363C7}"/>
              </a:ext>
            </a:extLst>
          </p:cNvPr>
          <p:cNvSpPr txBox="1">
            <a:spLocks noChangeArrowheads="1"/>
          </p:cNvSpPr>
          <p:nvPr/>
        </p:nvSpPr>
        <p:spPr bwMode="auto">
          <a:xfrm>
            <a:off x="2513538" y="4846577"/>
            <a:ext cx="50127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a:t>
            </a:r>
          </a:p>
        </p:txBody>
      </p:sp>
      <p:sp>
        <p:nvSpPr>
          <p:cNvPr id="23" name="Text Box 19">
            <a:extLst>
              <a:ext uri="{FF2B5EF4-FFF2-40B4-BE49-F238E27FC236}">
                <a16:creationId xmlns:a16="http://schemas.microsoft.com/office/drawing/2014/main" id="{7EDC3939-2791-428A-BC7E-6F146359DDE5}"/>
              </a:ext>
            </a:extLst>
          </p:cNvPr>
          <p:cNvSpPr txBox="1">
            <a:spLocks noChangeArrowheads="1"/>
          </p:cNvSpPr>
          <p:nvPr/>
        </p:nvSpPr>
        <p:spPr bwMode="auto">
          <a:xfrm>
            <a:off x="532523" y="5268591"/>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8" name="Text Box 21">
            <a:extLst>
              <a:ext uri="{FF2B5EF4-FFF2-40B4-BE49-F238E27FC236}">
                <a16:creationId xmlns:a16="http://schemas.microsoft.com/office/drawing/2014/main" id="{C02BC575-A8B7-435A-96BF-7286582717DD}"/>
              </a:ext>
            </a:extLst>
          </p:cNvPr>
          <p:cNvSpPr txBox="1">
            <a:spLocks noChangeArrowheads="1"/>
          </p:cNvSpPr>
          <p:nvPr/>
        </p:nvSpPr>
        <p:spPr bwMode="auto">
          <a:xfrm>
            <a:off x="2395872" y="5238293"/>
            <a:ext cx="501276"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13</a:t>
            </a:r>
          </a:p>
        </p:txBody>
      </p:sp>
      <p:sp>
        <p:nvSpPr>
          <p:cNvPr id="40" name="Text Box 21">
            <a:extLst>
              <a:ext uri="{FF2B5EF4-FFF2-40B4-BE49-F238E27FC236}">
                <a16:creationId xmlns:a16="http://schemas.microsoft.com/office/drawing/2014/main" id="{402E911D-59F8-46C4-9E54-957BE863F78F}"/>
              </a:ext>
            </a:extLst>
          </p:cNvPr>
          <p:cNvSpPr txBox="1">
            <a:spLocks noChangeArrowheads="1"/>
          </p:cNvSpPr>
          <p:nvPr/>
        </p:nvSpPr>
        <p:spPr bwMode="auto">
          <a:xfrm>
            <a:off x="2518822" y="5664975"/>
            <a:ext cx="50127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a:t>
            </a:r>
          </a:p>
        </p:txBody>
      </p:sp>
      <p:sp>
        <p:nvSpPr>
          <p:cNvPr id="42" name="Text Box 21">
            <a:extLst>
              <a:ext uri="{FF2B5EF4-FFF2-40B4-BE49-F238E27FC236}">
                <a16:creationId xmlns:a16="http://schemas.microsoft.com/office/drawing/2014/main" id="{B42EAC8E-C873-4DD0-9950-73A1374F821A}"/>
              </a:ext>
            </a:extLst>
          </p:cNvPr>
          <p:cNvSpPr txBox="1">
            <a:spLocks noChangeArrowheads="1"/>
          </p:cNvSpPr>
          <p:nvPr/>
        </p:nvSpPr>
        <p:spPr bwMode="auto">
          <a:xfrm>
            <a:off x="2395872" y="6135848"/>
            <a:ext cx="501276"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27</a:t>
            </a:r>
          </a:p>
        </p:txBody>
      </p:sp>
      <p:sp>
        <p:nvSpPr>
          <p:cNvPr id="44" name="Rectangle 43">
            <a:extLst>
              <a:ext uri="{FF2B5EF4-FFF2-40B4-BE49-F238E27FC236}">
                <a16:creationId xmlns:a16="http://schemas.microsoft.com/office/drawing/2014/main" id="{C065301E-6A15-4A54-AB2B-6A77C91A49B8}"/>
              </a:ext>
            </a:extLst>
          </p:cNvPr>
          <p:cNvSpPr/>
          <p:nvPr/>
        </p:nvSpPr>
        <p:spPr>
          <a:xfrm>
            <a:off x="2332747" y="6138097"/>
            <a:ext cx="501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33">
            <a:extLst>
              <a:ext uri="{FF2B5EF4-FFF2-40B4-BE49-F238E27FC236}">
                <a16:creationId xmlns:a16="http://schemas.microsoft.com/office/drawing/2014/main" id="{96F132B1-0ABE-49D6-B432-F581CC07970B}"/>
              </a:ext>
            </a:extLst>
          </p:cNvPr>
          <p:cNvSpPr txBox="1">
            <a:spLocks/>
          </p:cNvSpPr>
          <p:nvPr/>
        </p:nvSpPr>
        <p:spPr>
          <a:xfrm>
            <a:off x="3844034" y="301657"/>
            <a:ext cx="3659988" cy="646331"/>
          </a:xfrm>
          <a:prstGeom prst="rect">
            <a:avLst/>
          </a:prstGeom>
          <a:noFill/>
          <a:ln>
            <a:noFill/>
            <a:miter lim="800000"/>
            <a:headEnd/>
            <a:tailEnd/>
          </a:ln>
          <a:effectLst>
            <a:glow rad="101600">
              <a:srgbClr val="008000">
                <a:alpha val="75000"/>
              </a:srgbClr>
            </a:glow>
            <a:outerShdw blurRad="63500" dist="17961" dir="2700000" algn="ctr" rotWithShape="0">
              <a:schemeClr val="tx1">
                <a:alpha val="74998"/>
              </a:schemeClr>
            </a:outerShdw>
          </a:effectLst>
        </p:spPr>
        <p:txBody>
          <a:bodyPr wrap="square">
            <a:spAutoFit/>
          </a:bodyPr>
          <a:lstStyle>
            <a:lvl1pPr algn="l" defTabSz="914400" rtl="0" eaLnBrk="0" latinLnBrk="0" hangingPunct="0">
              <a:lnSpc>
                <a:spcPct val="90000"/>
              </a:lnSpc>
              <a:spcBef>
                <a:spcPct val="0"/>
              </a:spcBef>
              <a:buNone/>
              <a:defRPr sz="2400" kern="12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&amp; 8 Authors</a:t>
            </a:r>
          </a:p>
        </p:txBody>
      </p:sp>
      <p:pic>
        <p:nvPicPr>
          <p:cNvPr id="2050" name="Picture 2" descr="BibleProject Brand Guidelines | BibleProject™">
            <a:extLst>
              <a:ext uri="{FF2B5EF4-FFF2-40B4-BE49-F238E27FC236}">
                <a16:creationId xmlns:a16="http://schemas.microsoft.com/office/drawing/2014/main" id="{C60C2BAA-9A4C-4931-AC46-C9B520069F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034" y="5208211"/>
            <a:ext cx="2080924" cy="728323"/>
          </a:xfrm>
          <a:prstGeom prst="rect">
            <a:avLst/>
          </a:prstGeom>
          <a:noFill/>
          <a:extLst>
            <a:ext uri="{909E8E84-426E-40DD-AFC4-6F175D3DCCD1}">
              <a14:hiddenFill xmlns:a14="http://schemas.microsoft.com/office/drawing/2010/main">
                <a:solidFill>
                  <a:srgbClr val="FFFFFF"/>
                </a:solidFill>
              </a14:hiddenFill>
            </a:ext>
          </a:extLst>
        </p:spPr>
      </p:pic>
      <p:pic>
        <p:nvPicPr>
          <p:cNvPr id="49" name="0CDADCDD-2B0E-483A-A185-0D3AFB42954D">
            <a:extLst>
              <a:ext uri="{FF2B5EF4-FFF2-40B4-BE49-F238E27FC236}">
                <a16:creationId xmlns:a16="http://schemas.microsoft.com/office/drawing/2014/main" id="{4465892D-507D-492C-A9B2-695240F8C1C7}"/>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390106" y="4908670"/>
            <a:ext cx="2080925" cy="1560694"/>
          </a:xfrm>
          <a:prstGeom prst="rect">
            <a:avLst/>
          </a:prstGeom>
          <a:noFill/>
          <a:ln>
            <a:noFill/>
          </a:ln>
        </p:spPr>
      </p:pic>
    </p:spTree>
    <p:extLst>
      <p:ext uri="{BB962C8B-B14F-4D97-AF65-F5344CB8AC3E}">
        <p14:creationId xmlns:p14="http://schemas.microsoft.com/office/powerpoint/2010/main" val="3070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050"/>
                                        </p:tgtEl>
                                        <p:attrNameLst>
                                          <p:attrName>style.visibility</p:attrName>
                                        </p:attrNameLst>
                                      </p:cBhvr>
                                      <p:to>
                                        <p:strVal val="visible"/>
                                      </p:to>
                                    </p:set>
                                    <p:animEffect transition="in" filter="fade">
                                      <p:cBhvr>
                                        <p:cTn id="138" dur="500"/>
                                        <p:tgtEl>
                                          <p:spTgt spid="2050"/>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 grpId="0" animBg="1"/>
      <p:bldP spid="4" grpId="0" animBg="1"/>
      <p:bldP spid="5" grpId="0" animBg="1"/>
      <p:bldP spid="6" grpId="0" animBg="1"/>
      <p:bldP spid="7" grpId="0" animBg="1"/>
      <p:bldP spid="8" grpId="0" animBg="1"/>
      <p:bldP spid="37" grpId="0"/>
      <p:bldP spid="23" grpId="0" animBg="1"/>
      <p:bldP spid="38" grpId="0"/>
      <p:bldP spid="40" grpId="0"/>
      <p:bldP spid="42" grpId="0"/>
      <p:bldP spid="44"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4D8758-21FB-4F03-999C-96F8772391D1}"/>
              </a:ext>
            </a:extLst>
          </p:cNvPr>
          <p:cNvSpPr/>
          <p:nvPr/>
        </p:nvSpPr>
        <p:spPr>
          <a:xfrm>
            <a:off x="4822080" y="4259731"/>
            <a:ext cx="4169519" cy="156966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Stand Firm</a:t>
            </a:r>
          </a:p>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Show Love</a:t>
            </a:r>
          </a:p>
        </p:txBody>
      </p:sp>
      <p:sp>
        <p:nvSpPr>
          <p:cNvPr id="10" name="TextBox 9">
            <a:extLst>
              <a:ext uri="{FF2B5EF4-FFF2-40B4-BE49-F238E27FC236}">
                <a16:creationId xmlns:a16="http://schemas.microsoft.com/office/drawing/2014/main" id="{817DEE1B-E65E-4710-B631-500FF8C468E5}"/>
              </a:ext>
            </a:extLst>
          </p:cNvPr>
          <p:cNvSpPr txBox="1"/>
          <p:nvPr/>
        </p:nvSpPr>
        <p:spPr>
          <a:xfrm>
            <a:off x="198810" y="672646"/>
            <a:ext cx="4000500" cy="5616922"/>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we heard of your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FAITH</a:t>
            </a:r>
            <a:r>
              <a:rPr lang="en-US" sz="3600" dirty="0">
                <a:solidFill>
                  <a:schemeClr val="bg1"/>
                </a:solidFill>
                <a:latin typeface="Arial" panose="020B0604020202020204" pitchFamily="34" charset="0"/>
                <a:cs typeface="Arial" panose="020B0604020202020204" pitchFamily="34" charset="0"/>
              </a:rPr>
              <a:t> in Christ Jesus and of the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LOVE</a:t>
            </a:r>
            <a:r>
              <a:rPr lang="en-US" sz="3600" dirty="0">
                <a:solidFill>
                  <a:schemeClr val="bg1"/>
                </a:solidFill>
                <a:latin typeface="Arial" panose="020B0604020202020204" pitchFamily="34" charset="0"/>
                <a:cs typeface="Arial" panose="020B0604020202020204" pitchFamily="34" charset="0"/>
              </a:rPr>
              <a:t> </a:t>
            </a:r>
            <a:r>
              <a:rPr lang="en-US" sz="3500" dirty="0">
                <a:solidFill>
                  <a:schemeClr val="bg1"/>
                </a:solidFill>
                <a:latin typeface="Arial" panose="020B0604020202020204" pitchFamily="34" charset="0"/>
                <a:cs typeface="Arial" panose="020B0604020202020204" pitchFamily="34" charset="0"/>
              </a:rPr>
              <a:t>that you have for all the </a:t>
            </a:r>
            <a:r>
              <a:rPr lang="en-US" sz="3500" spc="-150" dirty="0">
                <a:solidFill>
                  <a:schemeClr val="bg1"/>
                </a:solidFill>
                <a:latin typeface="Arial" panose="020B0604020202020204" pitchFamily="34" charset="0"/>
                <a:cs typeface="Arial" panose="020B0604020202020204" pitchFamily="34" charset="0"/>
              </a:rPr>
              <a:t>saints because of the</a:t>
            </a:r>
            <a:r>
              <a:rPr lang="en-US" sz="3600" spc="-150" dirty="0">
                <a:solidFill>
                  <a:schemeClr val="bg1"/>
                </a:solidFill>
                <a:latin typeface="Arial" panose="020B0604020202020204" pitchFamily="34" charset="0"/>
                <a:cs typeface="Arial" panose="020B0604020202020204" pitchFamily="34" charset="0"/>
              </a:rPr>
              <a:t>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HOPE</a:t>
            </a:r>
            <a:r>
              <a:rPr lang="en-US" sz="3600" dirty="0">
                <a:solidFill>
                  <a:schemeClr val="bg1"/>
                </a:solidFill>
                <a:latin typeface="Arial" panose="020B0604020202020204" pitchFamily="34" charset="0"/>
                <a:cs typeface="Arial" panose="020B0604020202020204" pitchFamily="34" charset="0"/>
              </a:rPr>
              <a:t> laid up for you in heaven.</a:t>
            </a:r>
          </a:p>
          <a:p>
            <a:endParaRPr lang="en-US" sz="3600" dirty="0">
              <a:solidFill>
                <a:schemeClr val="bg1"/>
              </a:solidFill>
              <a:latin typeface="Arial" panose="020B0604020202020204" pitchFamily="34" charset="0"/>
              <a:cs typeface="Arial" panose="020B0604020202020204" pitchFamily="34" charset="0"/>
            </a:endParaRPr>
          </a:p>
          <a:p>
            <a:r>
              <a:rPr lang="en-US" sz="3600" dirty="0">
                <a:solidFill>
                  <a:schemeClr val="bg1"/>
                </a:solidFill>
                <a:latin typeface="Arial" panose="020B0604020202020204" pitchFamily="34" charset="0"/>
                <a:cs typeface="Arial" panose="020B0604020202020204" pitchFamily="34" charset="0"/>
              </a:rPr>
              <a:t>Col 1:3-5 ESV</a:t>
            </a:r>
          </a:p>
        </p:txBody>
      </p:sp>
      <p:grpSp>
        <p:nvGrpSpPr>
          <p:cNvPr id="14" name="Group 13">
            <a:extLst>
              <a:ext uri="{FF2B5EF4-FFF2-40B4-BE49-F238E27FC236}">
                <a16:creationId xmlns:a16="http://schemas.microsoft.com/office/drawing/2014/main" id="{341ECED4-9C73-45CB-909D-9196876F014F}"/>
              </a:ext>
            </a:extLst>
          </p:cNvPr>
          <p:cNvGrpSpPr/>
          <p:nvPr/>
        </p:nvGrpSpPr>
        <p:grpSpPr>
          <a:xfrm>
            <a:off x="4454580" y="399245"/>
            <a:ext cx="4537019" cy="3136105"/>
            <a:chOff x="4454580" y="399245"/>
            <a:chExt cx="4537019" cy="3136105"/>
          </a:xfrm>
        </p:grpSpPr>
        <p:pic>
          <p:nvPicPr>
            <p:cNvPr id="2" name="Picture 2">
              <a:extLst>
                <a:ext uri="{FF2B5EF4-FFF2-40B4-BE49-F238E27FC236}">
                  <a16:creationId xmlns:a16="http://schemas.microsoft.com/office/drawing/2014/main" id="{3BB1E874-3545-4378-AD1C-EAE23D181E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4580" y="399245"/>
              <a:ext cx="4537019" cy="30297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49A4036-FA4D-4F17-92F4-461EC56CBEB2}"/>
                </a:ext>
              </a:extLst>
            </p:cNvPr>
            <p:cNvSpPr/>
            <p:nvPr/>
          </p:nvSpPr>
          <p:spPr>
            <a:xfrm>
              <a:off x="4454580" y="3322650"/>
              <a:ext cx="4537019" cy="212700"/>
            </a:xfrm>
            <a:prstGeom prst="rect">
              <a:avLst/>
            </a:prstGeom>
            <a:solidFill>
              <a:srgbClr val="6D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30507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684</Words>
  <Application>Microsoft Office PowerPoint</Application>
  <PresentationFormat>On-screen Show (4:3)</PresentationFormat>
  <Paragraphs>171</Paragraphs>
  <Slides>27</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Arial Black</vt:lpstr>
      <vt:lpstr>Arial Narrow</vt:lpstr>
      <vt:lpstr>blbGentium</vt:lpstr>
      <vt:lpstr>Calibri</vt:lpstr>
      <vt:lpstr>Calibri Light</vt:lpstr>
      <vt:lpstr>Comic Sans MS</vt:lpstr>
      <vt:lpstr>Stencil</vt:lpstr>
      <vt:lpstr>Times New Roman</vt:lpstr>
      <vt:lpstr>Tw Cen MT</vt:lpstr>
      <vt:lpstr>Tw Cen MT Condensed Extra Bold</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2021-01-09T01:20:53Z</dcterms:created>
  <dcterms:modified xsi:type="dcterms:W3CDTF">2021-01-11T03:13:24Z</dcterms:modified>
</cp:coreProperties>
</file>