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01" r:id="rId1"/>
  </p:sldMasterIdLst>
  <p:notesMasterIdLst>
    <p:notesMasterId r:id="rId31"/>
  </p:notesMasterIdLst>
  <p:sldIdLst>
    <p:sldId id="435" r:id="rId2"/>
    <p:sldId id="3783" r:id="rId3"/>
    <p:sldId id="3891" r:id="rId4"/>
    <p:sldId id="5154" r:id="rId5"/>
    <p:sldId id="3892" r:id="rId6"/>
    <p:sldId id="5159" r:id="rId7"/>
    <p:sldId id="5160" r:id="rId8"/>
    <p:sldId id="5161" r:id="rId9"/>
    <p:sldId id="5162" r:id="rId10"/>
    <p:sldId id="5163" r:id="rId11"/>
    <p:sldId id="431" r:id="rId12"/>
    <p:sldId id="3894" r:id="rId13"/>
    <p:sldId id="5164" r:id="rId14"/>
    <p:sldId id="5165" r:id="rId15"/>
    <p:sldId id="5168" r:id="rId16"/>
    <p:sldId id="5169" r:id="rId17"/>
    <p:sldId id="5178" r:id="rId18"/>
    <p:sldId id="5177" r:id="rId19"/>
    <p:sldId id="3920" r:id="rId20"/>
    <p:sldId id="5166" r:id="rId21"/>
    <p:sldId id="5170" r:id="rId22"/>
    <p:sldId id="5171" r:id="rId23"/>
    <p:sldId id="5172" r:id="rId24"/>
    <p:sldId id="5174" r:id="rId25"/>
    <p:sldId id="5175" r:id="rId26"/>
    <p:sldId id="5173" r:id="rId27"/>
    <p:sldId id="3902" r:id="rId28"/>
    <p:sldId id="5176" r:id="rId29"/>
    <p:sldId id="3843"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ECA"/>
    <a:srgbClr val="D8D8D8"/>
    <a:srgbClr val="D3BE4C"/>
    <a:srgbClr val="00CC99"/>
    <a:srgbClr val="F94D52"/>
    <a:srgbClr val="FF1419"/>
    <a:srgbClr val="0000CC"/>
    <a:srgbClr val="000066"/>
    <a:srgbClr val="FFCFD2"/>
    <a:srgbClr val="C905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6" autoAdjust="0"/>
    <p:restoredTop sz="88904" autoAdjust="0"/>
  </p:normalViewPr>
  <p:slideViewPr>
    <p:cSldViewPr snapToGrid="0">
      <p:cViewPr>
        <p:scale>
          <a:sx n="50" d="100"/>
          <a:sy n="50" d="100"/>
        </p:scale>
        <p:origin x="204" y="1140"/>
      </p:cViewPr>
      <p:guideLst>
        <p:guide orient="horz" pos="2160"/>
        <p:guide pos="2880"/>
      </p:guideLst>
    </p:cSldViewPr>
  </p:slideViewPr>
  <p:outlineViewPr>
    <p:cViewPr>
      <p:scale>
        <a:sx n="33" d="100"/>
        <a:sy n="33" d="100"/>
      </p:scale>
      <p:origin x="0" y="576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lvl1pPr>
          </a:lstStyle>
          <a:p>
            <a:pPr>
              <a:defRPr/>
            </a:pPr>
            <a:fld id="{BA794F3F-C40D-154F-97F3-148C120A0BC7}" type="slidenum">
              <a:rPr lang="en-US"/>
              <a:pPr>
                <a:defRPr/>
              </a:pPr>
              <a:t>‹#›</a:t>
            </a:fld>
            <a:endParaRPr lang="en-US"/>
          </a:p>
        </p:txBody>
      </p:sp>
    </p:spTree>
    <p:extLst>
      <p:ext uri="{BB962C8B-B14F-4D97-AF65-F5344CB8AC3E}">
        <p14:creationId xmlns:p14="http://schemas.microsoft.com/office/powerpoint/2010/main" val="2152542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sz="1200" kern="1200" dirty="0">
              <a:solidFill>
                <a:schemeClr val="tx1"/>
              </a:solidFill>
              <a:effectLst/>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48003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latin typeface="Arial" panose="020B0604020202020204" pitchFamily="34" charset="0"/>
                <a:cs typeface="Arial" panose="020B0604020202020204" pitchFamily="34" charset="0"/>
              </a:rPr>
              <a:t>Our key verses for today are from 2 </a:t>
            </a:r>
            <a:r>
              <a:rPr lang="en-US" dirty="0" err="1">
                <a:latin typeface="Arial" panose="020B0604020202020204" pitchFamily="34" charset="0"/>
                <a:cs typeface="Arial" panose="020B0604020202020204" pitchFamily="34" charset="0"/>
              </a:rPr>
              <a:t>Thes</a:t>
            </a:r>
            <a:r>
              <a:rPr lang="en-US" dirty="0">
                <a:latin typeface="Arial" panose="020B0604020202020204" pitchFamily="34" charset="0"/>
                <a:cs typeface="Arial" panose="020B0604020202020204" pitchFamily="34" charset="0"/>
              </a:rPr>
              <a:t> 2 vs 2 and 15.  </a:t>
            </a:r>
          </a:p>
          <a:p>
            <a:r>
              <a:rPr lang="en-US" dirty="0">
                <a:latin typeface="Arial" panose="020B0604020202020204" pitchFamily="34" charset="0"/>
                <a:cs typeface="Arial" panose="020B0604020202020204" pitchFamily="34" charset="0"/>
              </a:rPr>
              <a:t>Read,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composite verse highlights the fact that by understanding God’s word, we can stand firm in spite of the many different false teachings we are faced with today.</a:t>
            </a:r>
          </a:p>
        </p:txBody>
      </p:sp>
    </p:spTree>
    <p:extLst>
      <p:ext uri="{BB962C8B-B14F-4D97-AF65-F5344CB8AC3E}">
        <p14:creationId xmlns:p14="http://schemas.microsoft.com/office/powerpoint/2010/main" val="101773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23</a:t>
            </a:fld>
            <a:endParaRPr lang="en-US"/>
          </a:p>
        </p:txBody>
      </p:sp>
    </p:spTree>
    <p:extLst>
      <p:ext uri="{BB962C8B-B14F-4D97-AF65-F5344CB8AC3E}">
        <p14:creationId xmlns:p14="http://schemas.microsoft.com/office/powerpoint/2010/main" val="260559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24</a:t>
            </a:fld>
            <a:endParaRPr lang="en-US"/>
          </a:p>
        </p:txBody>
      </p:sp>
    </p:spTree>
    <p:extLst>
      <p:ext uri="{BB962C8B-B14F-4D97-AF65-F5344CB8AC3E}">
        <p14:creationId xmlns:p14="http://schemas.microsoft.com/office/powerpoint/2010/main" val="50903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25</a:t>
            </a:fld>
            <a:endParaRPr lang="en-US"/>
          </a:p>
        </p:txBody>
      </p:sp>
    </p:spTree>
    <p:extLst>
      <p:ext uri="{BB962C8B-B14F-4D97-AF65-F5344CB8AC3E}">
        <p14:creationId xmlns:p14="http://schemas.microsoft.com/office/powerpoint/2010/main" val="130528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26</a:t>
            </a:fld>
            <a:endParaRPr lang="en-US"/>
          </a:p>
        </p:txBody>
      </p:sp>
    </p:spTree>
    <p:extLst>
      <p:ext uri="{BB962C8B-B14F-4D97-AF65-F5344CB8AC3E}">
        <p14:creationId xmlns:p14="http://schemas.microsoft.com/office/powerpoint/2010/main" val="84763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28</a:t>
            </a:fld>
            <a:endParaRPr lang="en-US"/>
          </a:p>
        </p:txBody>
      </p:sp>
    </p:spTree>
    <p:extLst>
      <p:ext uri="{BB962C8B-B14F-4D97-AF65-F5344CB8AC3E}">
        <p14:creationId xmlns:p14="http://schemas.microsoft.com/office/powerpoint/2010/main" val="6896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794F3F-C40D-154F-97F3-148C120A0BC7}"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618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2</a:t>
            </a:fld>
            <a:endParaRPr lang="en-US"/>
          </a:p>
        </p:txBody>
      </p:sp>
    </p:spTree>
    <p:extLst>
      <p:ext uri="{BB962C8B-B14F-4D97-AF65-F5344CB8AC3E}">
        <p14:creationId xmlns:p14="http://schemas.microsoft.com/office/powerpoint/2010/main" val="400947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3</a:t>
            </a:fld>
            <a:endParaRPr lang="en-US"/>
          </a:p>
        </p:txBody>
      </p:sp>
    </p:spTree>
    <p:extLst>
      <p:ext uri="{BB962C8B-B14F-4D97-AF65-F5344CB8AC3E}">
        <p14:creationId xmlns:p14="http://schemas.microsoft.com/office/powerpoint/2010/main" val="104089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4</a:t>
            </a:fld>
            <a:endParaRPr lang="en-US"/>
          </a:p>
        </p:txBody>
      </p:sp>
    </p:spTree>
    <p:extLst>
      <p:ext uri="{BB962C8B-B14F-4D97-AF65-F5344CB8AC3E}">
        <p14:creationId xmlns:p14="http://schemas.microsoft.com/office/powerpoint/2010/main" val="389666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5</a:t>
            </a:fld>
            <a:endParaRPr lang="en-US"/>
          </a:p>
        </p:txBody>
      </p:sp>
    </p:spTree>
    <p:extLst>
      <p:ext uri="{BB962C8B-B14F-4D97-AF65-F5344CB8AC3E}">
        <p14:creationId xmlns:p14="http://schemas.microsoft.com/office/powerpoint/2010/main" val="404020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6</a:t>
            </a:fld>
            <a:endParaRPr lang="en-US"/>
          </a:p>
        </p:txBody>
      </p:sp>
    </p:spTree>
    <p:extLst>
      <p:ext uri="{BB962C8B-B14F-4D97-AF65-F5344CB8AC3E}">
        <p14:creationId xmlns:p14="http://schemas.microsoft.com/office/powerpoint/2010/main" val="378765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794F3F-C40D-154F-97F3-148C120A0BC7}" type="slidenum">
              <a:rPr lang="en-US" smtClean="0"/>
              <a:pPr>
                <a:defRPr/>
              </a:pPr>
              <a:t>7</a:t>
            </a:fld>
            <a:endParaRPr lang="en-US"/>
          </a:p>
        </p:txBody>
      </p:sp>
    </p:spTree>
    <p:extLst>
      <p:ext uri="{BB962C8B-B14F-4D97-AF65-F5344CB8AC3E}">
        <p14:creationId xmlns:p14="http://schemas.microsoft.com/office/powerpoint/2010/main" val="328808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64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sz="1200" kern="1200" dirty="0">
              <a:solidFill>
                <a:schemeClr val="tx1"/>
              </a:solidFill>
              <a:effectLst/>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43621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844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27881"/>
      </p:ext>
    </p:extLst>
  </p:cSld>
  <p:clrMap bg1="lt1" tx1="dk1" bg2="lt2" tx2="dk2" accent1="accent1" accent2="accent2" accent3="accent3" accent4="accent4" accent5="accent5" accent6="accent6" hlink="hlink" folHlink="folHlink"/>
  <p:sldLayoutIdLst>
    <p:sldLayoutId id="2147484902" r:id="rId1"/>
    <p:sldLayoutId id="2147484904" r:id="rId2"/>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9DFA7-AA3B-46C0-9C5F-D61075E465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1972" cy="6092825"/>
          </a:xfrm>
          <a:prstGeom prst="rect">
            <a:avLst/>
          </a:prstGeom>
        </p:spPr>
      </p:pic>
      <p:sp>
        <p:nvSpPr>
          <p:cNvPr id="8" name="Rectangle 2"/>
          <p:cNvSpPr txBox="1">
            <a:spLocks noChangeArrowheads="1"/>
          </p:cNvSpPr>
          <p:nvPr/>
        </p:nvSpPr>
        <p:spPr bwMode="auto">
          <a:xfrm>
            <a:off x="209549" y="1199889"/>
            <a:ext cx="6160293"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6600" b="1" i="1" spc="300" dirty="0">
                <a:solidFill>
                  <a:srgbClr val="FFFFFF"/>
                </a:solidFill>
                <a:effectLst>
                  <a:glow rad="127000">
                    <a:srgbClr val="000000"/>
                  </a:glow>
                </a:effectLst>
                <a:latin typeface="Arial" charset="0"/>
                <a:ea typeface="ＭＳ Ｐゴシック" charset="0"/>
                <a:cs typeface="ＭＳ Ｐゴシック" charset="0"/>
              </a:rPr>
              <a:t>Love your Enemies</a:t>
            </a:r>
            <a:endParaRPr lang="en-US" sz="5400" b="1" i="1" dirty="0">
              <a:solidFill>
                <a:srgbClr val="FFFFFF"/>
              </a:solidFill>
              <a:effectLst>
                <a:glow rad="127000">
                  <a:srgbClr val="000000"/>
                </a:glow>
              </a:effectLst>
              <a:latin typeface="Arial" charset="0"/>
              <a:ea typeface="ＭＳ Ｐゴシック" charset="0"/>
              <a:cs typeface="ＭＳ Ｐゴシック" charset="0"/>
            </a:endParaRPr>
          </a:p>
          <a:p>
            <a:pPr lvl="0">
              <a:defRPr/>
            </a:pPr>
            <a:endParaRPr kumimoji="0" lang="en-US" sz="32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1" y="6092825"/>
            <a:ext cx="9144001"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 Lyle •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CICFamily.org</a:t>
            </a:r>
          </a:p>
        </p:txBody>
      </p:sp>
      <p:sp>
        <p:nvSpPr>
          <p:cNvPr id="6" name="Rectangle 2">
            <a:extLst>
              <a:ext uri="{FF2B5EF4-FFF2-40B4-BE49-F238E27FC236}">
                <a16:creationId xmlns:a16="http://schemas.microsoft.com/office/drawing/2014/main" id="{03F5373C-D9D6-46AE-94E6-E8D61F961C0A}"/>
              </a:ext>
            </a:extLst>
          </p:cNvPr>
          <p:cNvSpPr txBox="1">
            <a:spLocks noChangeArrowheads="1"/>
          </p:cNvSpPr>
          <p:nvPr/>
        </p:nvSpPr>
        <p:spPr bwMode="auto">
          <a:xfrm>
            <a:off x="1817189" y="2594309"/>
            <a:ext cx="2938802" cy="514350"/>
          </a:xfrm>
          <a:prstGeom prst="rect">
            <a:avLst/>
          </a:prstGeom>
          <a:noFill/>
          <a:ln w="101600">
            <a:solidFill>
              <a:schemeClr val="tx1"/>
            </a:solid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endParaRPr kumimoji="0" lang="en-US" sz="2800"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DEEE4735-B7AE-401C-B718-F6F13BCFCAA6}"/>
              </a:ext>
            </a:extLst>
          </p:cNvPr>
          <p:cNvSpPr txBox="1">
            <a:spLocks noChangeArrowheads="1"/>
          </p:cNvSpPr>
          <p:nvPr/>
        </p:nvSpPr>
        <p:spPr bwMode="auto">
          <a:xfrm>
            <a:off x="1820294" y="2594309"/>
            <a:ext cx="2938802" cy="514350"/>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2800"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 KINGS 5:1-19</a:t>
            </a:r>
          </a:p>
        </p:txBody>
      </p:sp>
    </p:spTree>
    <p:extLst>
      <p:ext uri="{BB962C8B-B14F-4D97-AF65-F5344CB8AC3E}">
        <p14:creationId xmlns:p14="http://schemas.microsoft.com/office/powerpoint/2010/main" val="40152107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9DFA7-AA3B-46C0-9C5F-D61075E465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1972" cy="6858000"/>
          </a:xfrm>
          <a:prstGeom prst="rect">
            <a:avLst/>
          </a:prstGeom>
        </p:spPr>
      </p:pic>
      <p:sp>
        <p:nvSpPr>
          <p:cNvPr id="11" name="Rectangle 2">
            <a:extLst>
              <a:ext uri="{FF2B5EF4-FFF2-40B4-BE49-F238E27FC236}">
                <a16:creationId xmlns:a16="http://schemas.microsoft.com/office/drawing/2014/main" id="{739AF3A4-D462-477E-A764-23FBCA68C638}"/>
              </a:ext>
            </a:extLst>
          </p:cNvPr>
          <p:cNvSpPr txBox="1">
            <a:spLocks noChangeArrowheads="1"/>
          </p:cNvSpPr>
          <p:nvPr/>
        </p:nvSpPr>
        <p:spPr bwMode="auto">
          <a:xfrm>
            <a:off x="209549" y="1199889"/>
            <a:ext cx="6160293"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6600" b="1" i="1" spc="300" dirty="0">
                <a:solidFill>
                  <a:srgbClr val="FFFFFF"/>
                </a:solidFill>
                <a:effectLst>
                  <a:glow rad="127000">
                    <a:srgbClr val="000000"/>
                  </a:glow>
                </a:effectLst>
                <a:latin typeface="Arial" charset="0"/>
                <a:ea typeface="ＭＳ Ｐゴシック" charset="0"/>
                <a:cs typeface="ＭＳ Ｐゴシック" charset="0"/>
              </a:rPr>
              <a:t>Love your Enemies</a:t>
            </a:r>
            <a:endParaRPr lang="en-US" sz="5400" b="1" i="1" dirty="0">
              <a:solidFill>
                <a:srgbClr val="FFFFFF"/>
              </a:solidFill>
              <a:effectLst>
                <a:glow rad="127000">
                  <a:srgbClr val="000000"/>
                </a:glow>
              </a:effectLst>
              <a:latin typeface="Arial" charset="0"/>
              <a:ea typeface="ＭＳ Ｐゴシック" charset="0"/>
              <a:cs typeface="ＭＳ Ｐゴシック" charset="0"/>
            </a:endParaRPr>
          </a:p>
          <a:p>
            <a:pPr lvl="0">
              <a:defRPr/>
            </a:pPr>
            <a:endParaRPr kumimoji="0" lang="en-US" sz="32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3" name="Rectangle 2">
            <a:extLst>
              <a:ext uri="{FF2B5EF4-FFF2-40B4-BE49-F238E27FC236}">
                <a16:creationId xmlns:a16="http://schemas.microsoft.com/office/drawing/2014/main" id="{3A3D6662-4DB7-4FF4-A205-2D6CE0FE3C61}"/>
              </a:ext>
            </a:extLst>
          </p:cNvPr>
          <p:cNvSpPr txBox="1">
            <a:spLocks noChangeArrowheads="1"/>
          </p:cNvSpPr>
          <p:nvPr/>
        </p:nvSpPr>
        <p:spPr bwMode="auto">
          <a:xfrm>
            <a:off x="1817189" y="2594309"/>
            <a:ext cx="2938802" cy="514350"/>
          </a:xfrm>
          <a:prstGeom prst="rect">
            <a:avLst/>
          </a:prstGeom>
          <a:noFill/>
          <a:ln w="101600">
            <a:solidFill>
              <a:schemeClr val="tx1"/>
            </a:solid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endParaRPr kumimoji="0" lang="en-US" sz="2800"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5" name="Rectangle 2">
            <a:extLst>
              <a:ext uri="{FF2B5EF4-FFF2-40B4-BE49-F238E27FC236}">
                <a16:creationId xmlns:a16="http://schemas.microsoft.com/office/drawing/2014/main" id="{3BD80127-9ECF-4647-A055-0FFFF0080514}"/>
              </a:ext>
            </a:extLst>
          </p:cNvPr>
          <p:cNvSpPr txBox="1">
            <a:spLocks noChangeArrowheads="1"/>
          </p:cNvSpPr>
          <p:nvPr/>
        </p:nvSpPr>
        <p:spPr bwMode="auto">
          <a:xfrm>
            <a:off x="1820294" y="2594309"/>
            <a:ext cx="2938802" cy="514350"/>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2800" u="none" strike="noStrike" kern="1200" cap="none"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 KINGS 5:1-19</a:t>
            </a:r>
          </a:p>
        </p:txBody>
      </p:sp>
    </p:spTree>
    <p:extLst>
      <p:ext uri="{BB962C8B-B14F-4D97-AF65-F5344CB8AC3E}">
        <p14:creationId xmlns:p14="http://schemas.microsoft.com/office/powerpoint/2010/main" val="42359904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Verses</a:t>
            </a:r>
          </a:p>
        </p:txBody>
      </p:sp>
      <p:sp>
        <p:nvSpPr>
          <p:cNvPr id="5" name="Rectangle 2"/>
          <p:cNvSpPr txBox="1">
            <a:spLocks noChangeArrowheads="1"/>
          </p:cNvSpPr>
          <p:nvPr/>
        </p:nvSpPr>
        <p:spPr bwMode="auto">
          <a:xfrm>
            <a:off x="286354" y="1696468"/>
            <a:ext cx="8708789" cy="440661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eaLnBrk="1" hangingPunct="1">
              <a:defRPr/>
            </a:pPr>
            <a:r>
              <a:rPr lang="en-US" sz="4000" b="1" baseline="30000" dirty="0">
                <a:solidFill>
                  <a:srgbClr val="FFFFFF"/>
                </a:solidFill>
              </a:rPr>
              <a:t>3</a:t>
            </a:r>
            <a:r>
              <a:rPr lang="en-US" sz="4000" b="1" dirty="0">
                <a:solidFill>
                  <a:srgbClr val="FFFFFF"/>
                </a:solidFill>
              </a:rPr>
              <a:t> “I wish my master would go to see the prophet in Samaria. He would heal him of his leprosy.”</a:t>
            </a:r>
          </a:p>
          <a:p>
            <a:pPr lvl="0" eaLnBrk="1" hangingPunct="1">
              <a:defRPr/>
            </a:pPr>
            <a:endParaRPr lang="en-US" sz="4000" b="1" dirty="0">
              <a:solidFill>
                <a:srgbClr val="FFFFFF"/>
              </a:solidFill>
            </a:endParaRPr>
          </a:p>
          <a:p>
            <a:pPr lvl="0" eaLnBrk="1" hangingPunct="1">
              <a:lnSpc>
                <a:spcPct val="110000"/>
              </a:lnSpc>
              <a:spcBef>
                <a:spcPts val="600"/>
              </a:spcBef>
              <a:defRPr/>
            </a:pPr>
            <a:r>
              <a:rPr lang="en-US" sz="4000" b="1" dirty="0">
                <a:solidFill>
                  <a:srgbClr val="FFFFFF"/>
                </a:solidFill>
              </a:rPr>
              <a:t> </a:t>
            </a:r>
            <a:r>
              <a:rPr lang="en-US" sz="4000" b="1" baseline="30000" dirty="0">
                <a:solidFill>
                  <a:srgbClr val="FFFFFF"/>
                </a:solidFill>
              </a:rPr>
              <a:t>15</a:t>
            </a:r>
            <a:r>
              <a:rPr lang="en-US" sz="4000" b="1" dirty="0">
                <a:solidFill>
                  <a:srgbClr val="FFFFFF"/>
                </a:solidFill>
              </a:rPr>
              <a:t> “Now I know that there is no God in all the world except in Israel</a:t>
            </a:r>
            <a:endParaRPr lang="en-US" sz="4000" b="1" i="1" dirty="0">
              <a:solidFill>
                <a:srgbClr val="FFFFFF"/>
              </a:solidFill>
            </a:endParaRPr>
          </a:p>
        </p:txBody>
      </p:sp>
      <p:sp>
        <p:nvSpPr>
          <p:cNvPr id="6" name="Rectangle 2"/>
          <p:cNvSpPr txBox="1">
            <a:spLocks noChangeArrowheads="1"/>
          </p:cNvSpPr>
          <p:nvPr/>
        </p:nvSpPr>
        <p:spPr bwMode="auto">
          <a:xfrm>
            <a:off x="0" y="5920006"/>
            <a:ext cx="91440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 Kings 5</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screen">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screen">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42734937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6" name="TextBox 5">
            <a:extLst>
              <a:ext uri="{FF2B5EF4-FFF2-40B4-BE49-F238E27FC236}">
                <a16:creationId xmlns:a16="http://schemas.microsoft.com/office/drawing/2014/main" id="{183CB7EC-2200-4FB4-82FD-B266E9526A72}"/>
              </a:ext>
            </a:extLst>
          </p:cNvPr>
          <p:cNvSpPr txBox="1"/>
          <p:nvPr/>
        </p:nvSpPr>
        <p:spPr>
          <a:xfrm>
            <a:off x="2211572" y="2735652"/>
            <a:ext cx="472085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Gen</a:t>
            </a:r>
            <a:endParaRPr lang="en-US" dirty="0"/>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297713" y="1245803"/>
            <a:ext cx="3905988"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i="0" dirty="0">
                <a:effectLst/>
                <a:latin typeface="Arial" panose="020B0604020202020204" pitchFamily="34" charset="0"/>
                <a:cs typeface="Arial" panose="020B0604020202020204" pitchFamily="34" charset="0"/>
              </a:rPr>
              <a:t>Through him the Lord had </a:t>
            </a:r>
            <a:r>
              <a:rPr lang="en-US" sz="2800" b="1" dirty="0">
                <a:latin typeface="Arial" panose="020B0604020202020204" pitchFamily="34" charset="0"/>
                <a:cs typeface="Arial" panose="020B0604020202020204" pitchFamily="34" charset="0"/>
              </a:rPr>
              <a:t>given Aram great victories.</a:t>
            </a:r>
          </a:p>
          <a:p>
            <a:pPr algn="l">
              <a:defRPr/>
            </a:pPr>
            <a:endParaRPr lang="en-US" sz="2800" b="1" dirty="0">
              <a:latin typeface="Arial" panose="020B0604020202020204" pitchFamily="34" charset="0"/>
              <a:cs typeface="Arial" panose="020B0604020202020204" pitchFamily="34" charset="0"/>
            </a:endParaRPr>
          </a:p>
          <a:p>
            <a:pPr algn="l">
              <a:defRPr/>
            </a:pPr>
            <a:endParaRPr lang="en-US" sz="2800" b="1" dirty="0">
              <a:latin typeface="Arial" panose="020B0604020202020204" pitchFamily="34" charset="0"/>
              <a:cs typeface="Arial" panose="020B0604020202020204" pitchFamily="34" charset="0"/>
            </a:endParaRPr>
          </a:p>
          <a:p>
            <a:pPr algn="l">
              <a:defRPr/>
            </a:pPr>
            <a:r>
              <a:rPr lang="en-US" sz="2800" b="1" dirty="0">
                <a:latin typeface="Arial" panose="020B0604020202020204" pitchFamily="34" charset="0"/>
                <a:cs typeface="Arial" panose="020B0604020202020204" pitchFamily="34" charset="0"/>
              </a:rPr>
              <a:t>Mighty warrior </a:t>
            </a:r>
          </a:p>
        </p:txBody>
      </p:sp>
      <p:pic>
        <p:nvPicPr>
          <p:cNvPr id="5" name="Picture 4">
            <a:extLst>
              <a:ext uri="{FF2B5EF4-FFF2-40B4-BE49-F238E27FC236}">
                <a16:creationId xmlns:a16="http://schemas.microsoft.com/office/drawing/2014/main" id="{9E57E51E-C81A-4F57-AC44-AC1AD8ECB50E}"/>
              </a:ext>
            </a:extLst>
          </p:cNvPr>
          <p:cNvPicPr>
            <a:picLocks noChangeAspect="1"/>
          </p:cNvPicPr>
          <p:nvPr/>
        </p:nvPicPr>
        <p:blipFill>
          <a:blip r:embed="rId2"/>
          <a:stretch>
            <a:fillRect/>
          </a:stretch>
        </p:blipFill>
        <p:spPr>
          <a:xfrm>
            <a:off x="4295553" y="1315779"/>
            <a:ext cx="4572000" cy="3429000"/>
          </a:xfrm>
          <a:prstGeom prst="rect">
            <a:avLst/>
          </a:prstGeom>
        </p:spPr>
      </p:pic>
      <p:sp>
        <p:nvSpPr>
          <p:cNvPr id="8" name="Rectangle 2">
            <a:extLst>
              <a:ext uri="{FF2B5EF4-FFF2-40B4-BE49-F238E27FC236}">
                <a16:creationId xmlns:a16="http://schemas.microsoft.com/office/drawing/2014/main" id="{27ECCA28-8FBC-442E-A5A8-E8C1B3E2F52F}"/>
              </a:ext>
            </a:extLst>
          </p:cNvPr>
          <p:cNvSpPr txBox="1">
            <a:spLocks noChangeArrowheads="1"/>
          </p:cNvSpPr>
          <p:nvPr/>
        </p:nvSpPr>
        <p:spPr>
          <a:xfrm>
            <a:off x="5555511" y="4848874"/>
            <a:ext cx="2753833" cy="693347"/>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i="0" dirty="0">
                <a:effectLst/>
                <a:latin typeface="Arial" panose="020B0604020202020204" pitchFamily="34" charset="0"/>
                <a:cs typeface="Arial" panose="020B0604020202020204" pitchFamily="34" charset="0"/>
              </a:rPr>
              <a:t>Naaman</a:t>
            </a:r>
            <a:endParaRPr lang="en-US" sz="2800" b="1" dirty="0">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45122541-771C-470F-A5D5-F944BA94549D}"/>
              </a:ext>
            </a:extLst>
          </p:cNvPr>
          <p:cNvSpPr txBox="1">
            <a:spLocks noChangeArrowheads="1"/>
          </p:cNvSpPr>
          <p:nvPr/>
        </p:nvSpPr>
        <p:spPr>
          <a:xfrm>
            <a:off x="297713" y="4848874"/>
            <a:ext cx="3507710" cy="693347"/>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i="1" dirty="0">
                <a:solidFill>
                  <a:srgbClr val="FFFF00"/>
                </a:solidFill>
                <a:effectLst/>
                <a:latin typeface="Arial" panose="020B0604020202020204" pitchFamily="34" charset="0"/>
                <a:cs typeface="Arial" panose="020B0604020202020204" pitchFamily="34" charset="0"/>
              </a:rPr>
              <a:t>Had leprosy</a:t>
            </a:r>
            <a:endParaRPr lang="en-US"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3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Retribution Principle</a:t>
            </a:r>
          </a:p>
        </p:txBody>
      </p:sp>
      <p:sp>
        <p:nvSpPr>
          <p:cNvPr id="6" name="TextBox 5">
            <a:extLst>
              <a:ext uri="{FF2B5EF4-FFF2-40B4-BE49-F238E27FC236}">
                <a16:creationId xmlns:a16="http://schemas.microsoft.com/office/drawing/2014/main" id="{183CB7EC-2200-4FB4-82FD-B266E9526A72}"/>
              </a:ext>
            </a:extLst>
          </p:cNvPr>
          <p:cNvSpPr txBox="1"/>
          <p:nvPr/>
        </p:nvSpPr>
        <p:spPr>
          <a:xfrm>
            <a:off x="2211572" y="2735652"/>
            <a:ext cx="472085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Gen</a:t>
            </a:r>
            <a:endParaRPr lang="en-US" dirty="0"/>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297712" y="1245803"/>
            <a:ext cx="8414488"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V</a:t>
            </a:r>
            <a:r>
              <a:rPr lang="en-US" sz="2800" b="1" i="0" dirty="0">
                <a:effectLst/>
                <a:latin typeface="Arial" panose="020B0604020202020204" pitchFamily="34" charset="0"/>
                <a:cs typeface="Arial" panose="020B0604020202020204" pitchFamily="34" charset="0"/>
              </a:rPr>
              <a:t>arious forms of the belief that the righteous will prosper while the wicked will suffer</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Job:  God’s justice cannot be reduced to a simple formula like the retribution principle</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8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6" name="TextBox 5">
            <a:extLst>
              <a:ext uri="{FF2B5EF4-FFF2-40B4-BE49-F238E27FC236}">
                <a16:creationId xmlns:a16="http://schemas.microsoft.com/office/drawing/2014/main" id="{183CB7EC-2200-4FB4-82FD-B266E9526A72}"/>
              </a:ext>
            </a:extLst>
          </p:cNvPr>
          <p:cNvSpPr txBox="1"/>
          <p:nvPr/>
        </p:nvSpPr>
        <p:spPr>
          <a:xfrm>
            <a:off x="2211572" y="2735652"/>
            <a:ext cx="472085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Gen</a:t>
            </a:r>
            <a:endParaRPr lang="en-US" dirty="0"/>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297712" y="2503967"/>
            <a:ext cx="3785190" cy="1417161"/>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i="0" dirty="0">
                <a:effectLst/>
                <a:latin typeface="Arial" panose="020B0604020202020204" pitchFamily="34" charset="0"/>
                <a:cs typeface="Arial" panose="020B0604020202020204" pitchFamily="34" charset="0"/>
              </a:rPr>
              <a:t>I wish my master would be healed</a:t>
            </a:r>
            <a:endParaRPr lang="en-US" sz="2800" b="1" dirty="0">
              <a:latin typeface="Arial" panose="020B0604020202020204" pitchFamily="34" charset="0"/>
              <a:cs typeface="Arial" panose="020B0604020202020204" pitchFamily="34" charset="0"/>
            </a:endParaRPr>
          </a:p>
        </p:txBody>
      </p:sp>
      <p:pic>
        <p:nvPicPr>
          <p:cNvPr id="9218" name="Picture 2" descr="A God that could cure leprosy? Could such a thing be true? It was his only hope. – Slide 12">
            <a:extLst>
              <a:ext uri="{FF2B5EF4-FFF2-40B4-BE49-F238E27FC236}">
                <a16:creationId xmlns:a16="http://schemas.microsoft.com/office/drawing/2014/main" id="{0E230367-E209-4A76-802E-ED35A1D17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414" y="1482817"/>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AF5F315A-8968-44AC-BF2F-5C3D42232686}"/>
              </a:ext>
            </a:extLst>
          </p:cNvPr>
          <p:cNvSpPr txBox="1">
            <a:spLocks noChangeArrowheads="1"/>
          </p:cNvSpPr>
          <p:nvPr/>
        </p:nvSpPr>
        <p:spPr>
          <a:xfrm>
            <a:off x="837167" y="5403944"/>
            <a:ext cx="5818814" cy="693347"/>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i="1" dirty="0">
                <a:solidFill>
                  <a:srgbClr val="FFFF00"/>
                </a:solidFill>
                <a:effectLst/>
                <a:latin typeface="Arial" panose="020B0604020202020204" pitchFamily="34" charset="0"/>
                <a:cs typeface="Arial" panose="020B0604020202020204" pitchFamily="34" charset="0"/>
              </a:rPr>
              <a:t>Loving your Enemy</a:t>
            </a:r>
            <a:endParaRPr lang="en-US"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5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F5F315A-8968-44AC-BF2F-5C3D42232686}"/>
              </a:ext>
            </a:extLst>
          </p:cNvPr>
          <p:cNvSpPr txBox="1">
            <a:spLocks noChangeArrowheads="1"/>
          </p:cNvSpPr>
          <p:nvPr/>
        </p:nvSpPr>
        <p:spPr>
          <a:xfrm>
            <a:off x="1662593" y="154205"/>
            <a:ext cx="5818814" cy="693347"/>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i="1" dirty="0">
                <a:effectLst/>
                <a:latin typeface="Arial" panose="020B0604020202020204" pitchFamily="34" charset="0"/>
                <a:cs typeface="Arial" panose="020B0604020202020204" pitchFamily="34" charset="0"/>
              </a:rPr>
              <a:t>Loving your Enemy</a:t>
            </a:r>
            <a:endParaRPr lang="en-US" b="1" i="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3236C10-9130-43DF-8D96-9763FEAB3D5B}"/>
              </a:ext>
            </a:extLst>
          </p:cNvPr>
          <p:cNvSpPr txBox="1">
            <a:spLocks noChangeArrowheads="1"/>
          </p:cNvSpPr>
          <p:nvPr/>
        </p:nvSpPr>
        <p:spPr>
          <a:xfrm>
            <a:off x="744281" y="1245803"/>
            <a:ext cx="3530009"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spcAft>
                <a:spcPts val="600"/>
              </a:spcAft>
              <a:defRPr/>
            </a:pPr>
            <a:r>
              <a:rPr lang="en-US" sz="3200" b="1" i="0" u="sng" dirty="0">
                <a:effectLst/>
                <a:latin typeface="Arial" panose="020B0604020202020204" pitchFamily="34" charset="0"/>
                <a:cs typeface="Arial" panose="020B0604020202020204" pitchFamily="34" charset="0"/>
              </a:rPr>
              <a:t>New Testament</a:t>
            </a: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Matthew 5:43-48</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i="0" dirty="0">
                <a:effectLst/>
                <a:latin typeface="Arial" panose="020B0604020202020204" pitchFamily="34" charset="0"/>
                <a:cs typeface="Arial" panose="020B0604020202020204" pitchFamily="34" charset="0"/>
              </a:rPr>
              <a:t>Luke 6:27-35</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Romans 12:14</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1 Peter 3:9</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algn="l">
              <a:defRP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97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4890977" y="1245802"/>
            <a:ext cx="3763925" cy="453830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spcAft>
                <a:spcPts val="600"/>
              </a:spcAft>
              <a:defRPr/>
            </a:pPr>
            <a:r>
              <a:rPr lang="en-US" sz="3200" b="1" i="0" u="sng" dirty="0">
                <a:effectLst/>
                <a:latin typeface="Arial" panose="020B0604020202020204" pitchFamily="34" charset="0"/>
                <a:cs typeface="Arial" panose="020B0604020202020204" pitchFamily="34" charset="0"/>
              </a:rPr>
              <a:t>Examples</a:t>
            </a: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1 Samuel 24:4-13</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1 Kings 17:7-24</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2 Kings 5</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AF5F315A-8968-44AC-BF2F-5C3D42232686}"/>
              </a:ext>
            </a:extLst>
          </p:cNvPr>
          <p:cNvSpPr txBox="1">
            <a:spLocks noChangeArrowheads="1"/>
          </p:cNvSpPr>
          <p:nvPr/>
        </p:nvSpPr>
        <p:spPr>
          <a:xfrm>
            <a:off x="1662593" y="154205"/>
            <a:ext cx="5818814" cy="693347"/>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i="1" dirty="0">
                <a:effectLst/>
                <a:latin typeface="Arial" panose="020B0604020202020204" pitchFamily="34" charset="0"/>
                <a:cs typeface="Arial" panose="020B0604020202020204" pitchFamily="34" charset="0"/>
              </a:rPr>
              <a:t>Loving your Enemy</a:t>
            </a:r>
            <a:endParaRPr lang="en-US" b="1" i="1" dirty="0">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5E5F36A3-6C0E-481F-A51B-F39852A5D078}"/>
              </a:ext>
            </a:extLst>
          </p:cNvPr>
          <p:cNvSpPr txBox="1">
            <a:spLocks noChangeArrowheads="1"/>
          </p:cNvSpPr>
          <p:nvPr/>
        </p:nvSpPr>
        <p:spPr>
          <a:xfrm>
            <a:off x="489099" y="1245801"/>
            <a:ext cx="3763925" cy="453830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spcAft>
                <a:spcPts val="600"/>
              </a:spcAft>
              <a:defRPr/>
            </a:pPr>
            <a:r>
              <a:rPr lang="en-US" sz="3200" b="1" i="0" u="sng" dirty="0">
                <a:effectLst/>
                <a:latin typeface="Arial" panose="020B0604020202020204" pitchFamily="34" charset="0"/>
                <a:cs typeface="Arial" panose="020B0604020202020204" pitchFamily="34" charset="0"/>
              </a:rPr>
              <a:t>Old Testament</a:t>
            </a: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Exodus 23:4-5</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Proverbs 24:17</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800" b="1" dirty="0">
                <a:latin typeface="Arial" panose="020B0604020202020204" pitchFamily="34" charset="0"/>
                <a:cs typeface="Arial" panose="020B0604020202020204" pitchFamily="34" charset="0"/>
              </a:rPr>
              <a:t>Proverbs 25:21-22</a:t>
            </a:r>
          </a:p>
          <a:p>
            <a:pPr marL="457200" indent="-457200" algn="l">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algn="l">
              <a:defRPr/>
            </a:pPr>
            <a:endParaRPr lang="en-US" sz="2800" b="1" dirty="0">
              <a:latin typeface="Arial" panose="020B0604020202020204" pitchFamily="34" charset="0"/>
              <a:cs typeface="Arial" panose="020B0604020202020204" pitchFamily="34" charset="0"/>
            </a:endParaRPr>
          </a:p>
          <a:p>
            <a:pPr algn="l">
              <a:defRP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95DC6C-D84F-4425-8C6A-2F6198F28541}"/>
              </a:ext>
            </a:extLst>
          </p:cNvPr>
          <p:cNvPicPr>
            <a:picLocks noChangeAspect="1"/>
          </p:cNvPicPr>
          <p:nvPr/>
        </p:nvPicPr>
        <p:blipFill rotWithShape="1">
          <a:blip r:embed="rId2"/>
          <a:srcRect r="49951"/>
          <a:stretch/>
        </p:blipFill>
        <p:spPr>
          <a:xfrm>
            <a:off x="438149" y="767087"/>
            <a:ext cx="8362951" cy="5323825"/>
          </a:xfrm>
          <a:prstGeom prst="rect">
            <a:avLst/>
          </a:prstGeom>
        </p:spPr>
      </p:pic>
      <p:sp>
        <p:nvSpPr>
          <p:cNvPr id="3" name="Rectangle 2">
            <a:extLst>
              <a:ext uri="{FF2B5EF4-FFF2-40B4-BE49-F238E27FC236}">
                <a16:creationId xmlns:a16="http://schemas.microsoft.com/office/drawing/2014/main" id="{DA2F57A1-EC0E-4763-9493-CFF7BC4AE62E}"/>
              </a:ext>
            </a:extLst>
          </p:cNvPr>
          <p:cNvSpPr/>
          <p:nvPr/>
        </p:nvSpPr>
        <p:spPr bwMode="auto">
          <a:xfrm>
            <a:off x="4572000" y="533400"/>
            <a:ext cx="4419600" cy="6019800"/>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435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95DC6C-D84F-4425-8C6A-2F6198F28541}"/>
              </a:ext>
            </a:extLst>
          </p:cNvPr>
          <p:cNvPicPr>
            <a:picLocks noChangeAspect="1"/>
          </p:cNvPicPr>
          <p:nvPr/>
        </p:nvPicPr>
        <p:blipFill rotWithShape="1">
          <a:blip r:embed="rId2"/>
          <a:srcRect l="49479"/>
          <a:stretch/>
        </p:blipFill>
        <p:spPr>
          <a:xfrm>
            <a:off x="400050" y="767087"/>
            <a:ext cx="8441954" cy="5323825"/>
          </a:xfrm>
          <a:prstGeom prst="rect">
            <a:avLst/>
          </a:prstGeom>
        </p:spPr>
      </p:pic>
    </p:spTree>
    <p:extLst>
      <p:ext uri="{BB962C8B-B14F-4D97-AF65-F5344CB8AC3E}">
        <p14:creationId xmlns:p14="http://schemas.microsoft.com/office/powerpoint/2010/main" val="167137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6FD22A-D886-400B-A872-FC08E20EEB13}"/>
              </a:ext>
            </a:extLst>
          </p:cNvPr>
          <p:cNvPicPr>
            <a:picLocks noChangeAspect="1"/>
          </p:cNvPicPr>
          <p:nvPr/>
        </p:nvPicPr>
        <p:blipFill rotWithShape="1">
          <a:blip r:embed="rId2">
            <a:clrChange>
              <a:clrFrom>
                <a:srgbClr val="030303"/>
              </a:clrFrom>
              <a:clrTo>
                <a:srgbClr val="030303">
                  <a:alpha val="0"/>
                </a:srgbClr>
              </a:clrTo>
            </a:clrChange>
          </a:blip>
          <a:srcRect l="5231" t="7778" r="3450"/>
          <a:stretch/>
        </p:blipFill>
        <p:spPr>
          <a:xfrm>
            <a:off x="4529247" y="1121855"/>
            <a:ext cx="3333750" cy="2459566"/>
          </a:xfrm>
          <a:prstGeom prst="rect">
            <a:avLst/>
          </a:prstGeom>
        </p:spPr>
      </p:pic>
      <p:sp>
        <p:nvSpPr>
          <p:cNvPr id="6" name="TextBox 5">
            <a:extLst>
              <a:ext uri="{FF2B5EF4-FFF2-40B4-BE49-F238E27FC236}">
                <a16:creationId xmlns:a16="http://schemas.microsoft.com/office/drawing/2014/main" id="{A005C60C-A636-4707-AEEF-6697F06DDFEB}"/>
              </a:ext>
            </a:extLst>
          </p:cNvPr>
          <p:cNvSpPr txBox="1"/>
          <p:nvPr/>
        </p:nvSpPr>
        <p:spPr>
          <a:xfrm>
            <a:off x="3934046" y="3659654"/>
            <a:ext cx="4981353" cy="2677656"/>
          </a:xfrm>
          <a:prstGeom prst="rect">
            <a:avLst/>
          </a:prstGeom>
          <a:noFill/>
        </p:spPr>
        <p:txBody>
          <a:bodyPr wrap="square">
            <a:spAutoFit/>
          </a:bodyPr>
          <a:lstStyle/>
          <a:p>
            <a:r>
              <a:rPr lang="en-US" sz="2800" b="1" i="0" dirty="0">
                <a:solidFill>
                  <a:schemeClr val="bg1"/>
                </a:solidFill>
                <a:effectLst/>
                <a:latin typeface="Arial" panose="020B0604020202020204" pitchFamily="34" charset="0"/>
                <a:cs typeface="Arial" panose="020B0604020202020204" pitchFamily="34" charset="0"/>
              </a:rPr>
              <a:t>‘You must love the Lord your God with all your heart, all your soul, all your strength, and all your mind.’ And, ‘</a:t>
            </a:r>
            <a:r>
              <a:rPr lang="en-US" sz="2800" b="1" i="0" dirty="0">
                <a:solidFill>
                  <a:srgbClr val="FF0000"/>
                </a:solidFill>
                <a:effectLst/>
                <a:latin typeface="Arial" panose="020B0604020202020204" pitchFamily="34" charset="0"/>
                <a:cs typeface="Arial" panose="020B0604020202020204" pitchFamily="34" charset="0"/>
              </a:rPr>
              <a:t>Love your neighbor</a:t>
            </a:r>
            <a:r>
              <a:rPr lang="en-US" sz="2800" b="1" i="0" dirty="0">
                <a:solidFill>
                  <a:schemeClr val="bg1"/>
                </a:solidFill>
                <a:effectLst/>
                <a:latin typeface="Arial" panose="020B0604020202020204" pitchFamily="34" charset="0"/>
                <a:cs typeface="Arial" panose="020B0604020202020204" pitchFamily="34" charset="0"/>
              </a:rPr>
              <a:t> as yourself.’ </a:t>
            </a:r>
            <a:r>
              <a:rPr lang="en-US" sz="2000" i="0" dirty="0">
                <a:solidFill>
                  <a:schemeClr val="bg1"/>
                </a:solidFill>
                <a:effectLst/>
                <a:latin typeface="Arial" panose="020B0604020202020204" pitchFamily="34" charset="0"/>
                <a:cs typeface="Arial" panose="020B0604020202020204" pitchFamily="34" charset="0"/>
              </a:rPr>
              <a:t>(Luke 10:27 NLT)</a:t>
            </a:r>
            <a:endParaRPr lang="en-US" sz="2800" i="0" dirty="0">
              <a:solidFill>
                <a:schemeClr val="bg1"/>
              </a:solidFill>
              <a:effectLst/>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8A969513-2968-4780-BC1C-B9B2AAA971EE}"/>
              </a:ext>
            </a:extLst>
          </p:cNvPr>
          <p:cNvSpPr txBox="1">
            <a:spLocks noChangeArrowheads="1"/>
          </p:cNvSpPr>
          <p:nvPr/>
        </p:nvSpPr>
        <p:spPr bwMode="auto">
          <a:xfrm>
            <a:off x="336156" y="1121855"/>
            <a:ext cx="3512829" cy="45778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lang="en-US" sz="4800" b="1" dirty="0">
                <a:solidFill>
                  <a:srgbClr val="FFFFFF"/>
                </a:solidFill>
                <a:effectLst>
                  <a:glow rad="127000">
                    <a:srgbClr val="000000"/>
                  </a:glow>
                </a:effectLst>
                <a:latin typeface="Arial" charset="0"/>
                <a:ea typeface="ＭＳ Ｐゴシック" charset="0"/>
                <a:cs typeface="ＭＳ Ｐゴシック" charset="0"/>
              </a:rPr>
              <a:t>Love your neighbor includes </a:t>
            </a:r>
            <a:r>
              <a:rPr lang="en-US" sz="4800" b="1" dirty="0">
                <a:solidFill>
                  <a:srgbClr val="FFFF00"/>
                </a:solidFill>
                <a:effectLst>
                  <a:glow rad="127000">
                    <a:srgbClr val="000000"/>
                  </a:glow>
                </a:effectLst>
                <a:latin typeface="Arial" charset="0"/>
                <a:ea typeface="ＭＳ Ｐゴシック" charset="0"/>
                <a:cs typeface="ＭＳ Ｐゴシック" charset="0"/>
              </a:rPr>
              <a:t>loving your enemy</a:t>
            </a:r>
            <a:endParaRPr kumimoji="0" lang="en-US" sz="48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76F3C188-DDC5-4095-91F3-79E360F653F3}"/>
              </a:ext>
            </a:extLst>
          </p:cNvPr>
          <p:cNvSpPr txBox="1">
            <a:spLocks noChangeArrowheads="1"/>
          </p:cNvSpPr>
          <p:nvPr/>
        </p:nvSpPr>
        <p:spPr>
          <a:xfrm>
            <a:off x="0" y="133851"/>
            <a:ext cx="9144000" cy="909772"/>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kern="0" dirty="0">
                <a:latin typeface="Arial" panose="020B0604020202020204" pitchFamily="34" charset="0"/>
                <a:ea typeface="ＭＳ Ｐゴシック" charset="0"/>
                <a:cs typeface="Arial" panose="020B0604020202020204" pitchFamily="34" charset="0"/>
              </a:rPr>
              <a:t>Love Your Neighbor</a:t>
            </a:r>
          </a:p>
        </p:txBody>
      </p:sp>
    </p:spTree>
    <p:extLst>
      <p:ext uri="{BB962C8B-B14F-4D97-AF65-F5344CB8AC3E}">
        <p14:creationId xmlns:p14="http://schemas.microsoft.com/office/powerpoint/2010/main" val="6856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176122B-2646-4559-A1A6-27FC86E21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58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5011471-F2C2-4186-9245-45E486E2EEE5}"/>
              </a:ext>
            </a:extLst>
          </p:cNvPr>
          <p:cNvSpPr txBox="1">
            <a:spLocks noChangeArrowheads="1"/>
          </p:cNvSpPr>
          <p:nvPr/>
        </p:nvSpPr>
        <p:spPr bwMode="auto">
          <a:xfrm>
            <a:off x="2417146" y="5568287"/>
            <a:ext cx="3945154" cy="1289713"/>
          </a:xfrm>
          <a:prstGeom prst="rect">
            <a:avLst/>
          </a:prstGeom>
          <a:gradFill>
            <a:gsLst>
              <a:gs pos="0">
                <a:srgbClr val="FFCFD2">
                  <a:alpha val="54000"/>
                </a:srgbClr>
              </a:gs>
              <a:gs pos="100000">
                <a:srgbClr val="F94D52"/>
              </a:gs>
            </a:gsLst>
            <a:lin ang="0" scaled="0"/>
          </a:gra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b="1" i="1" spc="300" dirty="0">
                <a:solidFill>
                  <a:srgbClr val="FFFFFF"/>
                </a:solidFill>
                <a:effectLst>
                  <a:glow rad="127000">
                    <a:srgbClr val="000000"/>
                  </a:glow>
                </a:effectLst>
                <a:latin typeface="Arial" charset="0"/>
                <a:ea typeface="ＭＳ Ｐゴシック" charset="0"/>
                <a:cs typeface="ＭＳ Ｐゴシック" charset="0"/>
              </a:rPr>
              <a:t>Liverpool vs </a:t>
            </a:r>
          </a:p>
          <a:p>
            <a:pPr lvl="0">
              <a:defRPr/>
            </a:pPr>
            <a:r>
              <a:rPr lang="en-US" b="1" i="1" spc="300" dirty="0">
                <a:solidFill>
                  <a:srgbClr val="FFFFFF"/>
                </a:solidFill>
                <a:effectLst>
                  <a:glow rad="127000">
                    <a:srgbClr val="000000"/>
                  </a:glow>
                </a:effectLst>
                <a:latin typeface="Arial" charset="0"/>
                <a:ea typeface="ＭＳ Ｐゴシック" charset="0"/>
                <a:cs typeface="ＭＳ Ｐゴシック" charset="0"/>
              </a:rPr>
              <a:t>Man United</a:t>
            </a:r>
            <a:endParaRPr kumimoji="0" lang="en-US" sz="18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5435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6" name="TextBox 5">
            <a:extLst>
              <a:ext uri="{FF2B5EF4-FFF2-40B4-BE49-F238E27FC236}">
                <a16:creationId xmlns:a16="http://schemas.microsoft.com/office/drawing/2014/main" id="{183CB7EC-2200-4FB4-82FD-B266E9526A72}"/>
              </a:ext>
            </a:extLst>
          </p:cNvPr>
          <p:cNvSpPr txBox="1"/>
          <p:nvPr/>
        </p:nvSpPr>
        <p:spPr>
          <a:xfrm>
            <a:off x="2211572" y="2735652"/>
            <a:ext cx="472085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Gen</a:t>
            </a:r>
            <a:endParaRPr lang="en-US" dirty="0"/>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297712" y="1245803"/>
            <a:ext cx="3168502" cy="3398836"/>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i="0" dirty="0">
                <a:effectLst/>
                <a:latin typeface="Arial" panose="020B0604020202020204" pitchFamily="34" charset="0"/>
                <a:cs typeface="Arial" panose="020B0604020202020204" pitchFamily="34" charset="0"/>
              </a:rPr>
              <a:t>Naaman had favor with the King</a:t>
            </a:r>
            <a:endParaRPr lang="en-US" sz="2800" b="1" dirty="0">
              <a:latin typeface="Arial" panose="020B0604020202020204" pitchFamily="34" charset="0"/>
              <a:cs typeface="Arial" panose="020B0604020202020204" pitchFamily="34" charset="0"/>
            </a:endParaRPr>
          </a:p>
        </p:txBody>
      </p:sp>
      <p:pic>
        <p:nvPicPr>
          <p:cNvPr id="8196" name="Picture 4" descr="The king of Syria had never heard of Elisha the prophet, but the king felt sure that the ruler of Israel would know, so he gave Naaman a letter… – Slide 15">
            <a:extLst>
              <a:ext uri="{FF2B5EF4-FFF2-40B4-BE49-F238E27FC236}">
                <a16:creationId xmlns:a16="http://schemas.microsoft.com/office/drawing/2014/main" id="{07983969-71C1-45D9-AAAD-4CB080343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214" y="102115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3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5268036" y="1349974"/>
            <a:ext cx="3578252"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i="0" dirty="0">
                <a:effectLst/>
                <a:latin typeface="Arial" panose="020B0604020202020204" pitchFamily="34" charset="0"/>
                <a:cs typeface="Arial" panose="020B0604020202020204" pitchFamily="34" charset="0"/>
              </a:rPr>
              <a:t>Asking for the impossible</a:t>
            </a:r>
            <a:endParaRPr lang="en-US" sz="2800" b="1" dirty="0">
              <a:latin typeface="Arial" panose="020B0604020202020204" pitchFamily="34" charset="0"/>
              <a:cs typeface="Arial" panose="020B0604020202020204" pitchFamily="34" charset="0"/>
            </a:endParaRPr>
          </a:p>
        </p:txBody>
      </p:sp>
      <p:pic>
        <p:nvPicPr>
          <p:cNvPr id="7170" name="Picture 2" descr="Leprosy! Cure a man of leprosy! The ruler of Israel suddenly felt very afraid. His hands started to shake. And yet he knew he must not let these Syrians see his fear. – Slide 23">
            <a:extLst>
              <a:ext uri="{FF2B5EF4-FFF2-40B4-BE49-F238E27FC236}">
                <a16:creationId xmlns:a16="http://schemas.microsoft.com/office/drawing/2014/main" id="{1A8EBE4D-F4E1-4130-A8F4-988BE8786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2" y="948251"/>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ut the moment the strangers had left the throne room, the king tore his clothes to show how upset he was, and he wailed and he moaned, and he cried out: – Slide 25">
            <a:extLst>
              <a:ext uri="{FF2B5EF4-FFF2-40B4-BE49-F238E27FC236}">
                <a16:creationId xmlns:a16="http://schemas.microsoft.com/office/drawing/2014/main" id="{4257A1AB-84B7-40FC-A633-D7CB2127E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88" y="3093912"/>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FE335C72-6A16-4BFB-8D0C-F231ECDD18A0}"/>
              </a:ext>
            </a:extLst>
          </p:cNvPr>
          <p:cNvSpPr txBox="1">
            <a:spLocks noChangeArrowheads="1"/>
          </p:cNvSpPr>
          <p:nvPr/>
        </p:nvSpPr>
        <p:spPr>
          <a:xfrm>
            <a:off x="297712" y="4618076"/>
            <a:ext cx="3578252"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dirty="0">
                <a:latin typeface="Arial" panose="020B0604020202020204" pitchFamily="34" charset="0"/>
                <a:cs typeface="Arial" panose="020B0604020202020204" pitchFamily="34" charset="0"/>
              </a:rPr>
              <a:t>With man this is impossible, but with God all things are possible</a:t>
            </a:r>
          </a:p>
          <a:p>
            <a:pPr>
              <a:defRPr/>
            </a:pPr>
            <a:r>
              <a:rPr lang="en-US" sz="2400" dirty="0">
                <a:latin typeface="Arial" panose="020B0604020202020204" pitchFamily="34" charset="0"/>
                <a:cs typeface="Arial" panose="020B0604020202020204" pitchFamily="34" charset="0"/>
              </a:rPr>
              <a:t>(Matt 19:26 NIV)</a:t>
            </a:r>
          </a:p>
        </p:txBody>
      </p:sp>
    </p:spTree>
    <p:extLst>
      <p:ext uri="{BB962C8B-B14F-4D97-AF65-F5344CB8AC3E}">
        <p14:creationId xmlns:p14="http://schemas.microsoft.com/office/powerpoint/2010/main" val="6997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he servant went out to tell Naaman that if he went to the river Jordan, and washed himself seven times, he would be completely healed of his leprosy. – Slide 40">
            <a:extLst>
              <a:ext uri="{FF2B5EF4-FFF2-40B4-BE49-F238E27FC236}">
                <a16:creationId xmlns:a16="http://schemas.microsoft.com/office/drawing/2014/main" id="{34FC28C7-85F3-4B31-A694-AE1C9B165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2" y="948251"/>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5500048" y="1409820"/>
            <a:ext cx="2715904"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i="0" dirty="0">
                <a:effectLst/>
                <a:latin typeface="Arial" panose="020B0604020202020204" pitchFamily="34" charset="0"/>
                <a:cs typeface="Arial" panose="020B0604020202020204" pitchFamily="34" charset="0"/>
              </a:rPr>
              <a:t>Pride gets in the way</a:t>
            </a:r>
            <a:endParaRPr lang="en-US" sz="2800" b="1"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FE335C72-6A16-4BFB-8D0C-F231ECDD18A0}"/>
              </a:ext>
            </a:extLst>
          </p:cNvPr>
          <p:cNvSpPr txBox="1">
            <a:spLocks noChangeArrowheads="1"/>
          </p:cNvSpPr>
          <p:nvPr/>
        </p:nvSpPr>
        <p:spPr>
          <a:xfrm>
            <a:off x="105878" y="4615818"/>
            <a:ext cx="4315997"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I am special</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I want to do it my way</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Not going to do it </a:t>
            </a:r>
          </a:p>
          <a:p>
            <a:pPr algn="l">
              <a:defRPr/>
            </a:pPr>
            <a:r>
              <a:rPr lang="en-US" sz="2800" b="1" dirty="0">
                <a:latin typeface="Arial" panose="020B0604020202020204" pitchFamily="34" charset="0"/>
                <a:cs typeface="Arial" panose="020B0604020202020204" pitchFamily="34" charset="0"/>
              </a:rPr>
              <a:t>    your way</a:t>
            </a:r>
          </a:p>
        </p:txBody>
      </p:sp>
      <p:pic>
        <p:nvPicPr>
          <p:cNvPr id="11270" name="Picture 6" descr="He ordered his men to leave at once. But some of the men with Naaman tried to reason with him about it. – Slide 43">
            <a:extLst>
              <a:ext uri="{FF2B5EF4-FFF2-40B4-BE49-F238E27FC236}">
                <a16:creationId xmlns:a16="http://schemas.microsoft.com/office/drawing/2014/main" id="{56EC2BFC-76E7-4F71-BBFC-51ED0E594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88" y="309391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500"/>
                                        <p:tgtEl>
                                          <p:spTgt spid="112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is men watched from the river bank. What was going to happen? – Slide 47">
            <a:extLst>
              <a:ext uri="{FF2B5EF4-FFF2-40B4-BE49-F238E27FC236}">
                <a16:creationId xmlns:a16="http://schemas.microsoft.com/office/drawing/2014/main" id="{5FC64BCD-24CB-480E-997A-D4064A5A8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12" y="91784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4" name="Rectangle 2">
            <a:extLst>
              <a:ext uri="{FF2B5EF4-FFF2-40B4-BE49-F238E27FC236}">
                <a16:creationId xmlns:a16="http://schemas.microsoft.com/office/drawing/2014/main" id="{D527BB92-3BBC-4934-9417-E575FE4CF6F7}"/>
              </a:ext>
            </a:extLst>
          </p:cNvPr>
          <p:cNvSpPr txBox="1">
            <a:spLocks noChangeArrowheads="1"/>
          </p:cNvSpPr>
          <p:nvPr/>
        </p:nvSpPr>
        <p:spPr>
          <a:xfrm>
            <a:off x="5500048" y="1409820"/>
            <a:ext cx="2715904"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i="0" dirty="0">
                <a:effectLst/>
                <a:latin typeface="Arial" panose="020B0604020202020204" pitchFamily="34" charset="0"/>
                <a:cs typeface="Arial" panose="020B0604020202020204" pitchFamily="34" charset="0"/>
              </a:rPr>
              <a:t>Attempts to reason</a:t>
            </a:r>
            <a:endParaRPr lang="en-US" sz="2800" b="1"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FE335C72-6A16-4BFB-8D0C-F231ECDD18A0}"/>
              </a:ext>
            </a:extLst>
          </p:cNvPr>
          <p:cNvSpPr txBox="1">
            <a:spLocks noChangeArrowheads="1"/>
          </p:cNvSpPr>
          <p:nvPr/>
        </p:nvSpPr>
        <p:spPr>
          <a:xfrm>
            <a:off x="297712" y="5216320"/>
            <a:ext cx="2869334"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dirty="0">
                <a:latin typeface="Arial" panose="020B0604020202020204" pitchFamily="34" charset="0"/>
                <a:cs typeface="Arial" panose="020B0604020202020204" pitchFamily="34" charset="0"/>
              </a:rPr>
              <a:t>It’s that simple</a:t>
            </a:r>
          </a:p>
        </p:txBody>
      </p:sp>
      <p:pic>
        <p:nvPicPr>
          <p:cNvPr id="12294" name="Picture 6" descr="Keeping It Simple to Increase Your Sales - Sales Plus Profit">
            <a:extLst>
              <a:ext uri="{FF2B5EF4-FFF2-40B4-BE49-F238E27FC236}">
                <a16:creationId xmlns:a16="http://schemas.microsoft.com/office/drawing/2014/main" id="{59ABE583-8DEC-47EB-A719-0A99DFC133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97" t="10000" r="3792" b="14269"/>
          <a:stretch/>
        </p:blipFill>
        <p:spPr bwMode="auto">
          <a:xfrm>
            <a:off x="3207224" y="3927322"/>
            <a:ext cx="5936776" cy="288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additive="base">
                                        <p:cTn id="11" dur="500" fill="hold"/>
                                        <p:tgtEl>
                                          <p:spTgt spid="12294"/>
                                        </p:tgtEl>
                                        <p:attrNameLst>
                                          <p:attrName>ppt_x</p:attrName>
                                        </p:attrNameLst>
                                      </p:cBhvr>
                                      <p:tavLst>
                                        <p:tav tm="0">
                                          <p:val>
                                            <p:strVal val="0-#ppt_w/2"/>
                                          </p:val>
                                        </p:tav>
                                        <p:tav tm="100000">
                                          <p:val>
                                            <p:strVal val="#ppt_x"/>
                                          </p:val>
                                        </p:tav>
                                      </p:tavLst>
                                    </p:anim>
                                    <p:anim calcmode="lin" valueType="num">
                                      <p:cBhvr additive="base">
                                        <p:cTn id="12"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hat Is Sin? | Wesley Methodist Church Klang">
            <a:extLst>
              <a:ext uri="{FF2B5EF4-FFF2-40B4-BE49-F238E27FC236}">
                <a16:creationId xmlns:a16="http://schemas.microsoft.com/office/drawing/2014/main" id="{61276230-B6BB-40F3-AE6D-B3711BF71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 y="-53837"/>
            <a:ext cx="9092450" cy="68661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676E18C-3716-4E4F-B154-03E3B4BC7535}"/>
              </a:ext>
            </a:extLst>
          </p:cNvPr>
          <p:cNvSpPr/>
          <p:nvPr/>
        </p:nvSpPr>
        <p:spPr bwMode="auto">
          <a:xfrm>
            <a:off x="1924596" y="5094514"/>
            <a:ext cx="4937558"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63634"/>
              </a:solidFill>
              <a:effectLst/>
              <a:uLnTx/>
              <a:uFillTx/>
              <a:latin typeface="Times New Roman" pitchFamily="-128" charset="0"/>
              <a:ea typeface="+mn-ea"/>
              <a:cs typeface="+mn-cs"/>
            </a:endParaRPr>
          </a:p>
        </p:txBody>
      </p:sp>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Another Simple Plan</a:t>
            </a:r>
          </a:p>
        </p:txBody>
      </p:sp>
      <p:sp>
        <p:nvSpPr>
          <p:cNvPr id="9" name="TextBox 8">
            <a:extLst>
              <a:ext uri="{FF2B5EF4-FFF2-40B4-BE49-F238E27FC236}">
                <a16:creationId xmlns:a16="http://schemas.microsoft.com/office/drawing/2014/main" id="{9B1C1E00-4887-4110-ABB6-A133DAB9BBA1}"/>
              </a:ext>
            </a:extLst>
          </p:cNvPr>
          <p:cNvSpPr txBox="1"/>
          <p:nvPr/>
        </p:nvSpPr>
        <p:spPr>
          <a:xfrm>
            <a:off x="131046" y="5230047"/>
            <a:ext cx="2551813" cy="12003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srgbClr val="AA947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3FFB5FE-3C9B-4EDC-829B-105775D19DC6}"/>
              </a:ext>
            </a:extLst>
          </p:cNvPr>
          <p:cNvSpPr txBox="1"/>
          <p:nvPr/>
        </p:nvSpPr>
        <p:spPr>
          <a:xfrm>
            <a:off x="7046589" y="5297848"/>
            <a:ext cx="1947721" cy="13111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srgbClr val="AA947E"/>
              </a:solidFill>
              <a:effectLst/>
              <a:uLnTx/>
              <a:uFillTx/>
              <a:latin typeface="Arial" panose="020B0604020202020204" pitchFamily="34" charset="0"/>
              <a:ea typeface="+mn-ea"/>
              <a:cs typeface="Arial" panose="020B0604020202020204" pitchFamily="34" charset="0"/>
            </a:endParaRPr>
          </a:p>
        </p:txBody>
      </p:sp>
      <p:sp>
        <p:nvSpPr>
          <p:cNvPr id="12" name="Double Wave 11">
            <a:extLst>
              <a:ext uri="{FF2B5EF4-FFF2-40B4-BE49-F238E27FC236}">
                <a16:creationId xmlns:a16="http://schemas.microsoft.com/office/drawing/2014/main" id="{98868CE6-8252-4C43-9D8F-38AF303D0FE9}"/>
              </a:ext>
            </a:extLst>
          </p:cNvPr>
          <p:cNvSpPr/>
          <p:nvPr/>
        </p:nvSpPr>
        <p:spPr bwMode="auto">
          <a:xfrm>
            <a:off x="3539346" y="3589045"/>
            <a:ext cx="1749287" cy="698164"/>
          </a:xfrm>
          <a:prstGeom prst="doubleWave">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63634"/>
                </a:solidFill>
                <a:effectLst/>
                <a:uLnTx/>
                <a:uFillTx/>
                <a:latin typeface="Comic Sans MS" pitchFamily="-112" charset="0"/>
                <a:ea typeface="+mn-ea"/>
                <a:cs typeface="+mn-cs"/>
              </a:rPr>
              <a:t>Religion</a:t>
            </a:r>
          </a:p>
        </p:txBody>
      </p:sp>
      <p:sp>
        <p:nvSpPr>
          <p:cNvPr id="13" name="Double Wave 12">
            <a:extLst>
              <a:ext uri="{FF2B5EF4-FFF2-40B4-BE49-F238E27FC236}">
                <a16:creationId xmlns:a16="http://schemas.microsoft.com/office/drawing/2014/main" id="{18A1C08D-C076-4678-A41C-0F0267382A2B}"/>
              </a:ext>
            </a:extLst>
          </p:cNvPr>
          <p:cNvSpPr/>
          <p:nvPr/>
        </p:nvSpPr>
        <p:spPr bwMode="auto">
          <a:xfrm>
            <a:off x="3252536" y="4312781"/>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63634"/>
                </a:solidFill>
                <a:effectLst/>
                <a:uLnTx/>
                <a:uFillTx/>
                <a:latin typeface="Comic Sans MS" pitchFamily="-112" charset="0"/>
                <a:ea typeface="+mn-ea"/>
                <a:cs typeface="+mn-cs"/>
              </a:rPr>
              <a:t>Good Works</a:t>
            </a:r>
          </a:p>
        </p:txBody>
      </p:sp>
      <p:sp>
        <p:nvSpPr>
          <p:cNvPr id="14" name="Double Wave 13">
            <a:extLst>
              <a:ext uri="{FF2B5EF4-FFF2-40B4-BE49-F238E27FC236}">
                <a16:creationId xmlns:a16="http://schemas.microsoft.com/office/drawing/2014/main" id="{EE1D60CC-B83C-4952-B8E0-27722C02DE61}"/>
              </a:ext>
            </a:extLst>
          </p:cNvPr>
          <p:cNvSpPr/>
          <p:nvPr/>
        </p:nvSpPr>
        <p:spPr bwMode="auto">
          <a:xfrm>
            <a:off x="3570356" y="5086369"/>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63634"/>
                </a:solidFill>
                <a:effectLst/>
                <a:uLnTx/>
                <a:uFillTx/>
                <a:latin typeface="Comic Sans MS" pitchFamily="-112" charset="0"/>
                <a:ea typeface="+mn-ea"/>
                <a:cs typeface="+mn-cs"/>
              </a:rPr>
              <a:t>Morality</a:t>
            </a:r>
          </a:p>
        </p:txBody>
      </p:sp>
      <p:sp>
        <p:nvSpPr>
          <p:cNvPr id="15" name="Double Wave 14">
            <a:extLst>
              <a:ext uri="{FF2B5EF4-FFF2-40B4-BE49-F238E27FC236}">
                <a16:creationId xmlns:a16="http://schemas.microsoft.com/office/drawing/2014/main" id="{150E01CF-3708-4B1F-9DDB-EB4A318F67C2}"/>
              </a:ext>
            </a:extLst>
          </p:cNvPr>
          <p:cNvSpPr/>
          <p:nvPr/>
        </p:nvSpPr>
        <p:spPr bwMode="auto">
          <a:xfrm>
            <a:off x="3550940" y="5927927"/>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63634"/>
                </a:solidFill>
                <a:effectLst/>
                <a:uLnTx/>
                <a:uFillTx/>
                <a:latin typeface="Comic Sans MS" pitchFamily="-112" charset="0"/>
                <a:ea typeface="+mn-ea"/>
                <a:cs typeface="+mn-cs"/>
              </a:rPr>
              <a:t>Philosophy</a:t>
            </a:r>
          </a:p>
        </p:txBody>
      </p:sp>
      <p:sp>
        <p:nvSpPr>
          <p:cNvPr id="16" name="&quot;Not Allowed&quot; Symbol 15">
            <a:extLst>
              <a:ext uri="{FF2B5EF4-FFF2-40B4-BE49-F238E27FC236}">
                <a16:creationId xmlns:a16="http://schemas.microsoft.com/office/drawing/2014/main" id="{FB02DEBE-7B82-4707-A7AE-B7B17B9E43CE}"/>
              </a:ext>
            </a:extLst>
          </p:cNvPr>
          <p:cNvSpPr>
            <a:spLocks noChangeAspect="1"/>
          </p:cNvSpPr>
          <p:nvPr/>
        </p:nvSpPr>
        <p:spPr>
          <a:xfrm>
            <a:off x="3923493" y="3545925"/>
            <a:ext cx="762808" cy="710443"/>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quot;Not Allowed&quot; Symbol 16">
            <a:extLst>
              <a:ext uri="{FF2B5EF4-FFF2-40B4-BE49-F238E27FC236}">
                <a16:creationId xmlns:a16="http://schemas.microsoft.com/office/drawing/2014/main" id="{484FB525-7FEC-44F6-A201-DFC2398ADF92}"/>
              </a:ext>
            </a:extLst>
          </p:cNvPr>
          <p:cNvSpPr>
            <a:spLocks noChangeAspect="1"/>
          </p:cNvSpPr>
          <p:nvPr/>
        </p:nvSpPr>
        <p:spPr>
          <a:xfrm>
            <a:off x="3866342" y="4283908"/>
            <a:ext cx="749625" cy="69816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quot;Not Allowed&quot; Symbol 17">
            <a:extLst>
              <a:ext uri="{FF2B5EF4-FFF2-40B4-BE49-F238E27FC236}">
                <a16:creationId xmlns:a16="http://schemas.microsoft.com/office/drawing/2014/main" id="{1647975D-073A-417C-986A-B0914098D15A}"/>
              </a:ext>
            </a:extLst>
          </p:cNvPr>
          <p:cNvSpPr>
            <a:spLocks noChangeAspect="1"/>
          </p:cNvSpPr>
          <p:nvPr/>
        </p:nvSpPr>
        <p:spPr>
          <a:xfrm>
            <a:off x="3923492" y="5059988"/>
            <a:ext cx="844875" cy="786876"/>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quot;Not Allowed&quot; Symbol 18">
            <a:extLst>
              <a:ext uri="{FF2B5EF4-FFF2-40B4-BE49-F238E27FC236}">
                <a16:creationId xmlns:a16="http://schemas.microsoft.com/office/drawing/2014/main" id="{3C5A9398-E06E-4993-A9E6-EA48B8293C64}"/>
              </a:ext>
            </a:extLst>
          </p:cNvPr>
          <p:cNvSpPr>
            <a:spLocks noChangeAspect="1"/>
          </p:cNvSpPr>
          <p:nvPr/>
        </p:nvSpPr>
        <p:spPr>
          <a:xfrm>
            <a:off x="3980643" y="5940432"/>
            <a:ext cx="749624" cy="698164"/>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4D9B6AD-D6F6-48CA-9338-241AEA3A1221}"/>
              </a:ext>
            </a:extLst>
          </p:cNvPr>
          <p:cNvSpPr txBox="1"/>
          <p:nvPr/>
        </p:nvSpPr>
        <p:spPr>
          <a:xfrm>
            <a:off x="-11926" y="722118"/>
            <a:ext cx="9006236" cy="3083921"/>
          </a:xfrm>
          <a:prstGeom prst="rect">
            <a:avLst/>
          </a:prstGeom>
          <a:noFill/>
        </p:spPr>
        <p:txBody>
          <a:bodyPr wrap="squar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2:1	. . . we have an advocate who pleads our case before the Father. He is Jesus Christ, the one who is truly righteous.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2:2	He himself is the sacrifice that atones for our sins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1:9	. . .  if we confess our sins to him, he is faithful and just to forgive us our sins and to cleanse us from all wickedness. </a:t>
            </a:r>
          </a:p>
        </p:txBody>
      </p:sp>
    </p:spTree>
    <p:extLst>
      <p:ext uri="{BB962C8B-B14F-4D97-AF65-F5344CB8AC3E}">
        <p14:creationId xmlns:p14="http://schemas.microsoft.com/office/powerpoint/2010/main" val="19263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xEl>
                                              <p:pRg st="2" end="2"/>
                                            </p:txEl>
                                          </p:spTgt>
                                        </p:tgtEl>
                                        <p:attrNameLst>
                                          <p:attrName>style.visibility</p:attrName>
                                        </p:attrNameLst>
                                      </p:cBhvr>
                                      <p:to>
                                        <p:strVal val="visible"/>
                                      </p:to>
                                    </p:set>
                                    <p:animEffect transition="in" filter="fade">
                                      <p:cBhvr>
                                        <p:cTn id="67" dur="500"/>
                                        <p:tgtEl>
                                          <p:spTgt spid="20">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xEl>
                                              <p:pRg st="4" end="4"/>
                                            </p:txEl>
                                          </p:spTgt>
                                        </p:tgtEl>
                                        <p:attrNameLst>
                                          <p:attrName>style.visibility</p:attrName>
                                        </p:attrNameLst>
                                      </p:cBhvr>
                                      <p:to>
                                        <p:strVal val="visible"/>
                                      </p:to>
                                    </p:set>
                                    <p:animEffect transition="in" filter="fade">
                                      <p:cBhvr>
                                        <p:cTn id="7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2"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hat Is Sin? | Wesley Methodist Church Klang">
            <a:extLst>
              <a:ext uri="{FF2B5EF4-FFF2-40B4-BE49-F238E27FC236}">
                <a16:creationId xmlns:a16="http://schemas.microsoft.com/office/drawing/2014/main" id="{61276230-B6BB-40F3-AE6D-B3711BF71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 y="-53837"/>
            <a:ext cx="9092450" cy="68661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676E18C-3716-4E4F-B154-03E3B4BC7535}"/>
              </a:ext>
            </a:extLst>
          </p:cNvPr>
          <p:cNvSpPr/>
          <p:nvPr/>
        </p:nvSpPr>
        <p:spPr bwMode="auto">
          <a:xfrm>
            <a:off x="1924596" y="5094514"/>
            <a:ext cx="4937558"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63634"/>
              </a:solidFill>
              <a:effectLst/>
              <a:uLnTx/>
              <a:uFillTx/>
              <a:latin typeface="Times New Roman" pitchFamily="-128" charset="0"/>
              <a:ea typeface="+mn-ea"/>
              <a:cs typeface="+mn-cs"/>
            </a:endParaRPr>
          </a:p>
        </p:txBody>
      </p:sp>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Simple Plan for Salvation</a:t>
            </a:r>
          </a:p>
        </p:txBody>
      </p:sp>
      <p:sp>
        <p:nvSpPr>
          <p:cNvPr id="9" name="TextBox 8">
            <a:extLst>
              <a:ext uri="{FF2B5EF4-FFF2-40B4-BE49-F238E27FC236}">
                <a16:creationId xmlns:a16="http://schemas.microsoft.com/office/drawing/2014/main" id="{9B1C1E00-4887-4110-ABB6-A133DAB9BBA1}"/>
              </a:ext>
            </a:extLst>
          </p:cNvPr>
          <p:cNvSpPr txBox="1"/>
          <p:nvPr/>
        </p:nvSpPr>
        <p:spPr>
          <a:xfrm>
            <a:off x="131046" y="5230047"/>
            <a:ext cx="2551813" cy="12003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srgbClr val="AA947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3FFB5FE-3C9B-4EDC-829B-105775D19DC6}"/>
              </a:ext>
            </a:extLst>
          </p:cNvPr>
          <p:cNvSpPr txBox="1"/>
          <p:nvPr/>
        </p:nvSpPr>
        <p:spPr>
          <a:xfrm>
            <a:off x="7046589" y="5297848"/>
            <a:ext cx="1947721" cy="13111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srgbClr val="AA947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C4D9B6AD-D6F6-48CA-9338-241AEA3A1221}"/>
              </a:ext>
            </a:extLst>
          </p:cNvPr>
          <p:cNvSpPr txBox="1"/>
          <p:nvPr/>
        </p:nvSpPr>
        <p:spPr>
          <a:xfrm>
            <a:off x="-11926" y="722118"/>
            <a:ext cx="9006236" cy="3416320"/>
          </a:xfrm>
          <a:prstGeom prst="rect">
            <a:avLst/>
          </a:prstGeom>
          <a:noFill/>
        </p:spPr>
        <p:txBody>
          <a:bodyPr wrap="square" rtlCol="0">
            <a:spAutoFit/>
          </a:bodyPr>
          <a:lstStyle/>
          <a:p>
            <a:pPr lvl="0">
              <a:lnSpc>
                <a:spcPct val="90000"/>
              </a:lnSpc>
              <a:defRPr/>
            </a:pPr>
            <a:r>
              <a:rPr lang="en-US" b="1" i="1" dirty="0">
                <a:solidFill>
                  <a:srgbClr val="FFFFFF"/>
                </a:solidFill>
                <a:effectLst>
                  <a:glow rad="127000">
                    <a:srgbClr val="000000"/>
                  </a:glow>
                </a:effectLst>
                <a:latin typeface="Arial" charset="0"/>
              </a:rPr>
              <a:t>a person must :</a:t>
            </a:r>
          </a:p>
          <a:p>
            <a:pPr marL="342900" lvl="0" indent="-342900">
              <a:lnSpc>
                <a:spcPct val="90000"/>
              </a:lnSpc>
              <a:buFont typeface="Arial" panose="020B0604020202020204" pitchFamily="34" charset="0"/>
              <a:buChar char="•"/>
              <a:defRPr/>
            </a:pPr>
            <a:r>
              <a:rPr lang="en-US" b="1" i="1" dirty="0">
                <a:solidFill>
                  <a:srgbClr val="FFFFFF"/>
                </a:solidFill>
                <a:effectLst>
                  <a:glow rad="127000">
                    <a:srgbClr val="000000"/>
                  </a:glow>
                </a:effectLst>
                <a:latin typeface="Arial" charset="0"/>
              </a:rPr>
              <a:t>admit that he/she is a sinner</a:t>
            </a:r>
          </a:p>
          <a:p>
            <a:pPr marL="342900" lvl="0" indent="-342900">
              <a:lnSpc>
                <a:spcPct val="90000"/>
              </a:lnSpc>
              <a:buFont typeface="Arial" panose="020B0604020202020204" pitchFamily="34" charset="0"/>
              <a:buChar char="•"/>
              <a:defRPr/>
            </a:pPr>
            <a:r>
              <a:rPr lang="en-US" b="1" i="1" dirty="0">
                <a:solidFill>
                  <a:srgbClr val="FFFFFF"/>
                </a:solidFill>
                <a:effectLst>
                  <a:glow rad="127000">
                    <a:srgbClr val="000000"/>
                  </a:glow>
                </a:effectLst>
                <a:latin typeface="Arial" charset="0"/>
              </a:rPr>
              <a:t>repent and believe that Jesus died and rose again</a:t>
            </a:r>
          </a:p>
          <a:p>
            <a:pPr marL="342900" lvl="0" indent="-342900">
              <a:lnSpc>
                <a:spcPct val="90000"/>
              </a:lnSpc>
              <a:buFont typeface="Arial" panose="020B0604020202020204" pitchFamily="34" charset="0"/>
              <a:buChar char="•"/>
              <a:defRPr/>
            </a:pPr>
            <a:r>
              <a:rPr lang="en-US" b="1" i="1" dirty="0">
                <a:solidFill>
                  <a:srgbClr val="FFFFFF"/>
                </a:solidFill>
                <a:effectLst>
                  <a:glow rad="127000">
                    <a:srgbClr val="000000"/>
                  </a:glow>
                </a:effectLst>
                <a:latin typeface="Arial" charset="0"/>
              </a:rPr>
              <a:t>receive the Lord Jesus Christ personally as the only Savior</a:t>
            </a:r>
          </a:p>
          <a:p>
            <a:pPr marL="342900" lvl="0" indent="-342900">
              <a:lnSpc>
                <a:spcPct val="90000"/>
              </a:lnSpc>
              <a:buFont typeface="Arial" panose="020B0604020202020204" pitchFamily="34" charset="0"/>
              <a:buChar char="•"/>
              <a:defRPr/>
            </a:pPr>
            <a:endParaRPr lang="en-US" b="1" i="1" dirty="0">
              <a:solidFill>
                <a:srgbClr val="FFFFFF"/>
              </a:solidFill>
              <a:effectLst>
                <a:glow rad="127000">
                  <a:srgbClr val="000000"/>
                </a:glow>
              </a:effectLst>
              <a:latin typeface="Arial" charset="0"/>
            </a:endParaRPr>
          </a:p>
          <a:p>
            <a:pPr lvl="0">
              <a:lnSpc>
                <a:spcPct val="90000"/>
              </a:lnSpc>
              <a:defRPr/>
            </a:pPr>
            <a:r>
              <a:rPr lang="en-US" b="1" i="1" dirty="0">
                <a:solidFill>
                  <a:srgbClr val="FFFFFF"/>
                </a:solidFill>
                <a:effectLst>
                  <a:glow rad="127000">
                    <a:srgbClr val="000000"/>
                  </a:glow>
                </a:effectLst>
                <a:latin typeface="Arial" charset="0"/>
              </a:rPr>
              <a:t>As a result</a:t>
            </a:r>
          </a:p>
          <a:p>
            <a:pPr marL="342900" lvl="0" indent="-342900">
              <a:lnSpc>
                <a:spcPct val="90000"/>
              </a:lnSpc>
              <a:buFont typeface="Arial" panose="020B0604020202020204" pitchFamily="34" charset="0"/>
              <a:buChar char="•"/>
              <a:defRPr/>
            </a:pPr>
            <a:r>
              <a:rPr lang="en-US" b="1" i="1" dirty="0">
                <a:solidFill>
                  <a:srgbClr val="FFFFFF"/>
                </a:solidFill>
                <a:effectLst>
                  <a:glow rad="127000">
                    <a:srgbClr val="000000"/>
                  </a:glow>
                </a:effectLst>
                <a:latin typeface="Arial" charset="0"/>
              </a:rPr>
              <a:t>New Nature</a:t>
            </a:r>
          </a:p>
          <a:p>
            <a:pPr marL="342900" lvl="0" indent="-342900">
              <a:lnSpc>
                <a:spcPct val="90000"/>
              </a:lnSpc>
              <a:buFont typeface="Arial" panose="020B0604020202020204" pitchFamily="34" charset="0"/>
              <a:buChar char="•"/>
              <a:defRPr/>
            </a:pPr>
            <a:r>
              <a:rPr lang="en-US" b="1" i="1" dirty="0">
                <a:solidFill>
                  <a:srgbClr val="FFFFFF"/>
                </a:solidFill>
                <a:effectLst>
                  <a:glow rad="127000">
                    <a:srgbClr val="000000"/>
                  </a:glow>
                </a:effectLst>
                <a:latin typeface="Arial" charset="0"/>
              </a:rPr>
              <a:t>True born-again Christian</a:t>
            </a:r>
          </a:p>
          <a:p>
            <a:pPr lvl="0">
              <a:lnSpc>
                <a:spcPct val="90000"/>
              </a:lnSpc>
              <a:defRPr/>
            </a:pPr>
            <a:endParaRPr lang="en-US" b="1" i="1" dirty="0">
              <a:solidFill>
                <a:srgbClr val="FFFFFF"/>
              </a:solidFill>
              <a:effectLst>
                <a:glow rad="127000">
                  <a:srgbClr val="000000"/>
                </a:glow>
              </a:effectLst>
              <a:latin typeface="Arial" charset="0"/>
            </a:endParaRPr>
          </a:p>
        </p:txBody>
      </p:sp>
    </p:spTree>
    <p:extLst>
      <p:ext uri="{BB962C8B-B14F-4D97-AF65-F5344CB8AC3E}">
        <p14:creationId xmlns:p14="http://schemas.microsoft.com/office/powerpoint/2010/main" val="34885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5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500"/>
                                        <p:tgtEl>
                                          <p:spTgt spid="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500"/>
                                        <p:tgtEl>
                                          <p:spTgt spid="2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animEffect transition="in" filter="fade">
                                      <p:cBhvr>
                                        <p:cTn id="21" dur="500"/>
                                        <p:tgtEl>
                                          <p:spTgt spid="2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xEl>
                                              <p:pRg st="6" end="6"/>
                                            </p:txEl>
                                          </p:spTgt>
                                        </p:tgtEl>
                                        <p:attrNameLst>
                                          <p:attrName>style.visibility</p:attrName>
                                        </p:attrNameLst>
                                      </p:cBhvr>
                                      <p:to>
                                        <p:strVal val="visible"/>
                                      </p:to>
                                    </p:set>
                                    <p:animEffect transition="in" filter="fade">
                                      <p:cBhvr>
                                        <p:cTn id="24" dur="500"/>
                                        <p:tgtEl>
                                          <p:spTgt spid="2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animEffect transition="in" filter="fade">
                                      <p:cBhvr>
                                        <p:cTn id="27" dur="500"/>
                                        <p:tgtEl>
                                          <p:spTgt spid="2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nd when Naaman came up out of the water his shouts of excitement gave them their answer, ‘My leprosy! It’s gone!’ – Slide 50">
            <a:extLst>
              <a:ext uri="{FF2B5EF4-FFF2-40B4-BE49-F238E27FC236}">
                <a16:creationId xmlns:a16="http://schemas.microsoft.com/office/drawing/2014/main" id="{500B6AEE-B45A-423D-9021-4D6BFE63B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51" y="1600231"/>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7" name="Rectangle 2">
            <a:extLst>
              <a:ext uri="{FF2B5EF4-FFF2-40B4-BE49-F238E27FC236}">
                <a16:creationId xmlns:a16="http://schemas.microsoft.com/office/drawing/2014/main" id="{FE335C72-6A16-4BFB-8D0C-F231ECDD18A0}"/>
              </a:ext>
            </a:extLst>
          </p:cNvPr>
          <p:cNvSpPr txBox="1">
            <a:spLocks noChangeArrowheads="1"/>
          </p:cNvSpPr>
          <p:nvPr/>
        </p:nvSpPr>
        <p:spPr>
          <a:xfrm>
            <a:off x="5114607" y="2140365"/>
            <a:ext cx="4315997"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Humbles himself</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Follows directions</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Is healed</a:t>
            </a:r>
          </a:p>
        </p:txBody>
      </p:sp>
    </p:spTree>
    <p:extLst>
      <p:ext uri="{BB962C8B-B14F-4D97-AF65-F5344CB8AC3E}">
        <p14:creationId xmlns:p14="http://schemas.microsoft.com/office/powerpoint/2010/main" val="13872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EEC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B5AF46-FF09-4E17-86A4-7CC13C909267}"/>
              </a:ext>
            </a:extLst>
          </p:cNvPr>
          <p:cNvPicPr>
            <a:picLocks noChangeAspect="1"/>
          </p:cNvPicPr>
          <p:nvPr/>
        </p:nvPicPr>
        <p:blipFill>
          <a:blip r:embed="rId2"/>
          <a:stretch>
            <a:fillRect/>
          </a:stretch>
        </p:blipFill>
        <p:spPr>
          <a:xfrm>
            <a:off x="0" y="0"/>
            <a:ext cx="9144000" cy="6858000"/>
          </a:xfrm>
          <a:prstGeom prst="rect">
            <a:avLst/>
          </a:prstGeom>
        </p:spPr>
      </p:pic>
      <p:sp>
        <p:nvSpPr>
          <p:cNvPr id="12" name="TextBox 11">
            <a:extLst>
              <a:ext uri="{FF2B5EF4-FFF2-40B4-BE49-F238E27FC236}">
                <a16:creationId xmlns:a16="http://schemas.microsoft.com/office/drawing/2014/main" id="{142787F3-4BA7-489D-A10E-4461592849E9}"/>
              </a:ext>
            </a:extLst>
          </p:cNvPr>
          <p:cNvSpPr txBox="1"/>
          <p:nvPr/>
        </p:nvSpPr>
        <p:spPr>
          <a:xfrm>
            <a:off x="2000250" y="2914561"/>
            <a:ext cx="7143750" cy="2308324"/>
          </a:xfrm>
          <a:prstGeom prst="rect">
            <a:avLst/>
          </a:prstGeom>
          <a:noFill/>
        </p:spPr>
        <p:txBody>
          <a:bodyPr wrap="square">
            <a:spAutoFit/>
          </a:bodyPr>
          <a:lstStyle/>
          <a:p>
            <a:r>
              <a:rPr lang="en-US" sz="3600" dirty="0">
                <a:latin typeface="Algerian" panose="04020705040A02060702" pitchFamily="82" charset="0"/>
                <a:cs typeface="Arial" panose="020B0604020202020204" pitchFamily="34" charset="0"/>
              </a:rPr>
              <a:t>displayed through:</a:t>
            </a:r>
          </a:p>
          <a:p>
            <a:pPr marL="571500" indent="-571500">
              <a:buFont typeface="Arial" panose="020B0604020202020204" pitchFamily="34" charset="0"/>
              <a:buChar char="•"/>
            </a:pPr>
            <a:r>
              <a:rPr lang="en-US" sz="3600" b="1" dirty="0">
                <a:latin typeface="Arial" panose="020B0604020202020204" pitchFamily="34" charset="0"/>
                <a:cs typeface="Arial" panose="020B0604020202020204" pitchFamily="34" charset="0"/>
              </a:rPr>
              <a:t>Naaman’s wife’s maidservant</a:t>
            </a:r>
          </a:p>
          <a:p>
            <a:pPr marL="571500" indent="-571500">
              <a:buFont typeface="Arial" panose="020B0604020202020204" pitchFamily="34" charset="0"/>
              <a:buChar char="•"/>
            </a:pPr>
            <a:r>
              <a:rPr lang="en-US" sz="3600" b="1" dirty="0">
                <a:latin typeface="Arial" panose="020B0604020202020204" pitchFamily="34" charset="0"/>
                <a:cs typeface="Arial" panose="020B0604020202020204" pitchFamily="34" charset="0"/>
              </a:rPr>
              <a:t>Elisha</a:t>
            </a:r>
          </a:p>
          <a:p>
            <a:pPr marL="571500" indent="-571500">
              <a:buFont typeface="Arial" panose="020B0604020202020204" pitchFamily="34" charset="0"/>
              <a:buChar char="•"/>
            </a:pPr>
            <a:r>
              <a:rPr lang="en-US" sz="3600" b="1" dirty="0">
                <a:latin typeface="Arial" panose="020B0604020202020204" pitchFamily="34" charset="0"/>
                <a:cs typeface="Arial" panose="020B0604020202020204" pitchFamily="34" charset="0"/>
              </a:rPr>
              <a:t>Naaman’s companions </a:t>
            </a:r>
          </a:p>
        </p:txBody>
      </p:sp>
    </p:spTree>
    <p:extLst>
      <p:ext uri="{BB962C8B-B14F-4D97-AF65-F5344CB8AC3E}">
        <p14:creationId xmlns:p14="http://schemas.microsoft.com/office/powerpoint/2010/main" val="2120688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C761CD-7DA7-4EBE-B1FD-D1692F5B8644}"/>
              </a:ext>
            </a:extLst>
          </p:cNvPr>
          <p:cNvSpPr txBox="1">
            <a:spLocks noChangeArrowheads="1"/>
          </p:cNvSpPr>
          <p:nvPr/>
        </p:nvSpPr>
        <p:spPr>
          <a:xfrm>
            <a:off x="0" y="30165"/>
            <a:ext cx="9144000" cy="679519"/>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u="sng" kern="0" dirty="0">
                <a:effectLst>
                  <a:glow rad="127000">
                    <a:schemeClr val="tx1"/>
                  </a:glow>
                </a:effectLst>
                <a:latin typeface="Arial" panose="020B0604020202020204" pitchFamily="34" charset="0"/>
                <a:ea typeface="ＭＳ Ｐゴシック" charset="0"/>
                <a:cs typeface="Arial" panose="020B0604020202020204" pitchFamily="34" charset="0"/>
              </a:rPr>
              <a:t>2 Kings 5</a:t>
            </a:r>
          </a:p>
        </p:txBody>
      </p:sp>
      <p:sp>
        <p:nvSpPr>
          <p:cNvPr id="7" name="Rectangle 2">
            <a:extLst>
              <a:ext uri="{FF2B5EF4-FFF2-40B4-BE49-F238E27FC236}">
                <a16:creationId xmlns:a16="http://schemas.microsoft.com/office/drawing/2014/main" id="{FE335C72-6A16-4BFB-8D0C-F231ECDD18A0}"/>
              </a:ext>
            </a:extLst>
          </p:cNvPr>
          <p:cNvSpPr txBox="1">
            <a:spLocks noChangeArrowheads="1"/>
          </p:cNvSpPr>
          <p:nvPr/>
        </p:nvSpPr>
        <p:spPr>
          <a:xfrm>
            <a:off x="256003" y="1859660"/>
            <a:ext cx="3678043" cy="983955"/>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A New Creation</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No sacrifices to other gods</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Bring knowledge of true God back</a:t>
            </a:r>
          </a:p>
          <a:p>
            <a:pPr algn="l">
              <a:defRPr/>
            </a:pPr>
            <a:r>
              <a:rPr lang="en-US" sz="2800" b="1" dirty="0">
                <a:latin typeface="Calibri" panose="020F0502020204030204" pitchFamily="34" charset="0"/>
                <a:cs typeface="Calibri" panose="020F0502020204030204" pitchFamily="34" charset="0"/>
              </a:rPr>
              <a:t>• </a:t>
            </a:r>
            <a:r>
              <a:rPr lang="en-US" sz="2800" b="1" dirty="0">
                <a:latin typeface="Arial" panose="020B0604020202020204" pitchFamily="34" charset="0"/>
                <a:cs typeface="Arial" panose="020B0604020202020204" pitchFamily="34" charset="0"/>
              </a:rPr>
              <a:t>Recognizes difficulties ahead</a:t>
            </a:r>
          </a:p>
        </p:txBody>
      </p:sp>
      <p:sp>
        <p:nvSpPr>
          <p:cNvPr id="3" name="TextBox 2">
            <a:extLst>
              <a:ext uri="{FF2B5EF4-FFF2-40B4-BE49-F238E27FC236}">
                <a16:creationId xmlns:a16="http://schemas.microsoft.com/office/drawing/2014/main" id="{F300591D-B9F3-4EDE-A7EC-72D0D7FD652C}"/>
              </a:ext>
            </a:extLst>
          </p:cNvPr>
          <p:cNvSpPr txBox="1"/>
          <p:nvPr/>
        </p:nvSpPr>
        <p:spPr>
          <a:xfrm>
            <a:off x="3934046" y="3659654"/>
            <a:ext cx="4981353" cy="2677656"/>
          </a:xfrm>
          <a:prstGeom prst="rect">
            <a:avLst/>
          </a:prstGeom>
          <a:noFill/>
        </p:spPr>
        <p:txBody>
          <a:bodyPr wrap="square">
            <a:spAutoFit/>
          </a:bodyPr>
          <a:lstStyle/>
          <a:p>
            <a:r>
              <a:rPr lang="en-US" sz="2800" b="1" i="0" dirty="0">
                <a:solidFill>
                  <a:schemeClr val="bg1"/>
                </a:solidFill>
                <a:effectLst/>
                <a:latin typeface="Arial" panose="020B0604020202020204" pitchFamily="34" charset="0"/>
                <a:cs typeface="Arial" panose="020B0604020202020204" pitchFamily="34" charset="0"/>
              </a:rPr>
              <a:t>‘You must love the Lord your God with all your heart, all your soul, all your strength, and all your mind.’ And, ‘Love your neighbor as yourself.’ </a:t>
            </a:r>
            <a:r>
              <a:rPr lang="en-US" sz="2000" i="0" dirty="0">
                <a:solidFill>
                  <a:schemeClr val="bg1"/>
                </a:solidFill>
                <a:effectLst/>
                <a:latin typeface="Arial" panose="020B0604020202020204" pitchFamily="34" charset="0"/>
                <a:cs typeface="Arial" panose="020B0604020202020204" pitchFamily="34" charset="0"/>
              </a:rPr>
              <a:t>(Luke 10:27 NLT)</a:t>
            </a:r>
            <a:endParaRPr lang="en-US" sz="2800" i="0" dirty="0">
              <a:solidFill>
                <a:schemeClr val="bg1"/>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062AE20-71B2-49A6-8393-858CA26D46FE}"/>
              </a:ext>
            </a:extLst>
          </p:cNvPr>
          <p:cNvPicPr>
            <a:picLocks noChangeAspect="1"/>
          </p:cNvPicPr>
          <p:nvPr/>
        </p:nvPicPr>
        <p:blipFill rotWithShape="1">
          <a:blip r:embed="rId3">
            <a:clrChange>
              <a:clrFrom>
                <a:srgbClr val="030303"/>
              </a:clrFrom>
              <a:clrTo>
                <a:srgbClr val="030303">
                  <a:alpha val="0"/>
                </a:srgbClr>
              </a:clrTo>
            </a:clrChange>
          </a:blip>
          <a:srcRect l="5231" t="7778" r="3450"/>
          <a:stretch/>
        </p:blipFill>
        <p:spPr>
          <a:xfrm>
            <a:off x="4757847" y="1121855"/>
            <a:ext cx="3333750" cy="2459566"/>
          </a:xfrm>
          <a:prstGeom prst="rect">
            <a:avLst/>
          </a:prstGeom>
        </p:spPr>
      </p:pic>
    </p:spTree>
    <p:extLst>
      <p:ext uri="{BB962C8B-B14F-4D97-AF65-F5344CB8AC3E}">
        <p14:creationId xmlns:p14="http://schemas.microsoft.com/office/powerpoint/2010/main" val="32638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EC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0B15F0-DDB6-49B8-9DD2-B32C3E91525F}"/>
              </a:ext>
            </a:extLst>
          </p:cNvPr>
          <p:cNvPicPr>
            <a:picLocks noChangeAspect="1"/>
          </p:cNvPicPr>
          <p:nvPr/>
        </p:nvPicPr>
        <p:blipFill rotWithShape="1">
          <a:blip r:embed="rId3"/>
          <a:srcRect b="61389"/>
          <a:stretch/>
        </p:blipFill>
        <p:spPr>
          <a:xfrm>
            <a:off x="0" y="4254665"/>
            <a:ext cx="9144000" cy="2647950"/>
          </a:xfrm>
          <a:prstGeom prst="rect">
            <a:avLst/>
          </a:prstGeom>
        </p:spPr>
      </p:pic>
      <p:sp>
        <p:nvSpPr>
          <p:cNvPr id="3" name="Content Placeholder 2">
            <a:extLst>
              <a:ext uri="{FF2B5EF4-FFF2-40B4-BE49-F238E27FC236}">
                <a16:creationId xmlns:a16="http://schemas.microsoft.com/office/drawing/2014/main" id="{CCE44CFB-8B6B-453B-9F5A-237B833199A6}"/>
              </a:ext>
            </a:extLst>
          </p:cNvPr>
          <p:cNvSpPr>
            <a:spLocks noGrp="1"/>
          </p:cNvSpPr>
          <p:nvPr>
            <p:ph idx="4294967295"/>
          </p:nvPr>
        </p:nvSpPr>
        <p:spPr>
          <a:xfrm>
            <a:off x="48127" y="1279360"/>
            <a:ext cx="9070974" cy="4114800"/>
          </a:xfrm>
          <a:prstGeom prst="rect">
            <a:avLst/>
          </a:prstGeom>
        </p:spPr>
        <p:txBody>
          <a:bodyPr/>
          <a:lstStyle/>
          <a:p>
            <a:pPr marL="0" indent="0">
              <a:buNone/>
            </a:pPr>
            <a:r>
              <a:rPr lang="en-US" sz="2800" b="1" dirty="0">
                <a:solidFill>
                  <a:schemeClr val="tx1"/>
                </a:solidFill>
              </a:rPr>
              <a:t>Success or failure does not indicate righteousness or wickedness </a:t>
            </a:r>
          </a:p>
          <a:p>
            <a:pPr marL="0" indent="0">
              <a:buNone/>
            </a:pPr>
            <a:r>
              <a:rPr lang="en-US" sz="1400" b="1" dirty="0">
                <a:solidFill>
                  <a:schemeClr val="tx1"/>
                </a:solidFill>
              </a:rPr>
              <a:t> </a:t>
            </a:r>
          </a:p>
          <a:p>
            <a:pPr marL="0" indent="0">
              <a:buNone/>
            </a:pPr>
            <a:r>
              <a:rPr lang="en-US" sz="2800" b="1" dirty="0">
                <a:solidFill>
                  <a:schemeClr val="tx1"/>
                </a:solidFill>
              </a:rPr>
              <a:t>Loving your enemy is loving your neighbor</a:t>
            </a:r>
          </a:p>
          <a:p>
            <a:pPr marL="0" indent="0">
              <a:buNone/>
            </a:pPr>
            <a:endParaRPr lang="en-US" sz="1400" b="1" dirty="0">
              <a:solidFill>
                <a:schemeClr val="tx1"/>
              </a:solidFill>
            </a:endParaRPr>
          </a:p>
          <a:p>
            <a:pPr marL="0" indent="0">
              <a:buNone/>
            </a:pPr>
            <a:r>
              <a:rPr lang="en-US" sz="2800" b="1" dirty="0">
                <a:solidFill>
                  <a:schemeClr val="tx1"/>
                </a:solidFill>
              </a:rPr>
              <a:t>Salvation results from humbling ourselves</a:t>
            </a:r>
          </a:p>
          <a:p>
            <a:pPr marL="0" indent="0">
              <a:buNone/>
            </a:pPr>
            <a:endParaRPr lang="en-US" sz="1400" b="1" dirty="0">
              <a:solidFill>
                <a:schemeClr val="tx1"/>
              </a:solidFill>
            </a:endParaRPr>
          </a:p>
          <a:p>
            <a:pPr marL="0" indent="0">
              <a:buNone/>
            </a:pPr>
            <a:r>
              <a:rPr lang="en-US" sz="2800" b="1" dirty="0">
                <a:solidFill>
                  <a:schemeClr val="tx1"/>
                </a:solidFill>
              </a:rPr>
              <a:t>A new nature, no other gods</a:t>
            </a: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endParaRPr lang="en-US" sz="2800" b="1" dirty="0">
              <a:solidFill>
                <a:schemeClr val="tx1"/>
              </a:solidFill>
            </a:endParaRPr>
          </a:p>
        </p:txBody>
      </p:sp>
      <p:sp>
        <p:nvSpPr>
          <p:cNvPr id="2" name="Title 1">
            <a:extLst>
              <a:ext uri="{FF2B5EF4-FFF2-40B4-BE49-F238E27FC236}">
                <a16:creationId xmlns:a16="http://schemas.microsoft.com/office/drawing/2014/main" id="{70DDC77B-4A9E-45C7-A079-77D7F56387B8}"/>
              </a:ext>
            </a:extLst>
          </p:cNvPr>
          <p:cNvSpPr>
            <a:spLocks noGrp="1"/>
          </p:cNvSpPr>
          <p:nvPr>
            <p:ph type="title" idx="4294967295"/>
          </p:nvPr>
        </p:nvSpPr>
        <p:spPr>
          <a:xfrm>
            <a:off x="73025" y="44450"/>
            <a:ext cx="9070975" cy="1143000"/>
          </a:xfrm>
          <a:prstGeom prst="rect">
            <a:avLst/>
          </a:prstGeom>
        </p:spPr>
        <p:txBody>
          <a:bodyPr/>
          <a:lstStyle/>
          <a:p>
            <a:r>
              <a:rPr lang="en-US" b="1" dirty="0">
                <a:solidFill>
                  <a:schemeClr val="tx1"/>
                </a:solidFill>
              </a:rPr>
              <a:t>Review</a:t>
            </a:r>
          </a:p>
        </p:txBody>
      </p:sp>
    </p:spTree>
    <p:extLst>
      <p:ext uri="{BB962C8B-B14F-4D97-AF65-F5344CB8AC3E}">
        <p14:creationId xmlns:p14="http://schemas.microsoft.com/office/powerpoint/2010/main" val="25053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3D107B-6436-4A0C-A1E9-40DAB588BDAF}"/>
              </a:ext>
            </a:extLst>
          </p:cNvPr>
          <p:cNvGrpSpPr/>
          <p:nvPr/>
        </p:nvGrpSpPr>
        <p:grpSpPr>
          <a:xfrm>
            <a:off x="481866" y="439927"/>
            <a:ext cx="3074190" cy="1599302"/>
            <a:chOff x="198398" y="-19937"/>
            <a:chExt cx="3074190" cy="1599302"/>
          </a:xfrm>
        </p:grpSpPr>
        <p:pic>
          <p:nvPicPr>
            <p:cNvPr id="2052" name="Picture 4" descr="Army West Point': New logo highlights sports rebrand">
              <a:extLst>
                <a:ext uri="{FF2B5EF4-FFF2-40B4-BE49-F238E27FC236}">
                  <a16:creationId xmlns:a16="http://schemas.microsoft.com/office/drawing/2014/main" id="{74C57D58-2064-4674-BA34-C8391A9C624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398" y="312337"/>
              <a:ext cx="1267028" cy="12670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vy Midshipmen - Wikipedia">
              <a:extLst>
                <a:ext uri="{FF2B5EF4-FFF2-40B4-BE49-F238E27FC236}">
                  <a16:creationId xmlns:a16="http://schemas.microsoft.com/office/drawing/2014/main" id="{9494FF61-59FC-4B11-B914-8B2A4C2DDD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185"/>
            <a:stretch/>
          </p:blipFill>
          <p:spPr bwMode="auto">
            <a:xfrm>
              <a:off x="1653339" y="-19937"/>
              <a:ext cx="1619249" cy="159930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Iron Bowl - Wikipedia">
            <a:extLst>
              <a:ext uri="{FF2B5EF4-FFF2-40B4-BE49-F238E27FC236}">
                <a16:creationId xmlns:a16="http://schemas.microsoft.com/office/drawing/2014/main" id="{9F1301D9-BB41-4B72-938E-EA7E9D9FC77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350" y="2837976"/>
            <a:ext cx="2310373" cy="25406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e Game' Preview: Michigan vs. Ohio State | The Michigan Journal">
            <a:extLst>
              <a:ext uri="{FF2B5EF4-FFF2-40B4-BE49-F238E27FC236}">
                <a16:creationId xmlns:a16="http://schemas.microsoft.com/office/drawing/2014/main" id="{8D5403AA-CFDE-43CD-868A-C70210ED751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7506" y="439927"/>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683E1092-447E-4C20-8A6A-09D01073E8A9}"/>
              </a:ext>
            </a:extLst>
          </p:cNvPr>
          <p:cNvSpPr txBox="1">
            <a:spLocks noChangeArrowheads="1"/>
          </p:cNvSpPr>
          <p:nvPr/>
        </p:nvSpPr>
        <p:spPr bwMode="auto">
          <a:xfrm>
            <a:off x="4490010" y="1942062"/>
            <a:ext cx="439724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2400" spc="300" dirty="0">
                <a:solidFill>
                  <a:srgbClr val="FFFFFF"/>
                </a:solidFill>
                <a:effectLst>
                  <a:glow rad="127000">
                    <a:srgbClr val="000000"/>
                  </a:glow>
                </a:effectLst>
                <a:latin typeface="Arial" charset="0"/>
                <a:ea typeface="ＭＳ Ｐゴシック" charset="0"/>
                <a:cs typeface="ＭＳ Ｐゴシック" charset="0"/>
              </a:rPr>
              <a:t>The Game</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1810E7FC-6B21-4556-ACC6-F1E823779A44}"/>
              </a:ext>
            </a:extLst>
          </p:cNvPr>
          <p:cNvSpPr txBox="1">
            <a:spLocks noChangeArrowheads="1"/>
          </p:cNvSpPr>
          <p:nvPr/>
        </p:nvSpPr>
        <p:spPr bwMode="auto">
          <a:xfrm>
            <a:off x="158943" y="6146638"/>
            <a:ext cx="8662134"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3200" b="1" i="1" spc="300" dirty="0">
                <a:solidFill>
                  <a:srgbClr val="FFFFFF"/>
                </a:solidFill>
                <a:effectLst>
                  <a:glow rad="127000">
                    <a:srgbClr val="000000"/>
                  </a:glow>
                </a:effectLst>
                <a:latin typeface="Arial" charset="0"/>
                <a:ea typeface="ＭＳ Ｐゴシック" charset="0"/>
                <a:cs typeface="ＭＳ Ｐゴシック" charset="0"/>
              </a:rPr>
              <a:t>American College Football Rivalries</a:t>
            </a:r>
            <a:endParaRPr kumimoji="0" lang="en-US" sz="12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pic>
        <p:nvPicPr>
          <p:cNvPr id="2070" name="Picture 22" descr="Red River Showdown - Wikipedia">
            <a:extLst>
              <a:ext uri="{FF2B5EF4-FFF2-40B4-BE49-F238E27FC236}">
                <a16:creationId xmlns:a16="http://schemas.microsoft.com/office/drawing/2014/main" id="{79C239ED-EE39-4535-991C-9202E76754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8140" y="3004838"/>
            <a:ext cx="2845579" cy="2402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oners Win Bedlam Game 2 in Extra Innings | KFOR.com Oklahoma City">
            <a:extLst>
              <a:ext uri="{FF2B5EF4-FFF2-40B4-BE49-F238E27FC236}">
                <a16:creationId xmlns:a16="http://schemas.microsoft.com/office/drawing/2014/main" id="{E0CB0119-91A3-4A9A-99C9-F9EE19CCED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5333" y="3347925"/>
            <a:ext cx="3018128" cy="185987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
            <a:extLst>
              <a:ext uri="{FF2B5EF4-FFF2-40B4-BE49-F238E27FC236}">
                <a16:creationId xmlns:a16="http://schemas.microsoft.com/office/drawing/2014/main" id="{7164266B-41A8-4BE8-9098-E1EB3A360BE1}"/>
              </a:ext>
            </a:extLst>
          </p:cNvPr>
          <p:cNvSpPr txBox="1">
            <a:spLocks noChangeArrowheads="1"/>
          </p:cNvSpPr>
          <p:nvPr/>
        </p:nvSpPr>
        <p:spPr bwMode="auto">
          <a:xfrm>
            <a:off x="-221359" y="1994666"/>
            <a:ext cx="439724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2400" spc="300" dirty="0">
                <a:solidFill>
                  <a:srgbClr val="FFFFFF"/>
                </a:solidFill>
                <a:effectLst>
                  <a:glow rad="127000">
                    <a:srgbClr val="000000"/>
                  </a:glow>
                </a:effectLst>
                <a:latin typeface="Arial" charset="0"/>
                <a:ea typeface="ＭＳ Ｐゴシック" charset="0"/>
                <a:cs typeface="ＭＳ Ｐゴシック" charset="0"/>
              </a:rPr>
              <a:t>Army Navy Game</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2484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fade">
                                      <p:cBhvr>
                                        <p:cTn id="15" dur="500"/>
                                        <p:tgtEl>
                                          <p:spTgt spid="20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animEffect transition="in" filter="fade">
                                      <p:cBhvr>
                                        <p:cTn id="23" dur="500"/>
                                        <p:tgtEl>
                                          <p:spTgt spid="20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70"/>
                                        </p:tgtEl>
                                        <p:attrNameLst>
                                          <p:attrName>style.visibility</p:attrName>
                                        </p:attrNameLst>
                                      </p:cBhvr>
                                      <p:to>
                                        <p:strVal val="visible"/>
                                      </p:to>
                                    </p:set>
                                    <p:animEffect transition="in" filter="fade">
                                      <p:cBhvr>
                                        <p:cTn id="33" dur="5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
        <p:cNvGrpSpPr/>
        <p:nvPr/>
      </p:nvGrpSpPr>
      <p:grpSpPr>
        <a:xfrm>
          <a:off x="0" y="0"/>
          <a:ext cx="0" cy="0"/>
          <a:chOff x="0" y="0"/>
          <a:chExt cx="0" cy="0"/>
        </a:xfrm>
      </p:grpSpPr>
      <p:pic>
        <p:nvPicPr>
          <p:cNvPr id="2064" name="Picture 16" descr="IDS, Inc.: Rivalry Week aka The Holy War">
            <a:extLst>
              <a:ext uri="{FF2B5EF4-FFF2-40B4-BE49-F238E27FC236}">
                <a16:creationId xmlns:a16="http://schemas.microsoft.com/office/drawing/2014/main" id="{29F8CE3D-AF92-42CF-B891-FC5250F4C68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1045" y="3176046"/>
            <a:ext cx="2970592" cy="29705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1810E7FC-6B21-4556-ACC6-F1E823779A44}"/>
              </a:ext>
            </a:extLst>
          </p:cNvPr>
          <p:cNvSpPr txBox="1">
            <a:spLocks noChangeArrowheads="1"/>
          </p:cNvSpPr>
          <p:nvPr/>
        </p:nvSpPr>
        <p:spPr bwMode="auto">
          <a:xfrm>
            <a:off x="158943" y="6146638"/>
            <a:ext cx="8662134"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3200" b="1" i="1" spc="300" dirty="0">
                <a:solidFill>
                  <a:srgbClr val="FFFFFF"/>
                </a:solidFill>
                <a:effectLst>
                  <a:glow rad="127000">
                    <a:srgbClr val="000000"/>
                  </a:glow>
                </a:effectLst>
                <a:latin typeface="Arial" charset="0"/>
                <a:ea typeface="ＭＳ Ｐゴシック" charset="0"/>
                <a:cs typeface="ＭＳ Ｐゴシック" charset="0"/>
              </a:rPr>
              <a:t>American College Football Rivalries</a:t>
            </a:r>
            <a:endParaRPr kumimoji="0" lang="en-US" sz="12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pic>
        <p:nvPicPr>
          <p:cNvPr id="2" name="Picture 18" descr="Clean Old-Fashioned Hate: Cromartie, Bill: 9780932520616: Amazon.com: Books">
            <a:extLst>
              <a:ext uri="{FF2B5EF4-FFF2-40B4-BE49-F238E27FC236}">
                <a16:creationId xmlns:a16="http://schemas.microsoft.com/office/drawing/2014/main" id="{AAB40D0D-B8F9-43D5-9BCB-FFFE4CC12DE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080"/>
          <a:stretch/>
        </p:blipFill>
        <p:spPr bwMode="auto">
          <a:xfrm>
            <a:off x="4572000" y="339769"/>
            <a:ext cx="2310373" cy="30214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ckyard Brawl - Wikipedia">
            <a:extLst>
              <a:ext uri="{FF2B5EF4-FFF2-40B4-BE49-F238E27FC236}">
                <a16:creationId xmlns:a16="http://schemas.microsoft.com/office/drawing/2014/main" id="{B0DEECBE-2F18-4FCE-8200-D71721C2AC4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333" y="311054"/>
            <a:ext cx="273367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egon vs. Oregon State Will No Longer Be Known as the &quot;Civil War&quot; -  Crossing Broad">
            <a:extLst>
              <a:ext uri="{FF2B5EF4-FFF2-40B4-BE49-F238E27FC236}">
                <a16:creationId xmlns:a16="http://schemas.microsoft.com/office/drawing/2014/main" id="{B0ABF10E-A47A-40E7-BF0A-AD7AACD819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767"/>
          <a:stretch/>
        </p:blipFill>
        <p:spPr bwMode="auto">
          <a:xfrm>
            <a:off x="4487940" y="3525531"/>
            <a:ext cx="4333137" cy="22924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AAD2DBE-120D-49F9-B7FE-EED4BDAA33F8}"/>
              </a:ext>
            </a:extLst>
          </p:cNvPr>
          <p:cNvSpPr txBox="1">
            <a:spLocks noChangeArrowheads="1"/>
          </p:cNvSpPr>
          <p:nvPr/>
        </p:nvSpPr>
        <p:spPr bwMode="auto">
          <a:xfrm rot="20079318">
            <a:off x="240933" y="2479001"/>
            <a:ext cx="8662134" cy="1793888"/>
          </a:xfrm>
          <a:prstGeom prst="rect">
            <a:avLst/>
          </a:prstGeom>
          <a:solidFill>
            <a:srgbClr val="0000CC"/>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88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Geography</a:t>
            </a:r>
            <a:endParaRPr kumimoji="0" lang="en-US"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4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4"/>
                                        </p:tgtEl>
                                        <p:attrNameLst>
                                          <p:attrName>style.visibility</p:attrName>
                                        </p:attrNameLst>
                                      </p:cBhvr>
                                      <p:to>
                                        <p:strVal val="visible"/>
                                      </p:to>
                                    </p:set>
                                    <p:animEffect transition="in" filter="fade">
                                      <p:cBhvr>
                                        <p:cTn id="12" dur="500"/>
                                        <p:tgtEl>
                                          <p:spTgt spid="20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66">
                <a:alpha val="53725"/>
              </a:srgbClr>
            </a:gs>
            <a:gs pos="52000">
              <a:srgbClr val="0000CC"/>
            </a:gs>
            <a:gs pos="100000">
              <a:srgbClr val="000066"/>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A8B36A1-D7B5-4D9D-97AA-394575A16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280654"/>
            <a:ext cx="9144000" cy="5577346"/>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pic>
      <p:sp>
        <p:nvSpPr>
          <p:cNvPr id="7" name="WordArt 4">
            <a:extLst>
              <a:ext uri="{FF2B5EF4-FFF2-40B4-BE49-F238E27FC236}">
                <a16:creationId xmlns:a16="http://schemas.microsoft.com/office/drawing/2014/main" id="{3642DB74-0C7D-4395-B8DF-1915B997676D}"/>
              </a:ext>
            </a:extLst>
          </p:cNvPr>
          <p:cNvSpPr>
            <a:spLocks noChangeArrowheads="1" noChangeShapeType="1" noTextEdit="1"/>
          </p:cNvSpPr>
          <p:nvPr/>
        </p:nvSpPr>
        <p:spPr bwMode="auto">
          <a:xfrm rot="651720">
            <a:off x="3319414" y="2552699"/>
            <a:ext cx="3962400" cy="1752600"/>
          </a:xfrm>
          <a:prstGeom prst="rect">
            <a:avLst/>
          </a:prstGeom>
        </p:spPr>
        <p:txBody>
          <a:bodyPr spcFirstLastPara="1" wrap="none" fromWordArt="1">
            <a:prstTxWarp prst="textArchUp">
              <a:avLst>
                <a:gd name="adj" fmla="val 10800000"/>
              </a:avLst>
            </a:prstTxWarp>
          </a:bodyPr>
          <a:lstStyle/>
          <a:p>
            <a:pPr algn="ctr"/>
            <a:r>
              <a:rPr lang="en-GB" sz="3600" kern="10" dirty="0">
                <a:ln w="9525">
                  <a:solidFill>
                    <a:srgbClr val="000000"/>
                  </a:solidFill>
                  <a:round/>
                  <a:headEnd/>
                  <a:tailEnd/>
                </a:ln>
                <a:solidFill>
                  <a:schemeClr val="bg1"/>
                </a:solidFill>
                <a:effectLst>
                  <a:outerShdw dist="35921" dir="2700000" algn="ctr" rotWithShape="0">
                    <a:srgbClr val="868686">
                      <a:alpha val="74997"/>
                    </a:srgbClr>
                  </a:outerShdw>
                </a:effectLst>
                <a:latin typeface="Arial Black"/>
              </a:rPr>
              <a:t>Fertile Crescent</a:t>
            </a:r>
          </a:p>
        </p:txBody>
      </p:sp>
      <p:sp>
        <p:nvSpPr>
          <p:cNvPr id="3" name="Rectangle 2">
            <a:extLst>
              <a:ext uri="{FF2B5EF4-FFF2-40B4-BE49-F238E27FC236}">
                <a16:creationId xmlns:a16="http://schemas.microsoft.com/office/drawing/2014/main" id="{2E69F7D2-5668-4136-BED8-104ECEA53F7B}"/>
              </a:ext>
            </a:extLst>
          </p:cNvPr>
          <p:cNvSpPr txBox="1">
            <a:spLocks noChangeArrowheads="1"/>
          </p:cNvSpPr>
          <p:nvPr/>
        </p:nvSpPr>
        <p:spPr bwMode="auto">
          <a:xfrm>
            <a:off x="240933" y="233045"/>
            <a:ext cx="8662134"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54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Geography Lesson</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nvGrpSpPr>
          <p:cNvPr id="34" name="Group 33">
            <a:extLst>
              <a:ext uri="{FF2B5EF4-FFF2-40B4-BE49-F238E27FC236}">
                <a16:creationId xmlns:a16="http://schemas.microsoft.com/office/drawing/2014/main" id="{35CA9BF5-7F83-4A49-ADD4-109527DF7320}"/>
              </a:ext>
            </a:extLst>
          </p:cNvPr>
          <p:cNvGrpSpPr/>
          <p:nvPr/>
        </p:nvGrpSpPr>
        <p:grpSpPr>
          <a:xfrm>
            <a:off x="3009801" y="6017713"/>
            <a:ext cx="5133172" cy="837400"/>
            <a:chOff x="3009801" y="6017713"/>
            <a:chExt cx="5133172" cy="837400"/>
          </a:xfrm>
        </p:grpSpPr>
        <p:sp>
          <p:nvSpPr>
            <p:cNvPr id="29" name="Rectangle 28">
              <a:extLst>
                <a:ext uri="{FF2B5EF4-FFF2-40B4-BE49-F238E27FC236}">
                  <a16:creationId xmlns:a16="http://schemas.microsoft.com/office/drawing/2014/main" id="{6B71F813-1804-47CC-91CE-718B0BF6DDDD}"/>
                </a:ext>
              </a:extLst>
            </p:cNvPr>
            <p:cNvSpPr/>
            <p:nvPr/>
          </p:nvSpPr>
          <p:spPr bwMode="auto">
            <a:xfrm>
              <a:off x="3189775" y="6352673"/>
              <a:ext cx="4773224" cy="340735"/>
            </a:xfrm>
            <a:prstGeom prst="rect">
              <a:avLst/>
            </a:prstGeom>
            <a:solidFill>
              <a:srgbClr val="D3BE4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12" charset="0"/>
              </a:endParaRPr>
            </a:p>
          </p:txBody>
        </p:sp>
        <p:sp>
          <p:nvSpPr>
            <p:cNvPr id="30" name="Rectangle 29">
              <a:extLst>
                <a:ext uri="{FF2B5EF4-FFF2-40B4-BE49-F238E27FC236}">
                  <a16:creationId xmlns:a16="http://schemas.microsoft.com/office/drawing/2014/main" id="{EFACC685-2915-4C49-BB13-3407C10493AC}"/>
                </a:ext>
              </a:extLst>
            </p:cNvPr>
            <p:cNvSpPr/>
            <p:nvPr/>
          </p:nvSpPr>
          <p:spPr bwMode="auto">
            <a:xfrm>
              <a:off x="3009801" y="6017713"/>
              <a:ext cx="4773224" cy="340735"/>
            </a:xfrm>
            <a:prstGeom prst="rect">
              <a:avLst/>
            </a:prstGeom>
            <a:solidFill>
              <a:srgbClr val="D3BE4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12" charset="0"/>
              </a:endParaRPr>
            </a:p>
          </p:txBody>
        </p:sp>
        <p:sp>
          <p:nvSpPr>
            <p:cNvPr id="32" name="Rectangle 31">
              <a:extLst>
                <a:ext uri="{FF2B5EF4-FFF2-40B4-BE49-F238E27FC236}">
                  <a16:creationId xmlns:a16="http://schemas.microsoft.com/office/drawing/2014/main" id="{2F145635-29A0-434A-815C-09AE85231105}"/>
                </a:ext>
              </a:extLst>
            </p:cNvPr>
            <p:cNvSpPr/>
            <p:nvPr/>
          </p:nvSpPr>
          <p:spPr bwMode="auto">
            <a:xfrm>
              <a:off x="3369749" y="6514378"/>
              <a:ext cx="4773224" cy="340735"/>
            </a:xfrm>
            <a:prstGeom prst="rect">
              <a:avLst/>
            </a:prstGeom>
            <a:solidFill>
              <a:srgbClr val="D3BE4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12" charset="0"/>
              </a:endParaRPr>
            </a:p>
          </p:txBody>
        </p:sp>
      </p:grpSp>
      <p:sp>
        <p:nvSpPr>
          <p:cNvPr id="35" name="Rectangle 2">
            <a:extLst>
              <a:ext uri="{FF2B5EF4-FFF2-40B4-BE49-F238E27FC236}">
                <a16:creationId xmlns:a16="http://schemas.microsoft.com/office/drawing/2014/main" id="{62F46DA8-18C0-4F01-A1D5-53FE496CEDD1}"/>
              </a:ext>
            </a:extLst>
          </p:cNvPr>
          <p:cNvSpPr txBox="1">
            <a:spLocks noChangeArrowheads="1"/>
          </p:cNvSpPr>
          <p:nvPr/>
        </p:nvSpPr>
        <p:spPr bwMode="auto">
          <a:xfrm>
            <a:off x="599274" y="5282141"/>
            <a:ext cx="206943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Egypt</a:t>
            </a:r>
            <a:endParaRPr kumimoji="0" lang="en-US" sz="1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37" name="Rectangle 2">
            <a:extLst>
              <a:ext uri="{FF2B5EF4-FFF2-40B4-BE49-F238E27FC236}">
                <a16:creationId xmlns:a16="http://schemas.microsoft.com/office/drawing/2014/main" id="{1C6C599F-A00D-4C23-BBD1-9BB2B9322436}"/>
              </a:ext>
            </a:extLst>
          </p:cNvPr>
          <p:cNvSpPr txBox="1">
            <a:spLocks noChangeArrowheads="1"/>
          </p:cNvSpPr>
          <p:nvPr/>
        </p:nvSpPr>
        <p:spPr bwMode="auto">
          <a:xfrm rot="2349598">
            <a:off x="5082451" y="3942554"/>
            <a:ext cx="3602453"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Akkadian</a:t>
            </a:r>
          </a:p>
          <a:p>
            <a:pPr lvl="0">
              <a:defRPr/>
            </a:pPr>
            <a:endPar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39" name="Rectangle 2">
            <a:extLst>
              <a:ext uri="{FF2B5EF4-FFF2-40B4-BE49-F238E27FC236}">
                <a16:creationId xmlns:a16="http://schemas.microsoft.com/office/drawing/2014/main" id="{39261397-68BC-4C3D-8B67-19DB81F3EC15}"/>
              </a:ext>
            </a:extLst>
          </p:cNvPr>
          <p:cNvSpPr txBox="1">
            <a:spLocks noChangeArrowheads="1"/>
          </p:cNvSpPr>
          <p:nvPr/>
        </p:nvSpPr>
        <p:spPr bwMode="auto">
          <a:xfrm>
            <a:off x="3965144" y="6181935"/>
            <a:ext cx="2670939"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2000 BCE</a:t>
            </a:r>
            <a:endParaRPr kumimoji="0" lang="en-US" sz="1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nvGrpSpPr>
          <p:cNvPr id="42" name="Group 41">
            <a:extLst>
              <a:ext uri="{FF2B5EF4-FFF2-40B4-BE49-F238E27FC236}">
                <a16:creationId xmlns:a16="http://schemas.microsoft.com/office/drawing/2014/main" id="{6EBE0B29-0468-441E-9F10-B419F7160293}"/>
              </a:ext>
            </a:extLst>
          </p:cNvPr>
          <p:cNvGrpSpPr/>
          <p:nvPr/>
        </p:nvGrpSpPr>
        <p:grpSpPr>
          <a:xfrm>
            <a:off x="2668706" y="2952750"/>
            <a:ext cx="4475044" cy="2605544"/>
            <a:chOff x="2668706" y="2952750"/>
            <a:chExt cx="4475044" cy="2605544"/>
          </a:xfrm>
        </p:grpSpPr>
        <p:sp>
          <p:nvSpPr>
            <p:cNvPr id="43" name="Oval 42">
              <a:extLst>
                <a:ext uri="{FF2B5EF4-FFF2-40B4-BE49-F238E27FC236}">
                  <a16:creationId xmlns:a16="http://schemas.microsoft.com/office/drawing/2014/main" id="{BB312DCA-0A80-4590-8661-32EEBEDF0F92}"/>
                </a:ext>
              </a:extLst>
            </p:cNvPr>
            <p:cNvSpPr/>
            <p:nvPr/>
          </p:nvSpPr>
          <p:spPr bwMode="auto">
            <a:xfrm>
              <a:off x="6554906" y="4972050"/>
              <a:ext cx="588844" cy="586244"/>
            </a:xfrm>
            <a:prstGeom prst="ellipse">
              <a:avLst/>
            </a:prstGeom>
            <a:noFill/>
            <a:ln w="76200" cap="flat" cmpd="sng" algn="ctr">
              <a:solidFill>
                <a:srgbClr val="FF1419"/>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44" name="Oval 43">
              <a:extLst>
                <a:ext uri="{FF2B5EF4-FFF2-40B4-BE49-F238E27FC236}">
                  <a16:creationId xmlns:a16="http://schemas.microsoft.com/office/drawing/2014/main" id="{9A86D0E9-DD07-4C1C-9EA4-3B5951F1C621}"/>
                </a:ext>
              </a:extLst>
            </p:cNvPr>
            <p:cNvSpPr/>
            <p:nvPr/>
          </p:nvSpPr>
          <p:spPr bwMode="auto">
            <a:xfrm>
              <a:off x="3754556" y="2952750"/>
              <a:ext cx="588844" cy="586244"/>
            </a:xfrm>
            <a:prstGeom prst="ellipse">
              <a:avLst/>
            </a:prstGeom>
            <a:noFill/>
            <a:ln w="76200" cap="flat" cmpd="sng" algn="ctr">
              <a:solidFill>
                <a:srgbClr val="FF1419"/>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45" name="Oval 44">
              <a:extLst>
                <a:ext uri="{FF2B5EF4-FFF2-40B4-BE49-F238E27FC236}">
                  <a16:creationId xmlns:a16="http://schemas.microsoft.com/office/drawing/2014/main" id="{244E240E-FEA4-44D8-AE9D-128BD1F8A91A}"/>
                </a:ext>
              </a:extLst>
            </p:cNvPr>
            <p:cNvSpPr/>
            <p:nvPr/>
          </p:nvSpPr>
          <p:spPr bwMode="auto">
            <a:xfrm>
              <a:off x="2668706" y="4495800"/>
              <a:ext cx="588844" cy="586244"/>
            </a:xfrm>
            <a:prstGeom prst="ellipse">
              <a:avLst/>
            </a:prstGeom>
            <a:noFill/>
            <a:ln w="76200" cap="flat" cmpd="sng" algn="ctr">
              <a:solidFill>
                <a:srgbClr val="FF1419"/>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46" name="Freeform: Shape 45">
              <a:extLst>
                <a:ext uri="{FF2B5EF4-FFF2-40B4-BE49-F238E27FC236}">
                  <a16:creationId xmlns:a16="http://schemas.microsoft.com/office/drawing/2014/main" id="{46A12A8F-9A4F-4131-AF35-DCBC2175449C}"/>
                </a:ext>
              </a:extLst>
            </p:cNvPr>
            <p:cNvSpPr/>
            <p:nvPr/>
          </p:nvSpPr>
          <p:spPr bwMode="auto">
            <a:xfrm>
              <a:off x="4305300" y="3142566"/>
              <a:ext cx="2533650" cy="1810434"/>
            </a:xfrm>
            <a:custGeom>
              <a:avLst/>
              <a:gdLst>
                <a:gd name="connsiteX0" fmla="*/ 2533650 w 2533650"/>
                <a:gd name="connsiteY0" fmla="*/ 1810434 h 1810434"/>
                <a:gd name="connsiteX1" fmla="*/ 2476500 w 2533650"/>
                <a:gd name="connsiteY1" fmla="*/ 1562784 h 1810434"/>
                <a:gd name="connsiteX2" fmla="*/ 2457450 w 2533650"/>
                <a:gd name="connsiteY2" fmla="*/ 1505634 h 1810434"/>
                <a:gd name="connsiteX3" fmla="*/ 2343150 w 2533650"/>
                <a:gd name="connsiteY3" fmla="*/ 1372284 h 1810434"/>
                <a:gd name="connsiteX4" fmla="*/ 2286000 w 2533650"/>
                <a:gd name="connsiteY4" fmla="*/ 1277034 h 1810434"/>
                <a:gd name="connsiteX5" fmla="*/ 2247900 w 2533650"/>
                <a:gd name="connsiteY5" fmla="*/ 1219884 h 1810434"/>
                <a:gd name="connsiteX6" fmla="*/ 2133600 w 2533650"/>
                <a:gd name="connsiteY6" fmla="*/ 1143684 h 1810434"/>
                <a:gd name="connsiteX7" fmla="*/ 2000250 w 2533650"/>
                <a:gd name="connsiteY7" fmla="*/ 1010334 h 1810434"/>
                <a:gd name="connsiteX8" fmla="*/ 1943100 w 2533650"/>
                <a:gd name="connsiteY8" fmla="*/ 972234 h 1810434"/>
                <a:gd name="connsiteX9" fmla="*/ 1790700 w 2533650"/>
                <a:gd name="connsiteY9" fmla="*/ 819834 h 1810434"/>
                <a:gd name="connsiteX10" fmla="*/ 1714500 w 2533650"/>
                <a:gd name="connsiteY10" fmla="*/ 743634 h 1810434"/>
                <a:gd name="connsiteX11" fmla="*/ 1543050 w 2533650"/>
                <a:gd name="connsiteY11" fmla="*/ 667434 h 1810434"/>
                <a:gd name="connsiteX12" fmla="*/ 1371600 w 2533650"/>
                <a:gd name="connsiteY12" fmla="*/ 610284 h 1810434"/>
                <a:gd name="connsiteX13" fmla="*/ 1314450 w 2533650"/>
                <a:gd name="connsiteY13" fmla="*/ 591234 h 1810434"/>
                <a:gd name="connsiteX14" fmla="*/ 1238250 w 2533650"/>
                <a:gd name="connsiteY14" fmla="*/ 553134 h 1810434"/>
                <a:gd name="connsiteX15" fmla="*/ 1123950 w 2533650"/>
                <a:gd name="connsiteY15" fmla="*/ 476934 h 1810434"/>
                <a:gd name="connsiteX16" fmla="*/ 990600 w 2533650"/>
                <a:gd name="connsiteY16" fmla="*/ 381684 h 1810434"/>
                <a:gd name="connsiteX17" fmla="*/ 781050 w 2533650"/>
                <a:gd name="connsiteY17" fmla="*/ 267384 h 1810434"/>
                <a:gd name="connsiteX18" fmla="*/ 571500 w 2533650"/>
                <a:gd name="connsiteY18" fmla="*/ 229284 h 1810434"/>
                <a:gd name="connsiteX19" fmla="*/ 514350 w 2533650"/>
                <a:gd name="connsiteY19" fmla="*/ 210234 h 1810434"/>
                <a:gd name="connsiteX20" fmla="*/ 361950 w 2533650"/>
                <a:gd name="connsiteY20" fmla="*/ 172134 h 1810434"/>
                <a:gd name="connsiteX21" fmla="*/ 247650 w 2533650"/>
                <a:gd name="connsiteY21" fmla="*/ 95934 h 1810434"/>
                <a:gd name="connsiteX22" fmla="*/ 133350 w 2533650"/>
                <a:gd name="connsiteY22" fmla="*/ 57834 h 1810434"/>
                <a:gd name="connsiteX23" fmla="*/ 19050 w 2533650"/>
                <a:gd name="connsiteY23" fmla="*/ 684 h 1810434"/>
                <a:gd name="connsiteX24" fmla="*/ 0 w 2533650"/>
                <a:gd name="connsiteY24" fmla="*/ 684 h 181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33650" h="1810434">
                  <a:moveTo>
                    <a:pt x="2533650" y="1810434"/>
                  </a:moveTo>
                  <a:cubicBezTo>
                    <a:pt x="2508920" y="1637327"/>
                    <a:pt x="2528799" y="1719681"/>
                    <a:pt x="2476500" y="1562784"/>
                  </a:cubicBezTo>
                  <a:cubicBezTo>
                    <a:pt x="2470150" y="1543734"/>
                    <a:pt x="2471649" y="1519833"/>
                    <a:pt x="2457450" y="1505634"/>
                  </a:cubicBezTo>
                  <a:cubicBezTo>
                    <a:pt x="2398586" y="1446770"/>
                    <a:pt x="2392026" y="1445598"/>
                    <a:pt x="2343150" y="1372284"/>
                  </a:cubicBezTo>
                  <a:cubicBezTo>
                    <a:pt x="2322611" y="1341476"/>
                    <a:pt x="2305624" y="1308432"/>
                    <a:pt x="2286000" y="1277034"/>
                  </a:cubicBezTo>
                  <a:cubicBezTo>
                    <a:pt x="2273866" y="1257619"/>
                    <a:pt x="2265130" y="1234961"/>
                    <a:pt x="2247900" y="1219884"/>
                  </a:cubicBezTo>
                  <a:cubicBezTo>
                    <a:pt x="2213439" y="1189731"/>
                    <a:pt x="2165979" y="1176063"/>
                    <a:pt x="2133600" y="1143684"/>
                  </a:cubicBezTo>
                  <a:cubicBezTo>
                    <a:pt x="2089150" y="1099234"/>
                    <a:pt x="2052554" y="1045203"/>
                    <a:pt x="2000250" y="1010334"/>
                  </a:cubicBezTo>
                  <a:cubicBezTo>
                    <a:pt x="1981200" y="997634"/>
                    <a:pt x="1960041" y="987635"/>
                    <a:pt x="1943100" y="972234"/>
                  </a:cubicBezTo>
                  <a:cubicBezTo>
                    <a:pt x="1889941" y="923908"/>
                    <a:pt x="1841500" y="870634"/>
                    <a:pt x="1790700" y="819834"/>
                  </a:cubicBezTo>
                  <a:cubicBezTo>
                    <a:pt x="1765300" y="794434"/>
                    <a:pt x="1747325" y="758223"/>
                    <a:pt x="1714500" y="743634"/>
                  </a:cubicBezTo>
                  <a:cubicBezTo>
                    <a:pt x="1657350" y="718234"/>
                    <a:pt x="1601338" y="690101"/>
                    <a:pt x="1543050" y="667434"/>
                  </a:cubicBezTo>
                  <a:cubicBezTo>
                    <a:pt x="1486905" y="645600"/>
                    <a:pt x="1428750" y="629334"/>
                    <a:pt x="1371600" y="610284"/>
                  </a:cubicBezTo>
                  <a:cubicBezTo>
                    <a:pt x="1352550" y="603934"/>
                    <a:pt x="1332411" y="600214"/>
                    <a:pt x="1314450" y="591234"/>
                  </a:cubicBezTo>
                  <a:cubicBezTo>
                    <a:pt x="1289050" y="578534"/>
                    <a:pt x="1261358" y="569640"/>
                    <a:pt x="1238250" y="553134"/>
                  </a:cubicBezTo>
                  <a:cubicBezTo>
                    <a:pt x="1113389" y="463948"/>
                    <a:pt x="1246544" y="517799"/>
                    <a:pt x="1123950" y="476934"/>
                  </a:cubicBezTo>
                  <a:cubicBezTo>
                    <a:pt x="1012163" y="327885"/>
                    <a:pt x="1129703" y="451235"/>
                    <a:pt x="990600" y="381684"/>
                  </a:cubicBezTo>
                  <a:cubicBezTo>
                    <a:pt x="818872" y="295820"/>
                    <a:pt x="1030159" y="336581"/>
                    <a:pt x="781050" y="267384"/>
                  </a:cubicBezTo>
                  <a:cubicBezTo>
                    <a:pt x="712645" y="248383"/>
                    <a:pt x="640919" y="244160"/>
                    <a:pt x="571500" y="229284"/>
                  </a:cubicBezTo>
                  <a:cubicBezTo>
                    <a:pt x="551865" y="225077"/>
                    <a:pt x="533831" y="215104"/>
                    <a:pt x="514350" y="210234"/>
                  </a:cubicBezTo>
                  <a:cubicBezTo>
                    <a:pt x="483642" y="202557"/>
                    <a:pt x="397578" y="191927"/>
                    <a:pt x="361950" y="172134"/>
                  </a:cubicBezTo>
                  <a:cubicBezTo>
                    <a:pt x="321922" y="149896"/>
                    <a:pt x="291091" y="110414"/>
                    <a:pt x="247650" y="95934"/>
                  </a:cubicBezTo>
                  <a:cubicBezTo>
                    <a:pt x="209550" y="83234"/>
                    <a:pt x="166766" y="80111"/>
                    <a:pt x="133350" y="57834"/>
                  </a:cubicBezTo>
                  <a:cubicBezTo>
                    <a:pt x="77477" y="20585"/>
                    <a:pt x="82146" y="16458"/>
                    <a:pt x="19050" y="684"/>
                  </a:cubicBezTo>
                  <a:cubicBezTo>
                    <a:pt x="12890" y="-856"/>
                    <a:pt x="6350" y="684"/>
                    <a:pt x="0" y="684"/>
                  </a:cubicBezTo>
                </a:path>
              </a:pathLst>
            </a:custGeom>
            <a:noFill/>
            <a:ln w="76200" cap="flat" cmpd="sng" algn="ctr">
              <a:solidFill>
                <a:srgbClr val="FF1419"/>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47" name="Freeform: Shape 46">
              <a:extLst>
                <a:ext uri="{FF2B5EF4-FFF2-40B4-BE49-F238E27FC236}">
                  <a16:creationId xmlns:a16="http://schemas.microsoft.com/office/drawing/2014/main" id="{43675116-1CB5-406A-B11B-BF059149DA01}"/>
                </a:ext>
              </a:extLst>
            </p:cNvPr>
            <p:cNvSpPr/>
            <p:nvPr/>
          </p:nvSpPr>
          <p:spPr bwMode="auto">
            <a:xfrm>
              <a:off x="3080084" y="3455469"/>
              <a:ext cx="702644" cy="1029904"/>
            </a:xfrm>
            <a:custGeom>
              <a:avLst/>
              <a:gdLst>
                <a:gd name="connsiteX0" fmla="*/ 702644 w 702644"/>
                <a:gd name="connsiteY0" fmla="*/ 0 h 1029904"/>
                <a:gd name="connsiteX1" fmla="*/ 664143 w 702644"/>
                <a:gd name="connsiteY1" fmla="*/ 57752 h 1029904"/>
                <a:gd name="connsiteX2" fmla="*/ 654518 w 702644"/>
                <a:gd name="connsiteY2" fmla="*/ 96253 h 1029904"/>
                <a:gd name="connsiteX3" fmla="*/ 587141 w 702644"/>
                <a:gd name="connsiteY3" fmla="*/ 182880 h 1029904"/>
                <a:gd name="connsiteX4" fmla="*/ 548640 w 702644"/>
                <a:gd name="connsiteY4" fmla="*/ 250257 h 1029904"/>
                <a:gd name="connsiteX5" fmla="*/ 529390 w 702644"/>
                <a:gd name="connsiteY5" fmla="*/ 279133 h 1029904"/>
                <a:gd name="connsiteX6" fmla="*/ 500514 w 702644"/>
                <a:gd name="connsiteY6" fmla="*/ 336885 h 1029904"/>
                <a:gd name="connsiteX7" fmla="*/ 471638 w 702644"/>
                <a:gd name="connsiteY7" fmla="*/ 365760 h 1029904"/>
                <a:gd name="connsiteX8" fmla="*/ 442762 w 702644"/>
                <a:gd name="connsiteY8" fmla="*/ 423512 h 1029904"/>
                <a:gd name="connsiteX9" fmla="*/ 423512 w 702644"/>
                <a:gd name="connsiteY9" fmla="*/ 452388 h 1029904"/>
                <a:gd name="connsiteX10" fmla="*/ 404261 w 702644"/>
                <a:gd name="connsiteY10" fmla="*/ 519765 h 1029904"/>
                <a:gd name="connsiteX11" fmla="*/ 394636 w 702644"/>
                <a:gd name="connsiteY11" fmla="*/ 548640 h 1029904"/>
                <a:gd name="connsiteX12" fmla="*/ 317634 w 702644"/>
                <a:gd name="connsiteY12" fmla="*/ 644893 h 1029904"/>
                <a:gd name="connsiteX13" fmla="*/ 279133 w 702644"/>
                <a:gd name="connsiteY13" fmla="*/ 702645 h 1029904"/>
                <a:gd name="connsiteX14" fmla="*/ 259882 w 702644"/>
                <a:gd name="connsiteY14" fmla="*/ 731520 h 1029904"/>
                <a:gd name="connsiteX15" fmla="*/ 221381 w 702644"/>
                <a:gd name="connsiteY15" fmla="*/ 750771 h 1029904"/>
                <a:gd name="connsiteX16" fmla="*/ 202131 w 702644"/>
                <a:gd name="connsiteY16" fmla="*/ 779647 h 1029904"/>
                <a:gd name="connsiteX17" fmla="*/ 173255 w 702644"/>
                <a:gd name="connsiteY17" fmla="*/ 808523 h 1029904"/>
                <a:gd name="connsiteX18" fmla="*/ 163630 w 702644"/>
                <a:gd name="connsiteY18" fmla="*/ 837398 h 1029904"/>
                <a:gd name="connsiteX19" fmla="*/ 134754 w 702644"/>
                <a:gd name="connsiteY19" fmla="*/ 866274 h 1029904"/>
                <a:gd name="connsiteX20" fmla="*/ 77002 w 702644"/>
                <a:gd name="connsiteY20" fmla="*/ 924026 h 1029904"/>
                <a:gd name="connsiteX21" fmla="*/ 57752 w 702644"/>
                <a:gd name="connsiteY21" fmla="*/ 952902 h 1029904"/>
                <a:gd name="connsiteX22" fmla="*/ 19251 w 702644"/>
                <a:gd name="connsiteY22" fmla="*/ 981777 h 1029904"/>
                <a:gd name="connsiteX23" fmla="*/ 9625 w 702644"/>
                <a:gd name="connsiteY23" fmla="*/ 1010653 h 1029904"/>
                <a:gd name="connsiteX24" fmla="*/ 0 w 702644"/>
                <a:gd name="connsiteY24" fmla="*/ 1029904 h 10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2644" h="1029904">
                  <a:moveTo>
                    <a:pt x="702644" y="0"/>
                  </a:moveTo>
                  <a:cubicBezTo>
                    <a:pt x="689810" y="19251"/>
                    <a:pt x="674490" y="37058"/>
                    <a:pt x="664143" y="57752"/>
                  </a:cubicBezTo>
                  <a:cubicBezTo>
                    <a:pt x="658227" y="69584"/>
                    <a:pt x="660434" y="84421"/>
                    <a:pt x="654518" y="96253"/>
                  </a:cubicBezTo>
                  <a:cubicBezTo>
                    <a:pt x="591094" y="223102"/>
                    <a:pt x="642598" y="103657"/>
                    <a:pt x="587141" y="182880"/>
                  </a:cubicBezTo>
                  <a:cubicBezTo>
                    <a:pt x="572307" y="204071"/>
                    <a:pt x="561948" y="228076"/>
                    <a:pt x="548640" y="250257"/>
                  </a:cubicBezTo>
                  <a:cubicBezTo>
                    <a:pt x="542688" y="260177"/>
                    <a:pt x="535008" y="269021"/>
                    <a:pt x="529390" y="279133"/>
                  </a:cubicBezTo>
                  <a:cubicBezTo>
                    <a:pt x="518938" y="297947"/>
                    <a:pt x="512453" y="318977"/>
                    <a:pt x="500514" y="336885"/>
                  </a:cubicBezTo>
                  <a:cubicBezTo>
                    <a:pt x="492963" y="348211"/>
                    <a:pt x="481263" y="356135"/>
                    <a:pt x="471638" y="365760"/>
                  </a:cubicBezTo>
                  <a:cubicBezTo>
                    <a:pt x="462013" y="385011"/>
                    <a:pt x="453214" y="404698"/>
                    <a:pt x="442762" y="423512"/>
                  </a:cubicBezTo>
                  <a:cubicBezTo>
                    <a:pt x="437144" y="433624"/>
                    <a:pt x="428685" y="442041"/>
                    <a:pt x="423512" y="452388"/>
                  </a:cubicBezTo>
                  <a:cubicBezTo>
                    <a:pt x="415821" y="467770"/>
                    <a:pt x="408372" y="505379"/>
                    <a:pt x="404261" y="519765"/>
                  </a:cubicBezTo>
                  <a:cubicBezTo>
                    <a:pt x="401474" y="529520"/>
                    <a:pt x="399563" y="539771"/>
                    <a:pt x="394636" y="548640"/>
                  </a:cubicBezTo>
                  <a:cubicBezTo>
                    <a:pt x="340769" y="645600"/>
                    <a:pt x="376651" y="571121"/>
                    <a:pt x="317634" y="644893"/>
                  </a:cubicBezTo>
                  <a:cubicBezTo>
                    <a:pt x="303181" y="662959"/>
                    <a:pt x="291967" y="683394"/>
                    <a:pt x="279133" y="702645"/>
                  </a:cubicBezTo>
                  <a:cubicBezTo>
                    <a:pt x="272716" y="712270"/>
                    <a:pt x="270229" y="726347"/>
                    <a:pt x="259882" y="731520"/>
                  </a:cubicBezTo>
                  <a:lnTo>
                    <a:pt x="221381" y="750771"/>
                  </a:lnTo>
                  <a:cubicBezTo>
                    <a:pt x="214964" y="760396"/>
                    <a:pt x="209537" y="770760"/>
                    <a:pt x="202131" y="779647"/>
                  </a:cubicBezTo>
                  <a:cubicBezTo>
                    <a:pt x="193417" y="790104"/>
                    <a:pt x="180806" y="797197"/>
                    <a:pt x="173255" y="808523"/>
                  </a:cubicBezTo>
                  <a:cubicBezTo>
                    <a:pt x="167627" y="816965"/>
                    <a:pt x="169258" y="828956"/>
                    <a:pt x="163630" y="837398"/>
                  </a:cubicBezTo>
                  <a:cubicBezTo>
                    <a:pt x="156079" y="848724"/>
                    <a:pt x="143613" y="855939"/>
                    <a:pt x="134754" y="866274"/>
                  </a:cubicBezTo>
                  <a:cubicBezTo>
                    <a:pt x="86998" y="921989"/>
                    <a:pt x="127835" y="890137"/>
                    <a:pt x="77002" y="924026"/>
                  </a:cubicBezTo>
                  <a:cubicBezTo>
                    <a:pt x="70585" y="933651"/>
                    <a:pt x="65932" y="944722"/>
                    <a:pt x="57752" y="952902"/>
                  </a:cubicBezTo>
                  <a:cubicBezTo>
                    <a:pt x="46409" y="964245"/>
                    <a:pt x="29521" y="969453"/>
                    <a:pt x="19251" y="981777"/>
                  </a:cubicBezTo>
                  <a:cubicBezTo>
                    <a:pt x="12756" y="989571"/>
                    <a:pt x="13393" y="1001233"/>
                    <a:pt x="9625" y="1010653"/>
                  </a:cubicBezTo>
                  <a:cubicBezTo>
                    <a:pt x="6960" y="1017314"/>
                    <a:pt x="3208" y="1023487"/>
                    <a:pt x="0" y="1029904"/>
                  </a:cubicBezTo>
                </a:path>
              </a:pathLst>
            </a:custGeom>
            <a:noFill/>
            <a:ln w="76200" cap="flat" cmpd="sng" algn="ctr">
              <a:solidFill>
                <a:srgbClr val="FF1419"/>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Tree>
    <p:extLst>
      <p:ext uri="{BB962C8B-B14F-4D97-AF65-F5344CB8AC3E}">
        <p14:creationId xmlns:p14="http://schemas.microsoft.com/office/powerpoint/2010/main" val="446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66">
                <a:alpha val="53725"/>
              </a:srgbClr>
            </a:gs>
            <a:gs pos="52000">
              <a:srgbClr val="0000CC"/>
            </a:gs>
            <a:gs pos="100000">
              <a:srgbClr val="000066"/>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A8B36A1-D7B5-4D9D-97AA-394575A16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280654"/>
            <a:ext cx="9144000" cy="5577346"/>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pic>
      <p:sp>
        <p:nvSpPr>
          <p:cNvPr id="3" name="Rectangle 2">
            <a:extLst>
              <a:ext uri="{FF2B5EF4-FFF2-40B4-BE49-F238E27FC236}">
                <a16:creationId xmlns:a16="http://schemas.microsoft.com/office/drawing/2014/main" id="{2E69F7D2-5668-4136-BED8-104ECEA53F7B}"/>
              </a:ext>
            </a:extLst>
          </p:cNvPr>
          <p:cNvSpPr txBox="1">
            <a:spLocks noChangeArrowheads="1"/>
          </p:cNvSpPr>
          <p:nvPr/>
        </p:nvSpPr>
        <p:spPr bwMode="auto">
          <a:xfrm>
            <a:off x="240933" y="233045"/>
            <a:ext cx="8662134"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54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Geography Lesson</a:t>
            </a:r>
            <a:endPar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E4BC4C65-0D76-4CBD-B904-E310C22FB811}"/>
              </a:ext>
            </a:extLst>
          </p:cNvPr>
          <p:cNvSpPr txBox="1">
            <a:spLocks noChangeArrowheads="1"/>
          </p:cNvSpPr>
          <p:nvPr/>
        </p:nvSpPr>
        <p:spPr bwMode="auto">
          <a:xfrm>
            <a:off x="599274" y="5282141"/>
            <a:ext cx="206943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Egypt</a:t>
            </a:r>
            <a:endParaRPr kumimoji="0" lang="en-US" sz="1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nvGrpSpPr>
          <p:cNvPr id="15" name="Group 14">
            <a:extLst>
              <a:ext uri="{FF2B5EF4-FFF2-40B4-BE49-F238E27FC236}">
                <a16:creationId xmlns:a16="http://schemas.microsoft.com/office/drawing/2014/main" id="{781153CA-D231-4AD3-BF17-340BD12FDA88}"/>
              </a:ext>
            </a:extLst>
          </p:cNvPr>
          <p:cNvGrpSpPr/>
          <p:nvPr/>
        </p:nvGrpSpPr>
        <p:grpSpPr>
          <a:xfrm>
            <a:off x="3009801" y="6017713"/>
            <a:ext cx="5133172" cy="837400"/>
            <a:chOff x="3009801" y="6017713"/>
            <a:chExt cx="5133172" cy="837400"/>
          </a:xfrm>
        </p:grpSpPr>
        <p:sp>
          <p:nvSpPr>
            <p:cNvPr id="16" name="Rectangle 15">
              <a:extLst>
                <a:ext uri="{FF2B5EF4-FFF2-40B4-BE49-F238E27FC236}">
                  <a16:creationId xmlns:a16="http://schemas.microsoft.com/office/drawing/2014/main" id="{DE7981C8-D222-4E5E-9577-2FB72492C4BF}"/>
                </a:ext>
              </a:extLst>
            </p:cNvPr>
            <p:cNvSpPr/>
            <p:nvPr/>
          </p:nvSpPr>
          <p:spPr bwMode="auto">
            <a:xfrm>
              <a:off x="3189775" y="6352673"/>
              <a:ext cx="4773224" cy="340735"/>
            </a:xfrm>
            <a:prstGeom prst="rect">
              <a:avLst/>
            </a:prstGeom>
            <a:solidFill>
              <a:srgbClr val="D3BE4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12" charset="0"/>
              </a:endParaRPr>
            </a:p>
          </p:txBody>
        </p:sp>
        <p:sp>
          <p:nvSpPr>
            <p:cNvPr id="17" name="Rectangle 16">
              <a:extLst>
                <a:ext uri="{FF2B5EF4-FFF2-40B4-BE49-F238E27FC236}">
                  <a16:creationId xmlns:a16="http://schemas.microsoft.com/office/drawing/2014/main" id="{B54EBE62-7E25-4F80-A648-87E23C85DB8D}"/>
                </a:ext>
              </a:extLst>
            </p:cNvPr>
            <p:cNvSpPr/>
            <p:nvPr/>
          </p:nvSpPr>
          <p:spPr bwMode="auto">
            <a:xfrm>
              <a:off x="3009801" y="6017713"/>
              <a:ext cx="4773224" cy="340735"/>
            </a:xfrm>
            <a:prstGeom prst="rect">
              <a:avLst/>
            </a:prstGeom>
            <a:solidFill>
              <a:srgbClr val="D3BE4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12" charset="0"/>
              </a:endParaRPr>
            </a:p>
          </p:txBody>
        </p:sp>
        <p:sp>
          <p:nvSpPr>
            <p:cNvPr id="18" name="Rectangle 17">
              <a:extLst>
                <a:ext uri="{FF2B5EF4-FFF2-40B4-BE49-F238E27FC236}">
                  <a16:creationId xmlns:a16="http://schemas.microsoft.com/office/drawing/2014/main" id="{A1EBDD18-EC19-4A15-83B1-F62229E3B7DB}"/>
                </a:ext>
              </a:extLst>
            </p:cNvPr>
            <p:cNvSpPr/>
            <p:nvPr/>
          </p:nvSpPr>
          <p:spPr bwMode="auto">
            <a:xfrm>
              <a:off x="3369749" y="6514378"/>
              <a:ext cx="4773224" cy="340735"/>
            </a:xfrm>
            <a:prstGeom prst="rect">
              <a:avLst/>
            </a:prstGeom>
            <a:solidFill>
              <a:srgbClr val="D3BE4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112" charset="0"/>
              </a:endParaRPr>
            </a:p>
          </p:txBody>
        </p:sp>
      </p:grpSp>
      <p:sp>
        <p:nvSpPr>
          <p:cNvPr id="4" name="Rectangle 2">
            <a:extLst>
              <a:ext uri="{FF2B5EF4-FFF2-40B4-BE49-F238E27FC236}">
                <a16:creationId xmlns:a16="http://schemas.microsoft.com/office/drawing/2014/main" id="{74154935-EAF7-48EE-BFEE-35EA03D66945}"/>
              </a:ext>
            </a:extLst>
          </p:cNvPr>
          <p:cNvSpPr txBox="1">
            <a:spLocks noChangeArrowheads="1"/>
          </p:cNvSpPr>
          <p:nvPr/>
        </p:nvSpPr>
        <p:spPr bwMode="auto">
          <a:xfrm>
            <a:off x="3965144" y="6181935"/>
            <a:ext cx="3817881"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~850 BCE</a:t>
            </a:r>
            <a:endParaRPr kumimoji="0" lang="en-US" sz="1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2" name="Rectangle 2">
            <a:extLst>
              <a:ext uri="{FF2B5EF4-FFF2-40B4-BE49-F238E27FC236}">
                <a16:creationId xmlns:a16="http://schemas.microsoft.com/office/drawing/2014/main" id="{D84F0837-70C0-468F-A6FB-0010714C31C0}"/>
              </a:ext>
            </a:extLst>
          </p:cNvPr>
          <p:cNvSpPr txBox="1">
            <a:spLocks noChangeArrowheads="1"/>
          </p:cNvSpPr>
          <p:nvPr/>
        </p:nvSpPr>
        <p:spPr bwMode="auto">
          <a:xfrm rot="17768051">
            <a:off x="2443125" y="4112799"/>
            <a:ext cx="206943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240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Israel</a:t>
            </a:r>
            <a:endParaRPr kumimoji="0" lang="en-US" sz="105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4" name="Rectangle 2">
            <a:extLst>
              <a:ext uri="{FF2B5EF4-FFF2-40B4-BE49-F238E27FC236}">
                <a16:creationId xmlns:a16="http://schemas.microsoft.com/office/drawing/2014/main" id="{BA77AC2E-6C71-4889-B32D-0E2C116981DC}"/>
              </a:ext>
            </a:extLst>
          </p:cNvPr>
          <p:cNvSpPr txBox="1">
            <a:spLocks noChangeArrowheads="1"/>
          </p:cNvSpPr>
          <p:nvPr/>
        </p:nvSpPr>
        <p:spPr bwMode="auto">
          <a:xfrm rot="2349598">
            <a:off x="5082451" y="3942554"/>
            <a:ext cx="3602453"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Assyrian</a:t>
            </a:r>
          </a:p>
          <a:p>
            <a:pPr lvl="0">
              <a:defRPr/>
            </a:pPr>
            <a:endPar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759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66">
                <a:alpha val="53725"/>
              </a:srgbClr>
            </a:gs>
            <a:gs pos="52000">
              <a:srgbClr val="0000CC"/>
            </a:gs>
            <a:gs pos="100000">
              <a:srgbClr val="000066"/>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EDCC545-FDB1-48C2-BE39-62477425F50B}"/>
              </a:ext>
            </a:extLst>
          </p:cNvPr>
          <p:cNvGrpSpPr/>
          <p:nvPr/>
        </p:nvGrpSpPr>
        <p:grpSpPr>
          <a:xfrm>
            <a:off x="-7836" y="0"/>
            <a:ext cx="9151836" cy="6892619"/>
            <a:chOff x="-7836" y="0"/>
            <a:chExt cx="9151836" cy="6892619"/>
          </a:xfrm>
        </p:grpSpPr>
        <p:sp>
          <p:nvSpPr>
            <p:cNvPr id="13" name="Rectangle 12">
              <a:extLst>
                <a:ext uri="{FF2B5EF4-FFF2-40B4-BE49-F238E27FC236}">
                  <a16:creationId xmlns:a16="http://schemas.microsoft.com/office/drawing/2014/main" id="{24263770-A90F-46FD-B035-9070D59190A5}"/>
                </a:ext>
              </a:extLst>
            </p:cNvPr>
            <p:cNvSpPr/>
            <p:nvPr/>
          </p:nvSpPr>
          <p:spPr bwMode="auto">
            <a:xfrm>
              <a:off x="5676544" y="1391033"/>
              <a:ext cx="3467456" cy="5466967"/>
            </a:xfrm>
            <a:prstGeom prst="rect">
              <a:avLst/>
            </a:prstGeom>
            <a:solidFill>
              <a:srgbClr val="D8D8D8"/>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1" name="Rectangle 10">
              <a:extLst>
                <a:ext uri="{FF2B5EF4-FFF2-40B4-BE49-F238E27FC236}">
                  <a16:creationId xmlns:a16="http://schemas.microsoft.com/office/drawing/2014/main" id="{E0D9FCFA-F821-4929-8D94-12318D00CF56}"/>
                </a:ext>
              </a:extLst>
            </p:cNvPr>
            <p:cNvSpPr/>
            <p:nvPr/>
          </p:nvSpPr>
          <p:spPr bwMode="auto">
            <a:xfrm>
              <a:off x="5676544" y="0"/>
              <a:ext cx="3467456" cy="5466967"/>
            </a:xfrm>
            <a:prstGeom prst="rect">
              <a:avLst/>
            </a:prstGeom>
            <a:solidFill>
              <a:srgbClr val="D8D8D8"/>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pic>
          <p:nvPicPr>
            <p:cNvPr id="7" name="Picture 6">
              <a:extLst>
                <a:ext uri="{FF2B5EF4-FFF2-40B4-BE49-F238E27FC236}">
                  <a16:creationId xmlns:a16="http://schemas.microsoft.com/office/drawing/2014/main" id="{D72F983D-6B08-425B-8FE7-DBC24433526E}"/>
                </a:ext>
              </a:extLst>
            </p:cNvPr>
            <p:cNvPicPr>
              <a:picLocks noChangeAspect="1"/>
            </p:cNvPicPr>
            <p:nvPr/>
          </p:nvPicPr>
          <p:blipFill>
            <a:blip r:embed="rId3">
              <a:clrChange>
                <a:clrFrom>
                  <a:srgbClr val="E3E3E3"/>
                </a:clrFrom>
                <a:clrTo>
                  <a:srgbClr val="E3E3E3">
                    <a:alpha val="0"/>
                  </a:srgbClr>
                </a:clrTo>
              </a:clrChange>
            </a:blip>
            <a:stretch>
              <a:fillRect/>
            </a:stretch>
          </p:blipFill>
          <p:spPr>
            <a:xfrm>
              <a:off x="-7836" y="0"/>
              <a:ext cx="5724702" cy="6892619"/>
            </a:xfrm>
            <a:prstGeom prst="rect">
              <a:avLst/>
            </a:prstGeom>
          </p:spPr>
        </p:pic>
      </p:grpSp>
      <p:sp>
        <p:nvSpPr>
          <p:cNvPr id="6" name="Rectangle 2">
            <a:extLst>
              <a:ext uri="{FF2B5EF4-FFF2-40B4-BE49-F238E27FC236}">
                <a16:creationId xmlns:a16="http://schemas.microsoft.com/office/drawing/2014/main" id="{E4BC4C65-0D76-4CBD-B904-E310C22FB811}"/>
              </a:ext>
            </a:extLst>
          </p:cNvPr>
          <p:cNvSpPr txBox="1">
            <a:spLocks noChangeArrowheads="1"/>
          </p:cNvSpPr>
          <p:nvPr/>
        </p:nvSpPr>
        <p:spPr bwMode="auto">
          <a:xfrm>
            <a:off x="1398025" y="2143073"/>
            <a:ext cx="206943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Israel</a:t>
            </a:r>
            <a:endParaRPr kumimoji="0" lang="en-US" sz="1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Title 1">
            <a:extLst>
              <a:ext uri="{FF2B5EF4-FFF2-40B4-BE49-F238E27FC236}">
                <a16:creationId xmlns:a16="http://schemas.microsoft.com/office/drawing/2014/main" id="{9B513B87-C969-4BB3-AD29-5273EA2977F4}"/>
              </a:ext>
            </a:extLst>
          </p:cNvPr>
          <p:cNvSpPr txBox="1">
            <a:spLocks/>
          </p:cNvSpPr>
          <p:nvPr/>
        </p:nvSpPr>
        <p:spPr>
          <a:xfrm>
            <a:off x="3392145" y="257105"/>
            <a:ext cx="2106481" cy="1314450"/>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lvl="0">
              <a:defRPr/>
            </a:pPr>
            <a:r>
              <a:rPr lang="en-US" sz="2400" b="1" i="0" kern="0" dirty="0">
                <a:solidFill>
                  <a:schemeClr val="tx1"/>
                </a:solidFill>
                <a:latin typeface="Arial" panose="020B0604020202020204" pitchFamily="34" charset="0"/>
                <a:cs typeface="Arial" panose="020B0604020202020204" pitchFamily="34" charset="0"/>
              </a:rPr>
              <a:t>Aram</a:t>
            </a:r>
          </a:p>
          <a:p>
            <a:pPr lvl="0">
              <a:defRPr/>
            </a:pPr>
            <a:r>
              <a:rPr lang="en-US" sz="2400" b="1" i="0" kern="0" dirty="0">
                <a:solidFill>
                  <a:schemeClr val="tx1"/>
                </a:solidFill>
                <a:latin typeface="Arial" panose="020B0604020202020204" pitchFamily="34" charset="0"/>
                <a:cs typeface="Arial" panose="020B0604020202020204" pitchFamily="34" charset="0"/>
              </a:rPr>
              <a:t>(aka Syria)</a:t>
            </a:r>
          </a:p>
        </p:txBody>
      </p:sp>
      <p:sp>
        <p:nvSpPr>
          <p:cNvPr id="25" name="Rectangle 2">
            <a:extLst>
              <a:ext uri="{FF2B5EF4-FFF2-40B4-BE49-F238E27FC236}">
                <a16:creationId xmlns:a16="http://schemas.microsoft.com/office/drawing/2014/main" id="{024B5D6F-504D-49EE-B0D9-CFA48DF08B83}"/>
              </a:ext>
            </a:extLst>
          </p:cNvPr>
          <p:cNvSpPr txBox="1">
            <a:spLocks noChangeArrowheads="1"/>
          </p:cNvSpPr>
          <p:nvPr/>
        </p:nvSpPr>
        <p:spPr bwMode="auto">
          <a:xfrm>
            <a:off x="1106694" y="4433102"/>
            <a:ext cx="2069432" cy="5904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kumimoji="0" lang="en-US" sz="3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Judah</a:t>
            </a:r>
            <a:endParaRPr kumimoji="0" lang="en-US" sz="1200" b="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68337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3562B833-9FF7-4385-98A0-9DB673BD0712}"/>
              </a:ext>
            </a:extLst>
          </p:cNvPr>
          <p:cNvGrpSpPr/>
          <p:nvPr/>
        </p:nvGrpSpPr>
        <p:grpSpPr>
          <a:xfrm>
            <a:off x="55403" y="5325261"/>
            <a:ext cx="973629" cy="1515809"/>
            <a:chOff x="1100070" y="4250527"/>
            <a:chExt cx="973629" cy="1659202"/>
          </a:xfrm>
        </p:grpSpPr>
        <p:pic>
          <p:nvPicPr>
            <p:cNvPr id="111" name="Picture 110">
              <a:extLst>
                <a:ext uri="{FF2B5EF4-FFF2-40B4-BE49-F238E27FC236}">
                  <a16:creationId xmlns:a16="http://schemas.microsoft.com/office/drawing/2014/main" id="{95940D22-D64B-4E40-94DE-CE758FCBB25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V="1">
              <a:off x="1100070" y="4250527"/>
              <a:ext cx="973629" cy="1659200"/>
            </a:xfrm>
            <a:prstGeom prst="rect">
              <a:avLst/>
            </a:prstGeom>
          </p:spPr>
        </p:pic>
        <p:sp>
          <p:nvSpPr>
            <p:cNvPr id="113" name="TextBox 112">
              <a:extLst>
                <a:ext uri="{FF2B5EF4-FFF2-40B4-BE49-F238E27FC236}">
                  <a16:creationId xmlns:a16="http://schemas.microsoft.com/office/drawing/2014/main" id="{772CA017-2DF8-48DD-84E9-0FB9751E31FD}"/>
                </a:ext>
              </a:extLst>
            </p:cNvPr>
            <p:cNvSpPr txBox="1"/>
            <p:nvPr/>
          </p:nvSpPr>
          <p:spPr>
            <a:xfrm rot="5400000">
              <a:off x="591057" y="4799443"/>
              <a:ext cx="1659201" cy="561372"/>
            </a:xfrm>
            <a:prstGeom prst="rect">
              <a:avLst/>
            </a:prstGeom>
            <a:noFill/>
          </p:spPr>
          <p:txBody>
            <a:bodyPr wrap="square" rtlCol="0">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New</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Testament</a:t>
              </a:r>
            </a:p>
          </p:txBody>
        </p:sp>
      </p:grpSp>
      <p:pic>
        <p:nvPicPr>
          <p:cNvPr id="4" name="Picture 3">
            <a:extLst>
              <a:ext uri="{FF2B5EF4-FFF2-40B4-BE49-F238E27FC236}">
                <a16:creationId xmlns:a16="http://schemas.microsoft.com/office/drawing/2014/main" id="{8812BA34-5CC3-4FDE-8AA8-15108C3D496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4657" y="6271590"/>
            <a:ext cx="8229109" cy="571500"/>
          </a:xfrm>
          <a:prstGeom prst="rect">
            <a:avLst/>
          </a:prstGeom>
        </p:spPr>
      </p:pic>
      <p:grpSp>
        <p:nvGrpSpPr>
          <p:cNvPr id="244" name="Group 243">
            <a:extLst>
              <a:ext uri="{FF2B5EF4-FFF2-40B4-BE49-F238E27FC236}">
                <a16:creationId xmlns:a16="http://schemas.microsoft.com/office/drawing/2014/main" id="{4F62C6E2-B69A-4278-9636-360133A40409}"/>
              </a:ext>
            </a:extLst>
          </p:cNvPr>
          <p:cNvGrpSpPr/>
          <p:nvPr/>
        </p:nvGrpSpPr>
        <p:grpSpPr>
          <a:xfrm>
            <a:off x="6418527" y="5155704"/>
            <a:ext cx="2574213" cy="1709510"/>
            <a:chOff x="6418527" y="5155704"/>
            <a:chExt cx="2574213" cy="1709510"/>
          </a:xfrm>
        </p:grpSpPr>
        <p:pic>
          <p:nvPicPr>
            <p:cNvPr id="245" name="Picture 244">
              <a:extLst>
                <a:ext uri="{FF2B5EF4-FFF2-40B4-BE49-F238E27FC236}">
                  <a16:creationId xmlns:a16="http://schemas.microsoft.com/office/drawing/2014/main" id="{98FE0952-8CDD-4437-A77B-B455F582A644}"/>
                </a:ext>
              </a:extLst>
            </p:cNvPr>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697215" y="5155704"/>
              <a:ext cx="2295525" cy="1543050"/>
            </a:xfrm>
            <a:prstGeom prst="rect">
              <a:avLst/>
            </a:prstGeom>
          </p:spPr>
        </p:pic>
        <p:sp>
          <p:nvSpPr>
            <p:cNvPr id="246" name="TextBox 245">
              <a:extLst>
                <a:ext uri="{FF2B5EF4-FFF2-40B4-BE49-F238E27FC236}">
                  <a16:creationId xmlns:a16="http://schemas.microsoft.com/office/drawing/2014/main" id="{4DCC8009-C355-4BBB-BF32-48C8A20D4D1C}"/>
                </a:ext>
              </a:extLst>
            </p:cNvPr>
            <p:cNvSpPr txBox="1"/>
            <p:nvPr/>
          </p:nvSpPr>
          <p:spPr>
            <a:xfrm>
              <a:off x="6418527" y="6608028"/>
              <a:ext cx="2544819"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GENERAL EPISTLES</a:t>
              </a:r>
            </a:p>
          </p:txBody>
        </p:sp>
        <p:sp>
          <p:nvSpPr>
            <p:cNvPr id="247" name="TextBox 246">
              <a:extLst>
                <a:ext uri="{FF2B5EF4-FFF2-40B4-BE49-F238E27FC236}">
                  <a16:creationId xmlns:a16="http://schemas.microsoft.com/office/drawing/2014/main" id="{CA38A5D2-E122-4170-94F7-7F2D7FD681B7}"/>
                </a:ext>
              </a:extLst>
            </p:cNvPr>
            <p:cNvSpPr txBox="1"/>
            <p:nvPr/>
          </p:nvSpPr>
          <p:spPr>
            <a:xfrm rot="5400000">
              <a:off x="6443581" y="5904186"/>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HEBREWS</a:t>
              </a:r>
            </a:p>
          </p:txBody>
        </p:sp>
        <p:sp>
          <p:nvSpPr>
            <p:cNvPr id="248" name="TextBox 247">
              <a:extLst>
                <a:ext uri="{FF2B5EF4-FFF2-40B4-BE49-F238E27FC236}">
                  <a16:creationId xmlns:a16="http://schemas.microsoft.com/office/drawing/2014/main" id="{BDEEC9F8-95C5-479B-9660-C93B15E90AE2}"/>
                </a:ext>
              </a:extLst>
            </p:cNvPr>
            <p:cNvSpPr txBox="1"/>
            <p:nvPr/>
          </p:nvSpPr>
          <p:spPr>
            <a:xfrm rot="5400000">
              <a:off x="6696915" y="5860222"/>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JAMES</a:t>
              </a:r>
            </a:p>
          </p:txBody>
        </p:sp>
        <p:sp>
          <p:nvSpPr>
            <p:cNvPr id="249" name="TextBox 248">
              <a:extLst>
                <a:ext uri="{FF2B5EF4-FFF2-40B4-BE49-F238E27FC236}">
                  <a16:creationId xmlns:a16="http://schemas.microsoft.com/office/drawing/2014/main" id="{A353D7E1-3308-44C8-B279-BB047D33F80C}"/>
                </a:ext>
              </a:extLst>
            </p:cNvPr>
            <p:cNvSpPr txBox="1"/>
            <p:nvPr/>
          </p:nvSpPr>
          <p:spPr>
            <a:xfrm rot="5400000">
              <a:off x="6972272" y="5859945"/>
              <a:ext cx="10854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PETER</a:t>
              </a:r>
            </a:p>
          </p:txBody>
        </p:sp>
        <p:sp>
          <p:nvSpPr>
            <p:cNvPr id="250" name="TextBox 249">
              <a:extLst>
                <a:ext uri="{FF2B5EF4-FFF2-40B4-BE49-F238E27FC236}">
                  <a16:creationId xmlns:a16="http://schemas.microsoft.com/office/drawing/2014/main" id="{84FD02B6-4988-41CC-B43F-61C0A4BFAF4F}"/>
                </a:ext>
              </a:extLst>
            </p:cNvPr>
            <p:cNvSpPr txBox="1"/>
            <p:nvPr/>
          </p:nvSpPr>
          <p:spPr>
            <a:xfrm rot="5400000">
              <a:off x="7433864" y="5868560"/>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JOHN</a:t>
              </a:r>
            </a:p>
          </p:txBody>
        </p:sp>
        <p:sp>
          <p:nvSpPr>
            <p:cNvPr id="251" name="TextBox 250">
              <a:extLst>
                <a:ext uri="{FF2B5EF4-FFF2-40B4-BE49-F238E27FC236}">
                  <a16:creationId xmlns:a16="http://schemas.microsoft.com/office/drawing/2014/main" id="{2DDD1B59-1EEE-4769-9F16-6980F80F8AAC}"/>
                </a:ext>
              </a:extLst>
            </p:cNvPr>
            <p:cNvSpPr txBox="1"/>
            <p:nvPr/>
          </p:nvSpPr>
          <p:spPr>
            <a:xfrm rot="5400000">
              <a:off x="7572218" y="5890484"/>
              <a:ext cx="129409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JOHN</a:t>
              </a:r>
            </a:p>
          </p:txBody>
        </p:sp>
        <p:sp>
          <p:nvSpPr>
            <p:cNvPr id="252" name="TextBox 251">
              <a:extLst>
                <a:ext uri="{FF2B5EF4-FFF2-40B4-BE49-F238E27FC236}">
                  <a16:creationId xmlns:a16="http://schemas.microsoft.com/office/drawing/2014/main" id="{A949F562-2293-40AF-A1E0-33AF2A0F7EDC}"/>
                </a:ext>
              </a:extLst>
            </p:cNvPr>
            <p:cNvSpPr txBox="1"/>
            <p:nvPr/>
          </p:nvSpPr>
          <p:spPr>
            <a:xfrm rot="5400000">
              <a:off x="7910631" y="5932342"/>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JUDE</a:t>
              </a:r>
            </a:p>
          </p:txBody>
        </p:sp>
        <p:sp>
          <p:nvSpPr>
            <p:cNvPr id="253" name="TextBox 252">
              <a:extLst>
                <a:ext uri="{FF2B5EF4-FFF2-40B4-BE49-F238E27FC236}">
                  <a16:creationId xmlns:a16="http://schemas.microsoft.com/office/drawing/2014/main" id="{0BE60351-09F3-46FA-913B-FCA65ED8891F}"/>
                </a:ext>
              </a:extLst>
            </p:cNvPr>
            <p:cNvSpPr txBox="1"/>
            <p:nvPr/>
          </p:nvSpPr>
          <p:spPr>
            <a:xfrm rot="5400000">
              <a:off x="8074668" y="5828306"/>
              <a:ext cx="1286627"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REVELATION</a:t>
              </a:r>
            </a:p>
          </p:txBody>
        </p:sp>
        <p:sp>
          <p:nvSpPr>
            <p:cNvPr id="254" name="TextBox 253">
              <a:extLst>
                <a:ext uri="{FF2B5EF4-FFF2-40B4-BE49-F238E27FC236}">
                  <a16:creationId xmlns:a16="http://schemas.microsoft.com/office/drawing/2014/main" id="{DBD2225D-83F6-411C-80B5-03F7A3A60AED}"/>
                </a:ext>
              </a:extLst>
            </p:cNvPr>
            <p:cNvSpPr txBox="1"/>
            <p:nvPr/>
          </p:nvSpPr>
          <p:spPr>
            <a:xfrm rot="5400000">
              <a:off x="7259916" y="5885298"/>
              <a:ext cx="10854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PETER</a:t>
              </a:r>
            </a:p>
          </p:txBody>
        </p:sp>
        <p:sp>
          <p:nvSpPr>
            <p:cNvPr id="255" name="TextBox 254">
              <a:extLst>
                <a:ext uri="{FF2B5EF4-FFF2-40B4-BE49-F238E27FC236}">
                  <a16:creationId xmlns:a16="http://schemas.microsoft.com/office/drawing/2014/main" id="{7FE43E74-0B12-4BF7-BFFB-897AA9C74C16}"/>
                </a:ext>
              </a:extLst>
            </p:cNvPr>
            <p:cNvSpPr txBox="1"/>
            <p:nvPr/>
          </p:nvSpPr>
          <p:spPr>
            <a:xfrm rot="5400000">
              <a:off x="7697710" y="5953774"/>
              <a:ext cx="129409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3 JOHN</a:t>
              </a:r>
            </a:p>
          </p:txBody>
        </p:sp>
      </p:grpSp>
      <p:sp>
        <p:nvSpPr>
          <p:cNvPr id="11" name="Rectangle 2">
            <a:extLst>
              <a:ext uri="{FF2B5EF4-FFF2-40B4-BE49-F238E27FC236}">
                <a16:creationId xmlns:a16="http://schemas.microsoft.com/office/drawing/2014/main" id="{AD3D86A8-9A1A-48C4-8F36-4887C8E8CD98}"/>
              </a:ext>
            </a:extLst>
          </p:cNvPr>
          <p:cNvSpPr txBox="1">
            <a:spLocks noChangeArrowheads="1"/>
          </p:cNvSpPr>
          <p:nvPr/>
        </p:nvSpPr>
        <p:spPr bwMode="auto">
          <a:xfrm>
            <a:off x="794657" y="44944"/>
            <a:ext cx="8277792" cy="73409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Black" panose="020B0A04020102020204" pitchFamily="34" charset="0"/>
                <a:ea typeface="ＭＳ Ｐゴシック" charset="0"/>
                <a:cs typeface="ＭＳ Ｐゴシック" charset="0"/>
              </a:rPr>
              <a:t>Books</a:t>
            </a:r>
            <a:r>
              <a:rPr kumimoji="0" lang="en-US" sz="6000" b="1" i="1"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charset="0"/>
                <a:ea typeface="ＭＳ Ｐゴシック" charset="0"/>
                <a:cs typeface="ＭＳ Ｐゴシック" charset="0"/>
              </a:rPr>
              <a:t> </a:t>
            </a:r>
            <a:r>
              <a:rPr kumimoji="0" lang="en-US" sz="3600" b="0" i="1"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charset="0"/>
                <a:ea typeface="ＭＳ Ｐゴシック" charset="0"/>
                <a:cs typeface="ＭＳ Ｐゴシック" charset="0"/>
              </a:rPr>
              <a:t>of the</a:t>
            </a:r>
            <a:r>
              <a:rPr kumimoji="0" lang="en-US" sz="6000" b="1" i="1"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charset="0"/>
                <a:ea typeface="ＭＳ Ｐゴシック" charset="0"/>
                <a:cs typeface="ＭＳ Ｐゴシック" charset="0"/>
              </a:rPr>
              <a:t> </a:t>
            </a:r>
            <a:r>
              <a:rPr kumimoji="0" lang="en-US" sz="6000" b="1" i="0" u="none" strike="noStrike" kern="1200" cap="none" spc="300" normalizeH="0" baseline="0" noProof="0" dirty="0">
                <a:ln>
                  <a:noFill/>
                </a:ln>
                <a:solidFill>
                  <a:prstClr val="black">
                    <a:lumMod val="75000"/>
                    <a:lumOff val="25000"/>
                  </a:prstClr>
                </a:solidFill>
                <a:effectLst>
                  <a:glow rad="127000">
                    <a:prstClr val="white"/>
                  </a:glow>
                </a:effectLst>
                <a:uLnTx/>
                <a:uFillTx/>
                <a:latin typeface="Arial Black" panose="020B0A04020102020204" pitchFamily="34" charset="0"/>
                <a:ea typeface="ＭＳ Ｐゴシック" charset="0"/>
                <a:cs typeface="ＭＳ Ｐゴシック" charset="0"/>
              </a:rPr>
              <a:t>Bible</a:t>
            </a:r>
            <a:endParaRPr kumimoji="0" lang="en-US" sz="48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Arial Black" panose="020B0A04020102020204" pitchFamily="34" charset="0"/>
              <a:ea typeface="ＭＳ Ｐゴシック" charset="0"/>
              <a:cs typeface="ＭＳ Ｐゴシック" charset="0"/>
            </a:endParaRPr>
          </a:p>
        </p:txBody>
      </p:sp>
      <p:grpSp>
        <p:nvGrpSpPr>
          <p:cNvPr id="27" name="Group 26">
            <a:extLst>
              <a:ext uri="{FF2B5EF4-FFF2-40B4-BE49-F238E27FC236}">
                <a16:creationId xmlns:a16="http://schemas.microsoft.com/office/drawing/2014/main" id="{C107CDCE-26B5-4663-AC21-36F4E13D25E5}"/>
              </a:ext>
            </a:extLst>
          </p:cNvPr>
          <p:cNvGrpSpPr/>
          <p:nvPr/>
        </p:nvGrpSpPr>
        <p:grpSpPr>
          <a:xfrm>
            <a:off x="55404" y="872941"/>
            <a:ext cx="973629" cy="4545917"/>
            <a:chOff x="349613" y="633746"/>
            <a:chExt cx="813492" cy="1660983"/>
          </a:xfrm>
        </p:grpSpPr>
        <p:pic>
          <p:nvPicPr>
            <p:cNvPr id="21" name="Picture 20">
              <a:extLst>
                <a:ext uri="{FF2B5EF4-FFF2-40B4-BE49-F238E27FC236}">
                  <a16:creationId xmlns:a16="http://schemas.microsoft.com/office/drawing/2014/main" id="{564BB34B-DAD1-435B-9B68-6175D1C876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9613" y="633746"/>
              <a:ext cx="813492" cy="1660983"/>
            </a:xfrm>
            <a:prstGeom prst="rect">
              <a:avLst/>
            </a:prstGeom>
          </p:spPr>
        </p:pic>
        <p:sp>
          <p:nvSpPr>
            <p:cNvPr id="22" name="TextBox 21">
              <a:extLst>
                <a:ext uri="{FF2B5EF4-FFF2-40B4-BE49-F238E27FC236}">
                  <a16:creationId xmlns:a16="http://schemas.microsoft.com/office/drawing/2014/main" id="{A9087E57-3D03-433F-9FE6-AC800DE8D0DA}"/>
                </a:ext>
              </a:extLst>
            </p:cNvPr>
            <p:cNvSpPr txBox="1"/>
            <p:nvPr/>
          </p:nvSpPr>
          <p:spPr>
            <a:xfrm rot="5400000">
              <a:off x="-208442" y="1205534"/>
              <a:ext cx="1626784" cy="483209"/>
            </a:xfrm>
            <a:prstGeom prst="rect">
              <a:avLst/>
            </a:prstGeom>
            <a:noFill/>
          </p:spPr>
          <p:txBody>
            <a:bodyPr wrap="square" rtlCol="0">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Old</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Testament</a:t>
              </a:r>
            </a:p>
          </p:txBody>
        </p:sp>
      </p:grpSp>
      <p:pic>
        <p:nvPicPr>
          <p:cNvPr id="9" name="Picture 8">
            <a:extLst>
              <a:ext uri="{FF2B5EF4-FFF2-40B4-BE49-F238E27FC236}">
                <a16:creationId xmlns:a16="http://schemas.microsoft.com/office/drawing/2014/main" id="{A22DD5E6-A633-4187-A276-32A9A8AE66B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662351" y="2210018"/>
            <a:ext cx="8324375" cy="571500"/>
          </a:xfrm>
          <a:prstGeom prst="rect">
            <a:avLst/>
          </a:prstGeom>
        </p:spPr>
      </p:pic>
      <p:pic>
        <p:nvPicPr>
          <p:cNvPr id="7" name="Picture 6">
            <a:extLst>
              <a:ext uri="{FF2B5EF4-FFF2-40B4-BE49-F238E27FC236}">
                <a16:creationId xmlns:a16="http://schemas.microsoft.com/office/drawing/2014/main" id="{F8707225-B13F-4EC0-8D70-A709ED7F4F8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695798" y="3649434"/>
            <a:ext cx="8324374" cy="409575"/>
          </a:xfrm>
          <a:prstGeom prst="rect">
            <a:avLst/>
          </a:prstGeom>
        </p:spPr>
      </p:pic>
      <p:pic>
        <p:nvPicPr>
          <p:cNvPr id="18" name="Picture 17">
            <a:extLst>
              <a:ext uri="{FF2B5EF4-FFF2-40B4-BE49-F238E27FC236}">
                <a16:creationId xmlns:a16="http://schemas.microsoft.com/office/drawing/2014/main" id="{6FC3954C-AECD-4EDA-9B23-DFB345573B9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8524" y="4975027"/>
            <a:ext cx="8273690" cy="409575"/>
          </a:xfrm>
          <a:prstGeom prst="rect">
            <a:avLst/>
          </a:prstGeom>
        </p:spPr>
      </p:pic>
      <p:grpSp>
        <p:nvGrpSpPr>
          <p:cNvPr id="115" name="Group 114">
            <a:extLst>
              <a:ext uri="{FF2B5EF4-FFF2-40B4-BE49-F238E27FC236}">
                <a16:creationId xmlns:a16="http://schemas.microsoft.com/office/drawing/2014/main" id="{C6414843-2E2C-4300-A022-DA6F34EAB427}"/>
              </a:ext>
            </a:extLst>
          </p:cNvPr>
          <p:cNvGrpSpPr/>
          <p:nvPr/>
        </p:nvGrpSpPr>
        <p:grpSpPr>
          <a:xfrm>
            <a:off x="1138356" y="892363"/>
            <a:ext cx="2752361" cy="1628144"/>
            <a:chOff x="1086307" y="911501"/>
            <a:chExt cx="2752361" cy="1628144"/>
          </a:xfrm>
        </p:grpSpPr>
        <p:pic>
          <p:nvPicPr>
            <p:cNvPr id="117" name="Picture 116">
              <a:extLst>
                <a:ext uri="{FF2B5EF4-FFF2-40B4-BE49-F238E27FC236}">
                  <a16:creationId xmlns:a16="http://schemas.microsoft.com/office/drawing/2014/main" id="{683FEA03-C9AB-49E6-A190-708DDF40B04D}"/>
                </a:ext>
              </a:extLst>
            </p:cNvPr>
            <p:cNvPicPr>
              <a:picLocks noChangeAspect="1"/>
            </p:cNvPicPr>
            <p:nvPr/>
          </p:nvPicPr>
          <p:blipFill>
            <a:blip r:embed="rId7">
              <a:clrChange>
                <a:clrFrom>
                  <a:srgbClr val="99D9EA"/>
                </a:clrFrom>
                <a:clrTo>
                  <a:srgbClr val="99D9EA">
                    <a:alpha val="0"/>
                  </a:srgbClr>
                </a:clrTo>
              </a:clrChange>
              <a:extLst>
                <a:ext uri="{28A0092B-C50C-407E-A947-70E740481C1C}">
                  <a14:useLocalDpi xmlns:a14="http://schemas.microsoft.com/office/drawing/2010/main"/>
                </a:ext>
              </a:extLst>
            </a:blip>
            <a:stretch>
              <a:fillRect/>
            </a:stretch>
          </p:blipFill>
          <p:spPr>
            <a:xfrm>
              <a:off x="1086307" y="911501"/>
              <a:ext cx="2752361" cy="1362076"/>
            </a:xfrm>
            <a:prstGeom prst="rect">
              <a:avLst/>
            </a:prstGeom>
          </p:spPr>
        </p:pic>
        <p:sp>
          <p:nvSpPr>
            <p:cNvPr id="119" name="TextBox 118">
              <a:extLst>
                <a:ext uri="{FF2B5EF4-FFF2-40B4-BE49-F238E27FC236}">
                  <a16:creationId xmlns:a16="http://schemas.microsoft.com/office/drawing/2014/main" id="{5964783F-72DF-42E8-ADB3-33422E53587B}"/>
                </a:ext>
              </a:extLst>
            </p:cNvPr>
            <p:cNvSpPr txBox="1"/>
            <p:nvPr/>
          </p:nvSpPr>
          <p:spPr>
            <a:xfrm>
              <a:off x="1402857" y="1016187"/>
              <a:ext cx="20284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GENESIS</a:t>
              </a:r>
            </a:p>
          </p:txBody>
        </p:sp>
        <p:sp>
          <p:nvSpPr>
            <p:cNvPr id="121" name="TextBox 120">
              <a:extLst>
                <a:ext uri="{FF2B5EF4-FFF2-40B4-BE49-F238E27FC236}">
                  <a16:creationId xmlns:a16="http://schemas.microsoft.com/office/drawing/2014/main" id="{4E5DCA46-6D68-401C-878F-BCA2ADD93751}"/>
                </a:ext>
              </a:extLst>
            </p:cNvPr>
            <p:cNvSpPr txBox="1"/>
            <p:nvPr/>
          </p:nvSpPr>
          <p:spPr>
            <a:xfrm>
              <a:off x="1212253" y="1270157"/>
              <a:ext cx="221901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EXODUS</a:t>
              </a:r>
            </a:p>
          </p:txBody>
        </p:sp>
        <p:sp>
          <p:nvSpPr>
            <p:cNvPr id="123" name="TextBox 122">
              <a:extLst>
                <a:ext uri="{FF2B5EF4-FFF2-40B4-BE49-F238E27FC236}">
                  <a16:creationId xmlns:a16="http://schemas.microsoft.com/office/drawing/2014/main" id="{472462E0-66DB-4C8F-8EF2-ECC224116B97}"/>
                </a:ext>
              </a:extLst>
            </p:cNvPr>
            <p:cNvSpPr txBox="1"/>
            <p:nvPr/>
          </p:nvSpPr>
          <p:spPr>
            <a:xfrm>
              <a:off x="1212252" y="1505900"/>
              <a:ext cx="221900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LEVITICUS</a:t>
              </a:r>
            </a:p>
          </p:txBody>
        </p:sp>
        <p:sp>
          <p:nvSpPr>
            <p:cNvPr id="125" name="TextBox 124">
              <a:extLst>
                <a:ext uri="{FF2B5EF4-FFF2-40B4-BE49-F238E27FC236}">
                  <a16:creationId xmlns:a16="http://schemas.microsoft.com/office/drawing/2014/main" id="{19BCFCCF-197F-4626-B96D-0BA32DF7393D}"/>
                </a:ext>
              </a:extLst>
            </p:cNvPr>
            <p:cNvSpPr txBox="1"/>
            <p:nvPr/>
          </p:nvSpPr>
          <p:spPr>
            <a:xfrm>
              <a:off x="1198521" y="1750817"/>
              <a:ext cx="208788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NUMBERS</a:t>
              </a:r>
            </a:p>
          </p:txBody>
        </p:sp>
        <p:sp>
          <p:nvSpPr>
            <p:cNvPr id="127" name="TextBox 126">
              <a:extLst>
                <a:ext uri="{FF2B5EF4-FFF2-40B4-BE49-F238E27FC236}">
                  <a16:creationId xmlns:a16="http://schemas.microsoft.com/office/drawing/2014/main" id="{0DF6FBBC-3F3A-4A9A-B88B-B8857414B694}"/>
                </a:ext>
              </a:extLst>
            </p:cNvPr>
            <p:cNvSpPr txBox="1"/>
            <p:nvPr/>
          </p:nvSpPr>
          <p:spPr>
            <a:xfrm>
              <a:off x="1212252" y="2013718"/>
              <a:ext cx="23367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DEUTERONOMY</a:t>
              </a:r>
            </a:p>
          </p:txBody>
        </p:sp>
        <p:sp>
          <p:nvSpPr>
            <p:cNvPr id="129" name="TextBox 128">
              <a:extLst>
                <a:ext uri="{FF2B5EF4-FFF2-40B4-BE49-F238E27FC236}">
                  <a16:creationId xmlns:a16="http://schemas.microsoft.com/office/drawing/2014/main" id="{AEC65EBB-4874-4BB6-867C-F3159078AAE6}"/>
                </a:ext>
              </a:extLst>
            </p:cNvPr>
            <p:cNvSpPr txBox="1"/>
            <p:nvPr/>
          </p:nvSpPr>
          <p:spPr>
            <a:xfrm>
              <a:off x="1702996" y="2282459"/>
              <a:ext cx="1522500"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LAW</a:t>
              </a:r>
            </a:p>
          </p:txBody>
        </p:sp>
      </p:grpSp>
      <p:grpSp>
        <p:nvGrpSpPr>
          <p:cNvPr id="131" name="Group 130">
            <a:extLst>
              <a:ext uri="{FF2B5EF4-FFF2-40B4-BE49-F238E27FC236}">
                <a16:creationId xmlns:a16="http://schemas.microsoft.com/office/drawing/2014/main" id="{A309569D-CE4D-4570-9293-6FD14266D7BE}"/>
              </a:ext>
            </a:extLst>
          </p:cNvPr>
          <p:cNvGrpSpPr/>
          <p:nvPr/>
        </p:nvGrpSpPr>
        <p:grpSpPr>
          <a:xfrm>
            <a:off x="3697962" y="749510"/>
            <a:ext cx="5086425" cy="1773682"/>
            <a:chOff x="3842034" y="717160"/>
            <a:chExt cx="5086425" cy="1773682"/>
          </a:xfrm>
        </p:grpSpPr>
        <p:pic>
          <p:nvPicPr>
            <p:cNvPr id="133" name="Picture 132">
              <a:extLst>
                <a:ext uri="{FF2B5EF4-FFF2-40B4-BE49-F238E27FC236}">
                  <a16:creationId xmlns:a16="http://schemas.microsoft.com/office/drawing/2014/main" id="{9B65CA55-7565-4682-BB47-CD0EAA38AFC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42034" y="717160"/>
              <a:ext cx="5086425" cy="1533525"/>
            </a:xfrm>
            <a:prstGeom prst="rect">
              <a:avLst/>
            </a:prstGeom>
          </p:spPr>
        </p:pic>
        <p:sp>
          <p:nvSpPr>
            <p:cNvPr id="135" name="TextBox 134">
              <a:extLst>
                <a:ext uri="{FF2B5EF4-FFF2-40B4-BE49-F238E27FC236}">
                  <a16:creationId xmlns:a16="http://schemas.microsoft.com/office/drawing/2014/main" id="{91CE6544-54C8-435E-8B82-6094A302AB37}"/>
                </a:ext>
              </a:extLst>
            </p:cNvPr>
            <p:cNvSpPr txBox="1"/>
            <p:nvPr/>
          </p:nvSpPr>
          <p:spPr>
            <a:xfrm rot="5400000">
              <a:off x="3606521" y="148729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JOSHUA</a:t>
              </a:r>
            </a:p>
          </p:txBody>
        </p:sp>
        <p:sp>
          <p:nvSpPr>
            <p:cNvPr id="137" name="TextBox 136">
              <a:extLst>
                <a:ext uri="{FF2B5EF4-FFF2-40B4-BE49-F238E27FC236}">
                  <a16:creationId xmlns:a16="http://schemas.microsoft.com/office/drawing/2014/main" id="{1FCB6CBA-DDB1-4420-920B-089EF2C16A37}"/>
                </a:ext>
              </a:extLst>
            </p:cNvPr>
            <p:cNvSpPr txBox="1"/>
            <p:nvPr/>
          </p:nvSpPr>
          <p:spPr>
            <a:xfrm rot="5400000">
              <a:off x="4004720" y="139383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JUDGES</a:t>
              </a:r>
            </a:p>
          </p:txBody>
        </p:sp>
        <p:sp>
          <p:nvSpPr>
            <p:cNvPr id="139" name="TextBox 138">
              <a:extLst>
                <a:ext uri="{FF2B5EF4-FFF2-40B4-BE49-F238E27FC236}">
                  <a16:creationId xmlns:a16="http://schemas.microsoft.com/office/drawing/2014/main" id="{CD0CBAE6-8573-4749-AFCA-6BD529C3DC4F}"/>
                </a:ext>
              </a:extLst>
            </p:cNvPr>
            <p:cNvSpPr txBox="1"/>
            <p:nvPr/>
          </p:nvSpPr>
          <p:spPr>
            <a:xfrm rot="5400000">
              <a:off x="4429159" y="159306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RUTH</a:t>
              </a:r>
            </a:p>
          </p:txBody>
        </p:sp>
        <p:sp>
          <p:nvSpPr>
            <p:cNvPr id="141" name="TextBox 140">
              <a:extLst>
                <a:ext uri="{FF2B5EF4-FFF2-40B4-BE49-F238E27FC236}">
                  <a16:creationId xmlns:a16="http://schemas.microsoft.com/office/drawing/2014/main" id="{62435272-7CFC-4BAD-BEA5-7F5579748A92}"/>
                </a:ext>
              </a:extLst>
            </p:cNvPr>
            <p:cNvSpPr txBox="1"/>
            <p:nvPr/>
          </p:nvSpPr>
          <p:spPr>
            <a:xfrm rot="5400000">
              <a:off x="4706268" y="1413106"/>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SAMUEL</a:t>
              </a:r>
            </a:p>
          </p:txBody>
        </p:sp>
        <p:sp>
          <p:nvSpPr>
            <p:cNvPr id="142" name="TextBox 141">
              <a:extLst>
                <a:ext uri="{FF2B5EF4-FFF2-40B4-BE49-F238E27FC236}">
                  <a16:creationId xmlns:a16="http://schemas.microsoft.com/office/drawing/2014/main" id="{210C88F9-A413-4049-84D2-9DE80DF99267}"/>
                </a:ext>
              </a:extLst>
            </p:cNvPr>
            <p:cNvSpPr txBox="1"/>
            <p:nvPr/>
          </p:nvSpPr>
          <p:spPr>
            <a:xfrm rot="5400000">
              <a:off x="6306854" y="1448989"/>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CHRON</a:t>
              </a:r>
            </a:p>
          </p:txBody>
        </p:sp>
        <p:sp>
          <p:nvSpPr>
            <p:cNvPr id="144" name="TextBox 143">
              <a:extLst>
                <a:ext uri="{FF2B5EF4-FFF2-40B4-BE49-F238E27FC236}">
                  <a16:creationId xmlns:a16="http://schemas.microsoft.com/office/drawing/2014/main" id="{F704379E-9377-499B-9FD2-D39B1D5BC40D}"/>
                </a:ext>
              </a:extLst>
            </p:cNvPr>
            <p:cNvSpPr txBox="1"/>
            <p:nvPr/>
          </p:nvSpPr>
          <p:spPr>
            <a:xfrm rot="5400000">
              <a:off x="5137465" y="1455639"/>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SAMUEL</a:t>
              </a:r>
            </a:p>
          </p:txBody>
        </p:sp>
        <p:sp>
          <p:nvSpPr>
            <p:cNvPr id="146" name="TextBox 145">
              <a:extLst>
                <a:ext uri="{FF2B5EF4-FFF2-40B4-BE49-F238E27FC236}">
                  <a16:creationId xmlns:a16="http://schemas.microsoft.com/office/drawing/2014/main" id="{B18629EF-D808-4111-8E58-C7A88783C841}"/>
                </a:ext>
              </a:extLst>
            </p:cNvPr>
            <p:cNvSpPr txBox="1"/>
            <p:nvPr/>
          </p:nvSpPr>
          <p:spPr>
            <a:xfrm rot="5400000">
              <a:off x="5882976" y="146350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KINGS</a:t>
              </a:r>
            </a:p>
          </p:txBody>
        </p:sp>
        <p:sp>
          <p:nvSpPr>
            <p:cNvPr id="148" name="TextBox 147">
              <a:extLst>
                <a:ext uri="{FF2B5EF4-FFF2-40B4-BE49-F238E27FC236}">
                  <a16:creationId xmlns:a16="http://schemas.microsoft.com/office/drawing/2014/main" id="{D7D4C72F-8E72-4F94-A00F-DD9564D189DE}"/>
                </a:ext>
              </a:extLst>
            </p:cNvPr>
            <p:cNvSpPr txBox="1"/>
            <p:nvPr/>
          </p:nvSpPr>
          <p:spPr>
            <a:xfrm rot="5400000">
              <a:off x="5518219" y="147195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KINGS</a:t>
              </a:r>
            </a:p>
          </p:txBody>
        </p:sp>
        <p:sp>
          <p:nvSpPr>
            <p:cNvPr id="150" name="TextBox 149">
              <a:extLst>
                <a:ext uri="{FF2B5EF4-FFF2-40B4-BE49-F238E27FC236}">
                  <a16:creationId xmlns:a16="http://schemas.microsoft.com/office/drawing/2014/main" id="{FD2D0849-7EC2-4DA8-B46C-8F2B1D47081E}"/>
                </a:ext>
              </a:extLst>
            </p:cNvPr>
            <p:cNvSpPr txBox="1"/>
            <p:nvPr/>
          </p:nvSpPr>
          <p:spPr>
            <a:xfrm rot="5400000">
              <a:off x="6714809" y="147814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CHRON</a:t>
              </a:r>
            </a:p>
          </p:txBody>
        </p:sp>
        <p:sp>
          <p:nvSpPr>
            <p:cNvPr id="152" name="TextBox 151">
              <a:extLst>
                <a:ext uri="{FF2B5EF4-FFF2-40B4-BE49-F238E27FC236}">
                  <a16:creationId xmlns:a16="http://schemas.microsoft.com/office/drawing/2014/main" id="{7A8E4E84-0B50-4FB3-8470-1F53872C6882}"/>
                </a:ext>
              </a:extLst>
            </p:cNvPr>
            <p:cNvSpPr txBox="1"/>
            <p:nvPr/>
          </p:nvSpPr>
          <p:spPr>
            <a:xfrm rot="5400000">
              <a:off x="7159622" y="154952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EZRA</a:t>
              </a:r>
            </a:p>
          </p:txBody>
        </p:sp>
        <p:sp>
          <p:nvSpPr>
            <p:cNvPr id="153" name="TextBox 152">
              <a:extLst>
                <a:ext uri="{FF2B5EF4-FFF2-40B4-BE49-F238E27FC236}">
                  <a16:creationId xmlns:a16="http://schemas.microsoft.com/office/drawing/2014/main" id="{4FCFD580-471D-41D1-81C5-AF154B67D8DF}"/>
                </a:ext>
              </a:extLst>
            </p:cNvPr>
            <p:cNvSpPr txBox="1"/>
            <p:nvPr/>
          </p:nvSpPr>
          <p:spPr>
            <a:xfrm rot="5400000">
              <a:off x="7416525" y="1432655"/>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NEHEMIAH</a:t>
              </a:r>
            </a:p>
          </p:txBody>
        </p:sp>
        <p:sp>
          <p:nvSpPr>
            <p:cNvPr id="154" name="TextBox 153">
              <a:extLst>
                <a:ext uri="{FF2B5EF4-FFF2-40B4-BE49-F238E27FC236}">
                  <a16:creationId xmlns:a16="http://schemas.microsoft.com/office/drawing/2014/main" id="{50420EBB-E9A1-4EC7-8052-8C021FC76ADF}"/>
                </a:ext>
              </a:extLst>
            </p:cNvPr>
            <p:cNvSpPr txBox="1"/>
            <p:nvPr/>
          </p:nvSpPr>
          <p:spPr>
            <a:xfrm rot="5400000">
              <a:off x="8019755" y="139983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ESTHER</a:t>
              </a:r>
            </a:p>
          </p:txBody>
        </p:sp>
        <p:sp>
          <p:nvSpPr>
            <p:cNvPr id="155" name="TextBox 154">
              <a:extLst>
                <a:ext uri="{FF2B5EF4-FFF2-40B4-BE49-F238E27FC236}">
                  <a16:creationId xmlns:a16="http://schemas.microsoft.com/office/drawing/2014/main" id="{8F38028B-5757-4903-9AF8-D8CF0B8FC2DD}"/>
                </a:ext>
              </a:extLst>
            </p:cNvPr>
            <p:cNvSpPr txBox="1"/>
            <p:nvPr/>
          </p:nvSpPr>
          <p:spPr>
            <a:xfrm>
              <a:off x="5542285" y="2229142"/>
              <a:ext cx="2201199" cy="26170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HISTORY</a:t>
              </a:r>
            </a:p>
          </p:txBody>
        </p:sp>
      </p:grpSp>
      <p:grpSp>
        <p:nvGrpSpPr>
          <p:cNvPr id="157" name="Group 156">
            <a:extLst>
              <a:ext uri="{FF2B5EF4-FFF2-40B4-BE49-F238E27FC236}">
                <a16:creationId xmlns:a16="http://schemas.microsoft.com/office/drawing/2014/main" id="{48A28B6D-BD57-4BAC-A51F-7B602EA70CC2}"/>
              </a:ext>
            </a:extLst>
          </p:cNvPr>
          <p:cNvGrpSpPr/>
          <p:nvPr/>
        </p:nvGrpSpPr>
        <p:grpSpPr>
          <a:xfrm>
            <a:off x="935480" y="2428635"/>
            <a:ext cx="2672991" cy="2979924"/>
            <a:chOff x="935480" y="2428635"/>
            <a:chExt cx="2672991" cy="2979924"/>
          </a:xfrm>
        </p:grpSpPr>
        <p:sp>
          <p:nvSpPr>
            <p:cNvPr id="159" name="TextBox 158">
              <a:extLst>
                <a:ext uri="{FF2B5EF4-FFF2-40B4-BE49-F238E27FC236}">
                  <a16:creationId xmlns:a16="http://schemas.microsoft.com/office/drawing/2014/main" id="{713510D4-C835-4A40-9BBF-744F22D52463}"/>
                </a:ext>
              </a:extLst>
            </p:cNvPr>
            <p:cNvSpPr txBox="1"/>
            <p:nvPr/>
          </p:nvSpPr>
          <p:spPr>
            <a:xfrm>
              <a:off x="1277824" y="3707614"/>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pic>
          <p:nvPicPr>
            <p:cNvPr id="161" name="Picture 160">
              <a:extLst>
                <a:ext uri="{FF2B5EF4-FFF2-40B4-BE49-F238E27FC236}">
                  <a16:creationId xmlns:a16="http://schemas.microsoft.com/office/drawing/2014/main" id="{17895AFB-5CC2-4D7F-B05C-3140C7EF0F9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6936" y="3727826"/>
              <a:ext cx="2493916" cy="1451551"/>
            </a:xfrm>
            <a:prstGeom prst="rect">
              <a:avLst/>
            </a:prstGeom>
          </p:spPr>
        </p:pic>
        <p:sp>
          <p:nvSpPr>
            <p:cNvPr id="163" name="TextBox 162">
              <a:extLst>
                <a:ext uri="{FF2B5EF4-FFF2-40B4-BE49-F238E27FC236}">
                  <a16:creationId xmlns:a16="http://schemas.microsoft.com/office/drawing/2014/main" id="{23425C73-A763-451A-B230-C9A2DAD7D768}"/>
                </a:ext>
              </a:extLst>
            </p:cNvPr>
            <p:cNvSpPr txBox="1"/>
            <p:nvPr/>
          </p:nvSpPr>
          <p:spPr>
            <a:xfrm>
              <a:off x="1411310" y="4091593"/>
              <a:ext cx="1101723"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Song of</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Solomon</a:t>
              </a:r>
            </a:p>
          </p:txBody>
        </p:sp>
        <p:sp>
          <p:nvSpPr>
            <p:cNvPr id="165" name="TextBox 164">
              <a:extLst>
                <a:ext uri="{FF2B5EF4-FFF2-40B4-BE49-F238E27FC236}">
                  <a16:creationId xmlns:a16="http://schemas.microsoft.com/office/drawing/2014/main" id="{E846953B-E2E0-414B-B118-6378238CD574}"/>
                </a:ext>
              </a:extLst>
            </p:cNvPr>
            <p:cNvSpPr txBox="1"/>
            <p:nvPr/>
          </p:nvSpPr>
          <p:spPr>
            <a:xfrm>
              <a:off x="1210147" y="4747675"/>
              <a:ext cx="143827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Ecclesiastes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7" name="Picture 166">
              <a:extLst>
                <a:ext uri="{FF2B5EF4-FFF2-40B4-BE49-F238E27FC236}">
                  <a16:creationId xmlns:a16="http://schemas.microsoft.com/office/drawing/2014/main" id="{0DDEE308-4750-4E57-8AFA-C78570DCFE90}"/>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35480" y="2428635"/>
              <a:ext cx="2672991" cy="1390650"/>
            </a:xfrm>
            <a:prstGeom prst="rect">
              <a:avLst/>
            </a:prstGeom>
          </p:spPr>
        </p:pic>
        <p:sp>
          <p:nvSpPr>
            <p:cNvPr id="169" name="TextBox 168">
              <a:extLst>
                <a:ext uri="{FF2B5EF4-FFF2-40B4-BE49-F238E27FC236}">
                  <a16:creationId xmlns:a16="http://schemas.microsoft.com/office/drawing/2014/main" id="{7A6161D5-7571-47A5-978D-97B86B5CFA8E}"/>
                </a:ext>
              </a:extLst>
            </p:cNvPr>
            <p:cNvSpPr txBox="1"/>
            <p:nvPr/>
          </p:nvSpPr>
          <p:spPr>
            <a:xfrm>
              <a:off x="1479225" y="2621637"/>
              <a:ext cx="105005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JOB</a:t>
              </a:r>
            </a:p>
          </p:txBody>
        </p:sp>
        <p:sp>
          <p:nvSpPr>
            <p:cNvPr id="171" name="TextBox 170">
              <a:extLst>
                <a:ext uri="{FF2B5EF4-FFF2-40B4-BE49-F238E27FC236}">
                  <a16:creationId xmlns:a16="http://schemas.microsoft.com/office/drawing/2014/main" id="{B93B1BB5-50C0-4D4E-85E6-AAD8A264A7B4}"/>
                </a:ext>
              </a:extLst>
            </p:cNvPr>
            <p:cNvSpPr txBox="1"/>
            <p:nvPr/>
          </p:nvSpPr>
          <p:spPr>
            <a:xfrm>
              <a:off x="1219509" y="2936444"/>
              <a:ext cx="146112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PSALMS</a:t>
              </a:r>
            </a:p>
          </p:txBody>
        </p:sp>
        <p:sp>
          <p:nvSpPr>
            <p:cNvPr id="173" name="TextBox 172">
              <a:extLst>
                <a:ext uri="{FF2B5EF4-FFF2-40B4-BE49-F238E27FC236}">
                  <a16:creationId xmlns:a16="http://schemas.microsoft.com/office/drawing/2014/main" id="{DF7AD67A-ACB9-46E4-826E-CB0EF453EA00}"/>
                </a:ext>
              </a:extLst>
            </p:cNvPr>
            <p:cNvSpPr txBox="1"/>
            <p:nvPr/>
          </p:nvSpPr>
          <p:spPr>
            <a:xfrm>
              <a:off x="1207676" y="3399871"/>
              <a:ext cx="160735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PROVERBS</a:t>
              </a:r>
            </a:p>
          </p:txBody>
        </p:sp>
        <p:sp>
          <p:nvSpPr>
            <p:cNvPr id="175" name="TextBox 174">
              <a:extLst>
                <a:ext uri="{FF2B5EF4-FFF2-40B4-BE49-F238E27FC236}">
                  <a16:creationId xmlns:a16="http://schemas.microsoft.com/office/drawing/2014/main" id="{0F2A0A68-798D-40B6-AD7D-0A93A4B2CF2F}"/>
                </a:ext>
              </a:extLst>
            </p:cNvPr>
            <p:cNvSpPr txBox="1"/>
            <p:nvPr/>
          </p:nvSpPr>
          <p:spPr>
            <a:xfrm>
              <a:off x="1182130" y="5151373"/>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grpSp>
      <p:pic>
        <p:nvPicPr>
          <p:cNvPr id="194" name="Picture 193">
            <a:extLst>
              <a:ext uri="{FF2B5EF4-FFF2-40B4-BE49-F238E27FC236}">
                <a16:creationId xmlns:a16="http://schemas.microsoft.com/office/drawing/2014/main" id="{01F8AE6B-98DA-4BB2-A1CE-7C3D1F391AE1}"/>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358141" y="3712005"/>
            <a:ext cx="5359049" cy="1416490"/>
          </a:xfrm>
          <a:prstGeom prst="rect">
            <a:avLst/>
          </a:prstGeom>
        </p:spPr>
      </p:pic>
      <p:sp>
        <p:nvSpPr>
          <p:cNvPr id="196" name="TextBox 195">
            <a:extLst>
              <a:ext uri="{FF2B5EF4-FFF2-40B4-BE49-F238E27FC236}">
                <a16:creationId xmlns:a16="http://schemas.microsoft.com/office/drawing/2014/main" id="{6731567C-EA12-431D-859F-CF214A9B33E0}"/>
              </a:ext>
            </a:extLst>
          </p:cNvPr>
          <p:cNvSpPr txBox="1"/>
          <p:nvPr/>
        </p:nvSpPr>
        <p:spPr>
          <a:xfrm rot="5400000">
            <a:off x="4260649" y="44752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198" name="TextBox 197">
            <a:extLst>
              <a:ext uri="{FF2B5EF4-FFF2-40B4-BE49-F238E27FC236}">
                <a16:creationId xmlns:a16="http://schemas.microsoft.com/office/drawing/2014/main" id="{1D27537D-5AA8-419E-AFE8-2574681F43D1}"/>
              </a:ext>
            </a:extLst>
          </p:cNvPr>
          <p:cNvSpPr txBox="1"/>
          <p:nvPr/>
        </p:nvSpPr>
        <p:spPr>
          <a:xfrm rot="5400000">
            <a:off x="4664341" y="4412166"/>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00" name="TextBox 199">
            <a:extLst>
              <a:ext uri="{FF2B5EF4-FFF2-40B4-BE49-F238E27FC236}">
                <a16:creationId xmlns:a16="http://schemas.microsoft.com/office/drawing/2014/main" id="{4652616C-D10C-4B94-8717-F9D365C60D9D}"/>
              </a:ext>
            </a:extLst>
          </p:cNvPr>
          <p:cNvSpPr txBox="1"/>
          <p:nvPr/>
        </p:nvSpPr>
        <p:spPr>
          <a:xfrm rot="5400000">
            <a:off x="6023203" y="4408894"/>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02" name="TextBox 201">
            <a:extLst>
              <a:ext uri="{FF2B5EF4-FFF2-40B4-BE49-F238E27FC236}">
                <a16:creationId xmlns:a16="http://schemas.microsoft.com/office/drawing/2014/main" id="{8AB33A52-06A0-4A79-ABBF-A24D69B65453}"/>
              </a:ext>
            </a:extLst>
          </p:cNvPr>
          <p:cNvSpPr txBox="1"/>
          <p:nvPr/>
        </p:nvSpPr>
        <p:spPr>
          <a:xfrm rot="5400000">
            <a:off x="4974841" y="4396641"/>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06" name="TextBox 205">
            <a:extLst>
              <a:ext uri="{FF2B5EF4-FFF2-40B4-BE49-F238E27FC236}">
                <a16:creationId xmlns:a16="http://schemas.microsoft.com/office/drawing/2014/main" id="{14BF6230-46D2-47E6-A4D6-1A5F7A70D59A}"/>
              </a:ext>
            </a:extLst>
          </p:cNvPr>
          <p:cNvSpPr txBox="1"/>
          <p:nvPr/>
        </p:nvSpPr>
        <p:spPr>
          <a:xfrm rot="5400000">
            <a:off x="5794450" y="436096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08" name="TextBox 207">
            <a:extLst>
              <a:ext uri="{FF2B5EF4-FFF2-40B4-BE49-F238E27FC236}">
                <a16:creationId xmlns:a16="http://schemas.microsoft.com/office/drawing/2014/main" id="{A1A2BDDF-95EC-4615-9C32-CA6358C840C5}"/>
              </a:ext>
            </a:extLst>
          </p:cNvPr>
          <p:cNvSpPr txBox="1"/>
          <p:nvPr/>
        </p:nvSpPr>
        <p:spPr>
          <a:xfrm rot="5400000">
            <a:off x="5461379" y="439874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09" name="TextBox 208">
            <a:extLst>
              <a:ext uri="{FF2B5EF4-FFF2-40B4-BE49-F238E27FC236}">
                <a16:creationId xmlns:a16="http://schemas.microsoft.com/office/drawing/2014/main" id="{D4C64890-CCDD-4164-88A0-946330A5FB11}"/>
              </a:ext>
            </a:extLst>
          </p:cNvPr>
          <p:cNvSpPr txBox="1"/>
          <p:nvPr/>
        </p:nvSpPr>
        <p:spPr>
          <a:xfrm rot="5400000">
            <a:off x="6433905" y="4411368"/>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10" name="TextBox 209">
            <a:extLst>
              <a:ext uri="{FF2B5EF4-FFF2-40B4-BE49-F238E27FC236}">
                <a16:creationId xmlns:a16="http://schemas.microsoft.com/office/drawing/2014/main" id="{A7F66A62-59C7-46D5-A83E-4630D37757C6}"/>
              </a:ext>
            </a:extLst>
          </p:cNvPr>
          <p:cNvSpPr txBox="1"/>
          <p:nvPr/>
        </p:nvSpPr>
        <p:spPr>
          <a:xfrm rot="5400000">
            <a:off x="6967970" y="4450801"/>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11" name="TextBox 210">
            <a:extLst>
              <a:ext uri="{FF2B5EF4-FFF2-40B4-BE49-F238E27FC236}">
                <a16:creationId xmlns:a16="http://schemas.microsoft.com/office/drawing/2014/main" id="{150AF4A7-0C41-4258-B75F-E16B45155507}"/>
              </a:ext>
            </a:extLst>
          </p:cNvPr>
          <p:cNvSpPr txBox="1"/>
          <p:nvPr/>
        </p:nvSpPr>
        <p:spPr>
          <a:xfrm rot="5400000">
            <a:off x="7234803" y="442812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12" name="TextBox 211">
            <a:extLst>
              <a:ext uri="{FF2B5EF4-FFF2-40B4-BE49-F238E27FC236}">
                <a16:creationId xmlns:a16="http://schemas.microsoft.com/office/drawing/2014/main" id="{BE2C3F0D-56E2-42C0-9CC4-D93047C3D1DB}"/>
              </a:ext>
            </a:extLst>
          </p:cNvPr>
          <p:cNvSpPr txBox="1"/>
          <p:nvPr/>
        </p:nvSpPr>
        <p:spPr>
          <a:xfrm rot="5400000">
            <a:off x="7794491" y="436986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13" name="TextBox 212">
            <a:extLst>
              <a:ext uri="{FF2B5EF4-FFF2-40B4-BE49-F238E27FC236}">
                <a16:creationId xmlns:a16="http://schemas.microsoft.com/office/drawing/2014/main" id="{826BEF65-DC8F-416E-95E1-4D7FE96BCD28}"/>
              </a:ext>
            </a:extLst>
          </p:cNvPr>
          <p:cNvSpPr txBox="1"/>
          <p:nvPr/>
        </p:nvSpPr>
        <p:spPr>
          <a:xfrm>
            <a:off x="4799610"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14" name="TextBox 213">
            <a:extLst>
              <a:ext uri="{FF2B5EF4-FFF2-40B4-BE49-F238E27FC236}">
                <a16:creationId xmlns:a16="http://schemas.microsoft.com/office/drawing/2014/main" id="{78D7020D-BD0E-481E-BD41-3AB782B68034}"/>
              </a:ext>
            </a:extLst>
          </p:cNvPr>
          <p:cNvSpPr txBox="1"/>
          <p:nvPr/>
        </p:nvSpPr>
        <p:spPr>
          <a:xfrm rot="5400000">
            <a:off x="3468341" y="437023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15" name="TextBox 214">
            <a:extLst>
              <a:ext uri="{FF2B5EF4-FFF2-40B4-BE49-F238E27FC236}">
                <a16:creationId xmlns:a16="http://schemas.microsoft.com/office/drawing/2014/main" id="{96C91510-F682-47CA-BF5D-A1B5A5DC27F4}"/>
              </a:ext>
            </a:extLst>
          </p:cNvPr>
          <p:cNvSpPr txBox="1"/>
          <p:nvPr/>
        </p:nvSpPr>
        <p:spPr>
          <a:xfrm rot="5400000">
            <a:off x="3850498" y="444330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nvGrpSpPr>
          <p:cNvPr id="216" name="Group 215">
            <a:extLst>
              <a:ext uri="{FF2B5EF4-FFF2-40B4-BE49-F238E27FC236}">
                <a16:creationId xmlns:a16="http://schemas.microsoft.com/office/drawing/2014/main" id="{098DE9CD-ACC8-4F77-9CFE-1CB5FDD2C3FA}"/>
              </a:ext>
            </a:extLst>
          </p:cNvPr>
          <p:cNvGrpSpPr/>
          <p:nvPr/>
        </p:nvGrpSpPr>
        <p:grpSpPr>
          <a:xfrm>
            <a:off x="799419" y="5445310"/>
            <a:ext cx="1470862" cy="1424717"/>
            <a:chOff x="799419" y="5445310"/>
            <a:chExt cx="1470862" cy="1424717"/>
          </a:xfrm>
        </p:grpSpPr>
        <p:grpSp>
          <p:nvGrpSpPr>
            <p:cNvPr id="217" name="Group 216">
              <a:extLst>
                <a:ext uri="{FF2B5EF4-FFF2-40B4-BE49-F238E27FC236}">
                  <a16:creationId xmlns:a16="http://schemas.microsoft.com/office/drawing/2014/main" id="{ECE08103-C18B-455E-BAF5-7D18395C2413}"/>
                </a:ext>
              </a:extLst>
            </p:cNvPr>
            <p:cNvGrpSpPr/>
            <p:nvPr/>
          </p:nvGrpSpPr>
          <p:grpSpPr>
            <a:xfrm>
              <a:off x="810078" y="5445310"/>
              <a:ext cx="1446254" cy="1177025"/>
              <a:chOff x="1233572" y="5387254"/>
              <a:chExt cx="1446254" cy="1177025"/>
            </a:xfrm>
          </p:grpSpPr>
          <p:pic>
            <p:nvPicPr>
              <p:cNvPr id="219" name="Picture 218">
                <a:extLst>
                  <a:ext uri="{FF2B5EF4-FFF2-40B4-BE49-F238E27FC236}">
                    <a16:creationId xmlns:a16="http://schemas.microsoft.com/office/drawing/2014/main" id="{C01CF647-EDFC-4EC7-8531-856BB1DD0B2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97661" y="5387254"/>
                <a:ext cx="1382165" cy="1177025"/>
              </a:xfrm>
              <a:prstGeom prst="rect">
                <a:avLst/>
              </a:prstGeom>
            </p:spPr>
          </p:pic>
          <p:sp>
            <p:nvSpPr>
              <p:cNvPr id="220" name="TextBox 219">
                <a:extLst>
                  <a:ext uri="{FF2B5EF4-FFF2-40B4-BE49-F238E27FC236}">
                    <a16:creationId xmlns:a16="http://schemas.microsoft.com/office/drawing/2014/main" id="{4F0E4BAB-D335-4052-A93F-BF08B06A7B21}"/>
                  </a:ext>
                </a:extLst>
              </p:cNvPr>
              <p:cNvSpPr txBox="1"/>
              <p:nvPr/>
            </p:nvSpPr>
            <p:spPr>
              <a:xfrm>
                <a:off x="1268791" y="5476252"/>
                <a:ext cx="12191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MATTHEW</a:t>
                </a:r>
              </a:p>
            </p:txBody>
          </p:sp>
          <p:sp>
            <p:nvSpPr>
              <p:cNvPr id="221" name="TextBox 220">
                <a:extLst>
                  <a:ext uri="{FF2B5EF4-FFF2-40B4-BE49-F238E27FC236}">
                    <a16:creationId xmlns:a16="http://schemas.microsoft.com/office/drawing/2014/main" id="{62EE4FC9-64B3-4733-9F40-B19A3776D473}"/>
                  </a:ext>
                </a:extLst>
              </p:cNvPr>
              <p:cNvSpPr txBox="1"/>
              <p:nvPr/>
            </p:nvSpPr>
            <p:spPr>
              <a:xfrm>
                <a:off x="1233573" y="5744736"/>
                <a:ext cx="118370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MARK</a:t>
                </a:r>
              </a:p>
            </p:txBody>
          </p:sp>
          <p:sp>
            <p:nvSpPr>
              <p:cNvPr id="222" name="TextBox 221">
                <a:extLst>
                  <a:ext uri="{FF2B5EF4-FFF2-40B4-BE49-F238E27FC236}">
                    <a16:creationId xmlns:a16="http://schemas.microsoft.com/office/drawing/2014/main" id="{C729C4E7-E94A-4325-883D-FF4F1E456488}"/>
                  </a:ext>
                </a:extLst>
              </p:cNvPr>
              <p:cNvSpPr txBox="1"/>
              <p:nvPr/>
            </p:nvSpPr>
            <p:spPr>
              <a:xfrm>
                <a:off x="1233572" y="5994993"/>
                <a:ext cx="118370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LUKE</a:t>
                </a:r>
              </a:p>
            </p:txBody>
          </p:sp>
          <p:sp>
            <p:nvSpPr>
              <p:cNvPr id="223" name="TextBox 222">
                <a:extLst>
                  <a:ext uri="{FF2B5EF4-FFF2-40B4-BE49-F238E27FC236}">
                    <a16:creationId xmlns:a16="http://schemas.microsoft.com/office/drawing/2014/main" id="{8601B87A-7B28-42ED-B1F8-CA08483CAC48}"/>
                  </a:ext>
                </a:extLst>
              </p:cNvPr>
              <p:cNvSpPr txBox="1"/>
              <p:nvPr/>
            </p:nvSpPr>
            <p:spPr>
              <a:xfrm>
                <a:off x="1317752" y="6272530"/>
                <a:ext cx="111375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JOHN</a:t>
                </a:r>
              </a:p>
            </p:txBody>
          </p:sp>
        </p:grpSp>
        <p:sp>
          <p:nvSpPr>
            <p:cNvPr id="218" name="TextBox 217">
              <a:extLst>
                <a:ext uri="{FF2B5EF4-FFF2-40B4-BE49-F238E27FC236}">
                  <a16:creationId xmlns:a16="http://schemas.microsoft.com/office/drawing/2014/main" id="{F03E55FB-832F-4085-B274-C33EF7C85B7E}"/>
                </a:ext>
              </a:extLst>
            </p:cNvPr>
            <p:cNvSpPr txBox="1"/>
            <p:nvPr/>
          </p:nvSpPr>
          <p:spPr>
            <a:xfrm>
              <a:off x="799419" y="6612841"/>
              <a:ext cx="1470862"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GOSPELS</a:t>
              </a:r>
            </a:p>
          </p:txBody>
        </p:sp>
      </p:grpSp>
      <p:grpSp>
        <p:nvGrpSpPr>
          <p:cNvPr id="224" name="Group 223">
            <a:extLst>
              <a:ext uri="{FF2B5EF4-FFF2-40B4-BE49-F238E27FC236}">
                <a16:creationId xmlns:a16="http://schemas.microsoft.com/office/drawing/2014/main" id="{96963472-4CCB-4B12-BC3E-17B6F6DCF774}"/>
              </a:ext>
            </a:extLst>
          </p:cNvPr>
          <p:cNvGrpSpPr/>
          <p:nvPr/>
        </p:nvGrpSpPr>
        <p:grpSpPr>
          <a:xfrm>
            <a:off x="2055585" y="5313617"/>
            <a:ext cx="1340159" cy="1559048"/>
            <a:chOff x="2055585" y="5313617"/>
            <a:chExt cx="1340159" cy="1559048"/>
          </a:xfrm>
        </p:grpSpPr>
        <p:sp>
          <p:nvSpPr>
            <p:cNvPr id="225" name="TextBox 224">
              <a:extLst>
                <a:ext uri="{FF2B5EF4-FFF2-40B4-BE49-F238E27FC236}">
                  <a16:creationId xmlns:a16="http://schemas.microsoft.com/office/drawing/2014/main" id="{B834C877-007D-47CC-A4B6-75FD8A2F3E3E}"/>
                </a:ext>
              </a:extLst>
            </p:cNvPr>
            <p:cNvSpPr txBox="1"/>
            <p:nvPr/>
          </p:nvSpPr>
          <p:spPr>
            <a:xfrm>
              <a:off x="2055585" y="6615479"/>
              <a:ext cx="1340159"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HISTORY</a:t>
              </a:r>
            </a:p>
          </p:txBody>
        </p:sp>
        <p:pic>
          <p:nvPicPr>
            <p:cNvPr id="226" name="Picture 225">
              <a:extLst>
                <a:ext uri="{FF2B5EF4-FFF2-40B4-BE49-F238E27FC236}">
                  <a16:creationId xmlns:a16="http://schemas.microsoft.com/office/drawing/2014/main" id="{2C40A523-4CB9-4E6E-BD8A-4E9204FB0E96}"/>
                </a:ext>
              </a:extLst>
            </p:cNvPr>
            <p:cNvPicPr>
              <a:picLocks noChangeAspect="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217557" y="5313617"/>
              <a:ext cx="800100" cy="1338377"/>
            </a:xfrm>
            <a:prstGeom prst="rect">
              <a:avLst/>
            </a:prstGeom>
          </p:spPr>
        </p:pic>
        <p:sp>
          <p:nvSpPr>
            <p:cNvPr id="227" name="TextBox 226">
              <a:extLst>
                <a:ext uri="{FF2B5EF4-FFF2-40B4-BE49-F238E27FC236}">
                  <a16:creationId xmlns:a16="http://schemas.microsoft.com/office/drawing/2014/main" id="{DA76DF6F-B463-4E24-9D73-9EE57432A058}"/>
                </a:ext>
              </a:extLst>
            </p:cNvPr>
            <p:cNvSpPr txBox="1"/>
            <p:nvPr/>
          </p:nvSpPr>
          <p:spPr>
            <a:xfrm rot="5400000">
              <a:off x="1909070" y="5837133"/>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ACTS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8" name="Group 227">
            <a:extLst>
              <a:ext uri="{FF2B5EF4-FFF2-40B4-BE49-F238E27FC236}">
                <a16:creationId xmlns:a16="http://schemas.microsoft.com/office/drawing/2014/main" id="{4C2E3084-B6B4-4CB2-819F-FCB9CBD4540F}"/>
              </a:ext>
            </a:extLst>
          </p:cNvPr>
          <p:cNvGrpSpPr/>
          <p:nvPr/>
        </p:nvGrpSpPr>
        <p:grpSpPr>
          <a:xfrm>
            <a:off x="3132747" y="5174707"/>
            <a:ext cx="3309323" cy="1713951"/>
            <a:chOff x="3116705" y="5174707"/>
            <a:chExt cx="3309323" cy="1713951"/>
          </a:xfrm>
        </p:grpSpPr>
        <p:sp>
          <p:nvSpPr>
            <p:cNvPr id="229" name="TextBox 228">
              <a:extLst>
                <a:ext uri="{FF2B5EF4-FFF2-40B4-BE49-F238E27FC236}">
                  <a16:creationId xmlns:a16="http://schemas.microsoft.com/office/drawing/2014/main" id="{CE1E1C6B-BE00-4D89-B04A-3C9F9C060047}"/>
                </a:ext>
              </a:extLst>
            </p:cNvPr>
            <p:cNvSpPr txBox="1"/>
            <p:nvPr/>
          </p:nvSpPr>
          <p:spPr>
            <a:xfrm>
              <a:off x="3411613" y="6631472"/>
              <a:ext cx="2396999"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PAULINE EPISTLES</a:t>
              </a:r>
            </a:p>
          </p:txBody>
        </p:sp>
        <p:pic>
          <p:nvPicPr>
            <p:cNvPr id="230" name="Picture 229">
              <a:extLst>
                <a:ext uri="{FF2B5EF4-FFF2-40B4-BE49-F238E27FC236}">
                  <a16:creationId xmlns:a16="http://schemas.microsoft.com/office/drawing/2014/main" id="{976D1851-E5ED-4299-9F20-AD8190DE0007}"/>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33368" y="5174707"/>
              <a:ext cx="3292660" cy="1481719"/>
            </a:xfrm>
            <a:prstGeom prst="rect">
              <a:avLst/>
            </a:prstGeom>
          </p:spPr>
        </p:pic>
        <p:sp>
          <p:nvSpPr>
            <p:cNvPr id="231" name="TextBox 230">
              <a:extLst>
                <a:ext uri="{FF2B5EF4-FFF2-40B4-BE49-F238E27FC236}">
                  <a16:creationId xmlns:a16="http://schemas.microsoft.com/office/drawing/2014/main" id="{C6232EF0-BDEF-4448-8701-6BA8F9EC5332}"/>
                </a:ext>
              </a:extLst>
            </p:cNvPr>
            <p:cNvSpPr txBox="1"/>
            <p:nvPr/>
          </p:nvSpPr>
          <p:spPr>
            <a:xfrm rot="5400000">
              <a:off x="2702593" y="5895513"/>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ROMANS</a:t>
              </a:r>
            </a:p>
          </p:txBody>
        </p:sp>
        <p:sp>
          <p:nvSpPr>
            <p:cNvPr id="232" name="TextBox 231">
              <a:extLst>
                <a:ext uri="{FF2B5EF4-FFF2-40B4-BE49-F238E27FC236}">
                  <a16:creationId xmlns:a16="http://schemas.microsoft.com/office/drawing/2014/main" id="{7C4966C8-CEDD-4F22-BAC1-A79A68259C88}"/>
                </a:ext>
              </a:extLst>
            </p:cNvPr>
            <p:cNvSpPr txBox="1"/>
            <p:nvPr/>
          </p:nvSpPr>
          <p:spPr>
            <a:xfrm rot="5400000">
              <a:off x="2920531" y="5879051"/>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COR</a:t>
              </a:r>
            </a:p>
          </p:txBody>
        </p:sp>
        <p:sp>
          <p:nvSpPr>
            <p:cNvPr id="233" name="TextBox 232">
              <a:extLst>
                <a:ext uri="{FF2B5EF4-FFF2-40B4-BE49-F238E27FC236}">
                  <a16:creationId xmlns:a16="http://schemas.microsoft.com/office/drawing/2014/main" id="{4863E1F0-55C7-4DA9-8C9E-2AB0AEE6C498}"/>
                </a:ext>
              </a:extLst>
            </p:cNvPr>
            <p:cNvSpPr txBox="1"/>
            <p:nvPr/>
          </p:nvSpPr>
          <p:spPr>
            <a:xfrm rot="5400000">
              <a:off x="3170671" y="5904059"/>
              <a:ext cx="10854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COR</a:t>
              </a:r>
            </a:p>
          </p:txBody>
        </p:sp>
        <p:sp>
          <p:nvSpPr>
            <p:cNvPr id="234" name="TextBox 233">
              <a:extLst>
                <a:ext uri="{FF2B5EF4-FFF2-40B4-BE49-F238E27FC236}">
                  <a16:creationId xmlns:a16="http://schemas.microsoft.com/office/drawing/2014/main" id="{9F22725E-D5BF-45E0-BA5A-F18BB994DE30}"/>
                </a:ext>
              </a:extLst>
            </p:cNvPr>
            <p:cNvSpPr txBox="1"/>
            <p:nvPr/>
          </p:nvSpPr>
          <p:spPr>
            <a:xfrm rot="5400000">
              <a:off x="5153960" y="5931906"/>
              <a:ext cx="1265292"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TIMOTHY</a:t>
              </a:r>
            </a:p>
          </p:txBody>
        </p:sp>
        <p:sp>
          <p:nvSpPr>
            <p:cNvPr id="235" name="TextBox 234">
              <a:extLst>
                <a:ext uri="{FF2B5EF4-FFF2-40B4-BE49-F238E27FC236}">
                  <a16:creationId xmlns:a16="http://schemas.microsoft.com/office/drawing/2014/main" id="{353CC073-8D21-455C-964D-BA6C780CB914}"/>
                </a:ext>
              </a:extLst>
            </p:cNvPr>
            <p:cNvSpPr txBox="1"/>
            <p:nvPr/>
          </p:nvSpPr>
          <p:spPr>
            <a:xfrm rot="5400000">
              <a:off x="3335751" y="5972892"/>
              <a:ext cx="1270878"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GALATIANS</a:t>
              </a:r>
            </a:p>
          </p:txBody>
        </p:sp>
        <p:sp>
          <p:nvSpPr>
            <p:cNvPr id="236" name="TextBox 235">
              <a:extLst>
                <a:ext uri="{FF2B5EF4-FFF2-40B4-BE49-F238E27FC236}">
                  <a16:creationId xmlns:a16="http://schemas.microsoft.com/office/drawing/2014/main" id="{676B3709-8BCF-4312-A6DA-E95EB4E7243B}"/>
                </a:ext>
              </a:extLst>
            </p:cNvPr>
            <p:cNvSpPr txBox="1"/>
            <p:nvPr/>
          </p:nvSpPr>
          <p:spPr>
            <a:xfrm rot="5400000">
              <a:off x="4910470" y="5895513"/>
              <a:ext cx="1246736"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TIMOTHY</a:t>
              </a:r>
            </a:p>
          </p:txBody>
        </p:sp>
        <p:sp>
          <p:nvSpPr>
            <p:cNvPr id="237" name="TextBox 236">
              <a:extLst>
                <a:ext uri="{FF2B5EF4-FFF2-40B4-BE49-F238E27FC236}">
                  <a16:creationId xmlns:a16="http://schemas.microsoft.com/office/drawing/2014/main" id="{CCC6CA14-773D-418E-9201-8B82900340C8}"/>
                </a:ext>
              </a:extLst>
            </p:cNvPr>
            <p:cNvSpPr txBox="1"/>
            <p:nvPr/>
          </p:nvSpPr>
          <p:spPr>
            <a:xfrm rot="5400000">
              <a:off x="3621140" y="5951546"/>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EPHESIANS</a:t>
              </a:r>
            </a:p>
          </p:txBody>
        </p:sp>
        <p:sp>
          <p:nvSpPr>
            <p:cNvPr id="238" name="TextBox 237">
              <a:extLst>
                <a:ext uri="{FF2B5EF4-FFF2-40B4-BE49-F238E27FC236}">
                  <a16:creationId xmlns:a16="http://schemas.microsoft.com/office/drawing/2014/main" id="{EAF6F246-DFF1-4834-8FAC-CAB020AA7175}"/>
                </a:ext>
              </a:extLst>
            </p:cNvPr>
            <p:cNvSpPr txBox="1"/>
            <p:nvPr/>
          </p:nvSpPr>
          <p:spPr>
            <a:xfrm rot="5400000">
              <a:off x="5479588" y="5983892"/>
              <a:ext cx="108547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TITUS</a:t>
              </a:r>
            </a:p>
          </p:txBody>
        </p:sp>
        <p:sp>
          <p:nvSpPr>
            <p:cNvPr id="239" name="TextBox 238">
              <a:extLst>
                <a:ext uri="{FF2B5EF4-FFF2-40B4-BE49-F238E27FC236}">
                  <a16:creationId xmlns:a16="http://schemas.microsoft.com/office/drawing/2014/main" id="{8F9EC4BB-EDC2-4C10-9C51-DCE9033046D5}"/>
                </a:ext>
              </a:extLst>
            </p:cNvPr>
            <p:cNvSpPr txBox="1"/>
            <p:nvPr/>
          </p:nvSpPr>
          <p:spPr>
            <a:xfrm rot="5400000">
              <a:off x="5671527" y="5868211"/>
              <a:ext cx="1190134"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PHILEMON</a:t>
              </a:r>
            </a:p>
          </p:txBody>
        </p:sp>
        <p:sp>
          <p:nvSpPr>
            <p:cNvPr id="240" name="TextBox 239">
              <a:extLst>
                <a:ext uri="{FF2B5EF4-FFF2-40B4-BE49-F238E27FC236}">
                  <a16:creationId xmlns:a16="http://schemas.microsoft.com/office/drawing/2014/main" id="{EA19EB33-B427-4A7C-A5F1-777E7A8F4DF4}"/>
                </a:ext>
              </a:extLst>
            </p:cNvPr>
            <p:cNvSpPr txBox="1"/>
            <p:nvPr/>
          </p:nvSpPr>
          <p:spPr>
            <a:xfrm rot="5400000">
              <a:off x="3785496" y="5921696"/>
              <a:ext cx="129409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PHILIPPIANS</a:t>
              </a:r>
            </a:p>
          </p:txBody>
        </p:sp>
        <p:sp>
          <p:nvSpPr>
            <p:cNvPr id="241" name="TextBox 240">
              <a:extLst>
                <a:ext uri="{FF2B5EF4-FFF2-40B4-BE49-F238E27FC236}">
                  <a16:creationId xmlns:a16="http://schemas.microsoft.com/office/drawing/2014/main" id="{359B7024-52F5-42CA-BF09-5C72E747B76E}"/>
                </a:ext>
              </a:extLst>
            </p:cNvPr>
            <p:cNvSpPr txBox="1"/>
            <p:nvPr/>
          </p:nvSpPr>
          <p:spPr>
            <a:xfrm rot="5400000">
              <a:off x="4380566" y="5898089"/>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THES</a:t>
              </a:r>
            </a:p>
          </p:txBody>
        </p:sp>
        <p:sp>
          <p:nvSpPr>
            <p:cNvPr id="242" name="TextBox 241">
              <a:extLst>
                <a:ext uri="{FF2B5EF4-FFF2-40B4-BE49-F238E27FC236}">
                  <a16:creationId xmlns:a16="http://schemas.microsoft.com/office/drawing/2014/main" id="{737F6169-9956-4C57-B305-0905A4D414E5}"/>
                </a:ext>
              </a:extLst>
            </p:cNvPr>
            <p:cNvSpPr txBox="1"/>
            <p:nvPr/>
          </p:nvSpPr>
          <p:spPr>
            <a:xfrm rot="5400000">
              <a:off x="4627687" y="5893386"/>
              <a:ext cx="1188575"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THES</a:t>
              </a:r>
            </a:p>
          </p:txBody>
        </p:sp>
        <p:sp>
          <p:nvSpPr>
            <p:cNvPr id="243" name="TextBox 242">
              <a:extLst>
                <a:ext uri="{FF2B5EF4-FFF2-40B4-BE49-F238E27FC236}">
                  <a16:creationId xmlns:a16="http://schemas.microsoft.com/office/drawing/2014/main" id="{D9ED42A6-6210-4FDB-865D-2FF952813680}"/>
                </a:ext>
              </a:extLst>
            </p:cNvPr>
            <p:cNvSpPr txBox="1"/>
            <p:nvPr/>
          </p:nvSpPr>
          <p:spPr>
            <a:xfrm rot="5400000">
              <a:off x="4053814" y="5959815"/>
              <a:ext cx="1294096" cy="25725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COLOSSIANS</a:t>
              </a:r>
            </a:p>
          </p:txBody>
        </p:sp>
      </p:grpSp>
      <p:grpSp>
        <p:nvGrpSpPr>
          <p:cNvPr id="6" name="Group 5">
            <a:extLst>
              <a:ext uri="{FF2B5EF4-FFF2-40B4-BE49-F238E27FC236}">
                <a16:creationId xmlns:a16="http://schemas.microsoft.com/office/drawing/2014/main" id="{2572DCC5-A30B-4C9B-8158-B9CCDB9DDE19}"/>
              </a:ext>
            </a:extLst>
          </p:cNvPr>
          <p:cNvGrpSpPr/>
          <p:nvPr/>
        </p:nvGrpSpPr>
        <p:grpSpPr>
          <a:xfrm>
            <a:off x="3925243" y="2348979"/>
            <a:ext cx="4724400" cy="1485900"/>
            <a:chOff x="3684613" y="2348979"/>
            <a:chExt cx="4724400" cy="1485900"/>
          </a:xfrm>
        </p:grpSpPr>
        <p:pic>
          <p:nvPicPr>
            <p:cNvPr id="5" name="Picture 4">
              <a:extLst>
                <a:ext uri="{FF2B5EF4-FFF2-40B4-BE49-F238E27FC236}">
                  <a16:creationId xmlns:a16="http://schemas.microsoft.com/office/drawing/2014/main" id="{DD7D278A-7F90-4712-803F-E41DA85E6A14}"/>
                </a:ext>
              </a:extLst>
            </p:cNvPr>
            <p:cNvPicPr>
              <a:picLocks noChangeAspect="1"/>
            </p:cNvPicPr>
            <p:nvPr/>
          </p:nvPicPr>
          <p:blipFill>
            <a:blip r:embed="rId15">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177" name="Group 176">
              <a:extLst>
                <a:ext uri="{FF2B5EF4-FFF2-40B4-BE49-F238E27FC236}">
                  <a16:creationId xmlns:a16="http://schemas.microsoft.com/office/drawing/2014/main" id="{73408853-FA29-46E0-819F-BC062C6F8E53}"/>
                </a:ext>
              </a:extLst>
            </p:cNvPr>
            <p:cNvGrpSpPr/>
            <p:nvPr/>
          </p:nvGrpSpPr>
          <p:grpSpPr>
            <a:xfrm>
              <a:off x="3981544" y="2438534"/>
              <a:ext cx="4135387" cy="1388258"/>
              <a:chOff x="3917376" y="2422492"/>
              <a:chExt cx="4135387" cy="1388258"/>
            </a:xfrm>
          </p:grpSpPr>
          <p:sp>
            <p:nvSpPr>
              <p:cNvPr id="183" name="TextBox 182">
                <a:extLst>
                  <a:ext uri="{FF2B5EF4-FFF2-40B4-BE49-F238E27FC236}">
                    <a16:creationId xmlns:a16="http://schemas.microsoft.com/office/drawing/2014/main" id="{51E47E83-7146-472B-A24A-D4F2AF6A8233}"/>
                  </a:ext>
                </a:extLst>
              </p:cNvPr>
              <p:cNvSpPr txBox="1"/>
              <p:nvPr/>
            </p:nvSpPr>
            <p:spPr>
              <a:xfrm rot="5400000">
                <a:off x="3423679" y="3013400"/>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ISAIAH</a:t>
                </a:r>
              </a:p>
            </p:txBody>
          </p:sp>
          <p:sp>
            <p:nvSpPr>
              <p:cNvPr id="185" name="TextBox 184">
                <a:extLst>
                  <a:ext uri="{FF2B5EF4-FFF2-40B4-BE49-F238E27FC236}">
                    <a16:creationId xmlns:a16="http://schemas.microsoft.com/office/drawing/2014/main" id="{B86AF18B-8D3F-440E-8CA2-DE19D1DE4267}"/>
                  </a:ext>
                </a:extLst>
              </p:cNvPr>
              <p:cNvSpPr txBox="1"/>
              <p:nvPr/>
            </p:nvSpPr>
            <p:spPr>
              <a:xfrm rot="5400000">
                <a:off x="4378170" y="2972435"/>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JEREMIAH</a:t>
                </a:r>
              </a:p>
            </p:txBody>
          </p:sp>
          <p:sp>
            <p:nvSpPr>
              <p:cNvPr id="186" name="TextBox 185">
                <a:extLst>
                  <a:ext uri="{FF2B5EF4-FFF2-40B4-BE49-F238E27FC236}">
                    <a16:creationId xmlns:a16="http://schemas.microsoft.com/office/drawing/2014/main" id="{98FD861A-AC77-4FE9-9086-214BE6D9444C}"/>
                  </a:ext>
                </a:extLst>
              </p:cNvPr>
              <p:cNvSpPr txBox="1"/>
              <p:nvPr/>
            </p:nvSpPr>
            <p:spPr>
              <a:xfrm rot="5400000">
                <a:off x="5454001" y="2879159"/>
                <a:ext cx="1085474"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LAMENTATIONS</a:t>
                </a:r>
              </a:p>
            </p:txBody>
          </p:sp>
          <p:sp>
            <p:nvSpPr>
              <p:cNvPr id="188" name="TextBox 187">
                <a:extLst>
                  <a:ext uri="{FF2B5EF4-FFF2-40B4-BE49-F238E27FC236}">
                    <a16:creationId xmlns:a16="http://schemas.microsoft.com/office/drawing/2014/main" id="{92179EE2-9F76-421D-A86E-712BF49C54AA}"/>
                  </a:ext>
                </a:extLst>
              </p:cNvPr>
              <p:cNvSpPr txBox="1"/>
              <p:nvPr/>
            </p:nvSpPr>
            <p:spPr>
              <a:xfrm rot="5400000">
                <a:off x="6277949" y="297767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EZEKIEL</a:t>
                </a:r>
              </a:p>
            </p:txBody>
          </p:sp>
          <p:sp>
            <p:nvSpPr>
              <p:cNvPr id="190" name="TextBox 189">
                <a:extLst>
                  <a:ext uri="{FF2B5EF4-FFF2-40B4-BE49-F238E27FC236}">
                    <a16:creationId xmlns:a16="http://schemas.microsoft.com/office/drawing/2014/main" id="{FD1CE51C-4405-4D79-89CC-CFA1DFEC1A1B}"/>
                  </a:ext>
                </a:extLst>
              </p:cNvPr>
              <p:cNvSpPr txBox="1"/>
              <p:nvPr/>
            </p:nvSpPr>
            <p:spPr>
              <a:xfrm rot="5400000">
                <a:off x="7371078" y="2994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DANIEL</a:t>
                </a:r>
              </a:p>
            </p:txBody>
          </p:sp>
        </p:grpSp>
      </p:grpSp>
      <p:sp>
        <p:nvSpPr>
          <p:cNvPr id="179" name="TextBox 178">
            <a:extLst>
              <a:ext uri="{FF2B5EF4-FFF2-40B4-BE49-F238E27FC236}">
                <a16:creationId xmlns:a16="http://schemas.microsoft.com/office/drawing/2014/main" id="{1701A4CC-99D6-471E-AE40-A65493CE41FF}"/>
              </a:ext>
            </a:extLst>
          </p:cNvPr>
          <p:cNvSpPr txBox="1"/>
          <p:nvPr/>
        </p:nvSpPr>
        <p:spPr>
          <a:xfrm>
            <a:off x="4835738" y="3733609"/>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MAJOR PROPHETS</a:t>
            </a:r>
          </a:p>
        </p:txBody>
      </p:sp>
      <p:sp>
        <p:nvSpPr>
          <p:cNvPr id="110" name="Rectangle: Rounded Corners 109">
            <a:extLst>
              <a:ext uri="{FF2B5EF4-FFF2-40B4-BE49-F238E27FC236}">
                <a16:creationId xmlns:a16="http://schemas.microsoft.com/office/drawing/2014/main" id="{606354C5-2ABC-4974-A240-0D2715438860}"/>
              </a:ext>
            </a:extLst>
          </p:cNvPr>
          <p:cNvSpPr/>
          <p:nvPr/>
        </p:nvSpPr>
        <p:spPr bwMode="auto">
          <a:xfrm rot="5400000">
            <a:off x="5540116" y="1326830"/>
            <a:ext cx="1508950" cy="379796"/>
          </a:xfrm>
          <a:prstGeom prst="roundRect">
            <a:avLst/>
          </a:prstGeom>
          <a:noFill/>
          <a:ln w="76200" cap="flat" cmpd="sng" algn="ctr">
            <a:solidFill>
              <a:srgbClr val="C90506"/>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48776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76F703-D9B6-428F-A450-3994C952624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 y="3344017"/>
            <a:ext cx="9144000" cy="1927392"/>
          </a:xfrm>
          <a:prstGeom prst="rect">
            <a:avLst/>
          </a:prstGeom>
        </p:spPr>
      </p:pic>
      <p:sp>
        <p:nvSpPr>
          <p:cNvPr id="22" name="Text Box 7">
            <a:extLst>
              <a:ext uri="{FF2B5EF4-FFF2-40B4-BE49-F238E27FC236}">
                <a16:creationId xmlns:a16="http://schemas.microsoft.com/office/drawing/2014/main" id="{08A53903-E764-4094-A084-FC60C7E96066}"/>
              </a:ext>
            </a:extLst>
          </p:cNvPr>
          <p:cNvSpPr txBox="1">
            <a:spLocks noChangeArrowheads="1"/>
          </p:cNvSpPr>
          <p:nvPr/>
        </p:nvSpPr>
        <p:spPr bwMode="auto">
          <a:xfrm rot="18900000">
            <a:off x="-64376" y="5532007"/>
            <a:ext cx="1582484"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ＭＳ Ｐゴシック" charset="0"/>
              </a:rPr>
              <a:t>Beginnings</a:t>
            </a:r>
          </a:p>
        </p:txBody>
      </p:sp>
      <p:sp>
        <p:nvSpPr>
          <p:cNvPr id="23" name="Text Box 8">
            <a:extLst>
              <a:ext uri="{FF2B5EF4-FFF2-40B4-BE49-F238E27FC236}">
                <a16:creationId xmlns:a16="http://schemas.microsoft.com/office/drawing/2014/main" id="{68AD9FE2-86BC-4D86-AF62-9C29BC405358}"/>
              </a:ext>
            </a:extLst>
          </p:cNvPr>
          <p:cNvSpPr txBox="1">
            <a:spLocks noChangeArrowheads="1"/>
          </p:cNvSpPr>
          <p:nvPr/>
        </p:nvSpPr>
        <p:spPr bwMode="auto">
          <a:xfrm rot="18900000">
            <a:off x="717656" y="5445711"/>
            <a:ext cx="1438214"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ＭＳ Ｐゴシック" charset="0"/>
              </a:rPr>
              <a:t>Patriarchs</a:t>
            </a:r>
          </a:p>
        </p:txBody>
      </p:sp>
      <p:sp>
        <p:nvSpPr>
          <p:cNvPr id="32" name="Text Box 18">
            <a:extLst>
              <a:ext uri="{FF2B5EF4-FFF2-40B4-BE49-F238E27FC236}">
                <a16:creationId xmlns:a16="http://schemas.microsoft.com/office/drawing/2014/main" id="{14E0DCA9-0F26-455C-A006-F1B56C7286EF}"/>
              </a:ext>
            </a:extLst>
          </p:cNvPr>
          <p:cNvSpPr txBox="1">
            <a:spLocks noChangeArrowheads="1"/>
          </p:cNvSpPr>
          <p:nvPr/>
        </p:nvSpPr>
        <p:spPr bwMode="auto">
          <a:xfrm rot="18900000">
            <a:off x="7008615" y="5329850"/>
            <a:ext cx="1083950"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ＭＳ Ｐゴシック" charset="0"/>
              </a:rPr>
              <a:t>Church</a:t>
            </a:r>
          </a:p>
        </p:txBody>
      </p:sp>
      <p:sp>
        <p:nvSpPr>
          <p:cNvPr id="33" name="Text Box 19">
            <a:extLst>
              <a:ext uri="{FF2B5EF4-FFF2-40B4-BE49-F238E27FC236}">
                <a16:creationId xmlns:a16="http://schemas.microsoft.com/office/drawing/2014/main" id="{47DC9AB3-6911-4BD9-B52D-055FADC18F43}"/>
              </a:ext>
            </a:extLst>
          </p:cNvPr>
          <p:cNvSpPr txBox="1">
            <a:spLocks noChangeArrowheads="1"/>
          </p:cNvSpPr>
          <p:nvPr/>
        </p:nvSpPr>
        <p:spPr bwMode="auto">
          <a:xfrm rot="18900000">
            <a:off x="7887994" y="5341489"/>
            <a:ext cx="1297150"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ＭＳ Ｐゴシック" charset="0"/>
              </a:rPr>
              <a:t>Kingdom</a:t>
            </a:r>
          </a:p>
        </p:txBody>
      </p:sp>
      <p:pic>
        <p:nvPicPr>
          <p:cNvPr id="39" name="Picture 38">
            <a:extLst>
              <a:ext uri="{FF2B5EF4-FFF2-40B4-BE49-F238E27FC236}">
                <a16:creationId xmlns:a16="http://schemas.microsoft.com/office/drawing/2014/main" id="{6045E55B-2833-4D6C-AF53-43A9DE7F98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281" y="4250227"/>
            <a:ext cx="617307" cy="437494"/>
          </a:xfrm>
          <a:prstGeom prst="rect">
            <a:avLst/>
          </a:prstGeom>
        </p:spPr>
      </p:pic>
      <p:pic>
        <p:nvPicPr>
          <p:cNvPr id="84" name="Picture 83">
            <a:extLst>
              <a:ext uri="{FF2B5EF4-FFF2-40B4-BE49-F238E27FC236}">
                <a16:creationId xmlns:a16="http://schemas.microsoft.com/office/drawing/2014/main" id="{3EC314E1-D552-4F44-B464-49CD6AAD29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4" y="2282756"/>
            <a:ext cx="9143196" cy="38467"/>
          </a:xfrm>
          <a:prstGeom prst="rect">
            <a:avLst/>
          </a:prstGeom>
        </p:spPr>
      </p:pic>
      <p:pic>
        <p:nvPicPr>
          <p:cNvPr id="85" name="Picture 84">
            <a:extLst>
              <a:ext uri="{FF2B5EF4-FFF2-40B4-BE49-F238E27FC236}">
                <a16:creationId xmlns:a16="http://schemas.microsoft.com/office/drawing/2014/main" id="{89C4855D-A263-4F50-BB04-597A12733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1349601" y="2299492"/>
            <a:ext cx="350010" cy="25731"/>
          </a:xfrm>
          <a:prstGeom prst="rect">
            <a:avLst/>
          </a:prstGeom>
        </p:spPr>
      </p:pic>
      <p:sp>
        <p:nvSpPr>
          <p:cNvPr id="91" name="TextBox 90">
            <a:extLst>
              <a:ext uri="{FF2B5EF4-FFF2-40B4-BE49-F238E27FC236}">
                <a16:creationId xmlns:a16="http://schemas.microsoft.com/office/drawing/2014/main" id="{3D65E05A-2DF2-4181-A506-924090F98D8E}"/>
              </a:ext>
            </a:extLst>
          </p:cNvPr>
          <p:cNvSpPr txBox="1"/>
          <p:nvPr/>
        </p:nvSpPr>
        <p:spPr>
          <a:xfrm>
            <a:off x="179468" y="1958061"/>
            <a:ext cx="1256350" cy="36933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70" normalizeH="0" baseline="0" noProof="0" dirty="0">
                <a:ln>
                  <a:noFill/>
                </a:ln>
                <a:solidFill>
                  <a:srgbClr val="000000"/>
                </a:solidFill>
                <a:effectLst/>
                <a:uLnTx/>
                <a:uFillTx/>
                <a:latin typeface="Arial"/>
                <a:ea typeface="华文楷体"/>
                <a:cs typeface="Arial"/>
              </a:rPr>
              <a:t>Gen 1-11</a:t>
            </a:r>
            <a:endParaRPr kumimoji="0" lang="en-US" sz="1800" b="1" i="0" u="none" strike="noStrike" kern="1200" cap="none" spc="-70" normalizeH="0" baseline="0" noProof="0" dirty="0">
              <a:ln>
                <a:noFill/>
              </a:ln>
              <a:solidFill>
                <a:srgbClr val="000000"/>
              </a:solidFill>
              <a:effectLst/>
              <a:uLnTx/>
              <a:uFillTx/>
              <a:latin typeface="Arial"/>
              <a:ea typeface="华文楷体"/>
              <a:cs typeface="Arial"/>
            </a:endParaRPr>
          </a:p>
        </p:txBody>
      </p:sp>
      <p:grpSp>
        <p:nvGrpSpPr>
          <p:cNvPr id="16" name="Group 15">
            <a:extLst>
              <a:ext uri="{FF2B5EF4-FFF2-40B4-BE49-F238E27FC236}">
                <a16:creationId xmlns:a16="http://schemas.microsoft.com/office/drawing/2014/main" id="{8615A32A-4551-4E4E-A82F-BED59F2EC8D2}"/>
              </a:ext>
            </a:extLst>
          </p:cNvPr>
          <p:cNvGrpSpPr/>
          <p:nvPr/>
        </p:nvGrpSpPr>
        <p:grpSpPr>
          <a:xfrm>
            <a:off x="1450728" y="1700531"/>
            <a:ext cx="1072730" cy="1770472"/>
            <a:chOff x="1450728" y="1142271"/>
            <a:chExt cx="1072730" cy="1770472"/>
          </a:xfrm>
        </p:grpSpPr>
        <p:sp>
          <p:nvSpPr>
            <p:cNvPr id="57" name="Text Box 7">
              <a:extLst>
                <a:ext uri="{FF2B5EF4-FFF2-40B4-BE49-F238E27FC236}">
                  <a16:creationId xmlns:a16="http://schemas.microsoft.com/office/drawing/2014/main" id="{DAE60F04-66B7-46CA-A727-607F121D41D5}"/>
                </a:ext>
              </a:extLst>
            </p:cNvPr>
            <p:cNvSpPr txBox="1">
              <a:spLocks noChangeArrowheads="1"/>
            </p:cNvSpPr>
            <p:nvPr/>
          </p:nvSpPr>
          <p:spPr bwMode="auto">
            <a:xfrm>
              <a:off x="1450728" y="1721648"/>
              <a:ext cx="1072730" cy="119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Abraham</a:t>
              </a:r>
            </a:p>
            <a:p>
              <a:pPr marL="0" marR="0" lvl="0" indent="0" algn="l" defTabSz="914400" rtl="0" eaLnBrk="1" fontAlgn="base" latinLnBrk="0" hangingPunct="1">
                <a:lnSpc>
                  <a:spcPct val="85000"/>
                </a:lnSpc>
                <a:spcBef>
                  <a:spcPct val="0"/>
                </a:spcBef>
                <a:spcAft>
                  <a:spcPct val="0"/>
                </a:spcAft>
                <a:buClrTx/>
                <a:buSzTx/>
                <a:buFontTx/>
                <a:buNone/>
                <a:tabLst/>
                <a:defRPr/>
              </a:pPr>
              <a:r>
                <a:rPr lang="en-US" sz="1600" b="1" dirty="0">
                  <a:solidFill>
                    <a:srgbClr val="000000"/>
                  </a:solidFill>
                </a:rPr>
                <a:t>Isaac</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Jacob</a:t>
              </a:r>
            </a:p>
            <a:p>
              <a:pPr marL="0" marR="0" lvl="0" indent="0" algn="l" defTabSz="914400" rtl="0" eaLnBrk="1" fontAlgn="base" latinLnBrk="0" hangingPunct="1">
                <a:lnSpc>
                  <a:spcPct val="85000"/>
                </a:lnSpc>
                <a:spcBef>
                  <a:spcPct val="0"/>
                </a:spcBef>
                <a:spcAft>
                  <a:spcPct val="0"/>
                </a:spcAft>
                <a:buClrTx/>
                <a:buSzTx/>
                <a:buFontTx/>
                <a:buNone/>
                <a:tabLst/>
                <a:defRPr/>
              </a:pPr>
              <a:r>
                <a:rPr lang="en-US" sz="1600" b="1" dirty="0">
                  <a:solidFill>
                    <a:srgbClr val="000000"/>
                  </a:solidFill>
                </a:rPr>
                <a:t>Joseph</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94" name="TextBox 93">
              <a:extLst>
                <a:ext uri="{FF2B5EF4-FFF2-40B4-BE49-F238E27FC236}">
                  <a16:creationId xmlns:a16="http://schemas.microsoft.com/office/drawing/2014/main" id="{ED17DBA6-C08E-4149-B627-90B0A4798525}"/>
                </a:ext>
              </a:extLst>
            </p:cNvPr>
            <p:cNvSpPr txBox="1"/>
            <p:nvPr/>
          </p:nvSpPr>
          <p:spPr>
            <a:xfrm>
              <a:off x="1511740" y="1142271"/>
              <a:ext cx="736300" cy="646331"/>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70" normalizeH="0" baseline="0" noProof="0" dirty="0">
                  <a:ln>
                    <a:noFill/>
                  </a:ln>
                  <a:solidFill>
                    <a:srgbClr val="000000"/>
                  </a:solidFill>
                  <a:effectLst/>
                  <a:uLnTx/>
                  <a:uFillTx/>
                  <a:latin typeface="Arial"/>
                  <a:ea typeface="华文楷体"/>
                  <a:cs typeface="Arial"/>
                </a:rPr>
                <a:t>Gen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70" normalizeH="0" baseline="0" noProof="0" dirty="0">
                  <a:ln>
                    <a:noFill/>
                  </a:ln>
                  <a:solidFill>
                    <a:srgbClr val="000000"/>
                  </a:solidFill>
                  <a:effectLst/>
                  <a:uLnTx/>
                  <a:uFillTx/>
                  <a:latin typeface="Arial"/>
                  <a:ea typeface="华文楷体"/>
                  <a:cs typeface="Arial"/>
                </a:rPr>
                <a:t>12-50</a:t>
              </a:r>
              <a:endParaRPr kumimoji="0" lang="en-US" sz="1800" b="1" i="0" u="none" strike="noStrike" kern="1200" cap="none" spc="-70" normalizeH="0" baseline="0" noProof="0" dirty="0">
                <a:ln>
                  <a:noFill/>
                </a:ln>
                <a:solidFill>
                  <a:srgbClr val="000000"/>
                </a:solidFill>
                <a:effectLst/>
                <a:uLnTx/>
                <a:uFillTx/>
                <a:latin typeface="Arial"/>
                <a:ea typeface="华文楷体"/>
                <a:cs typeface="Arial"/>
              </a:endParaRPr>
            </a:p>
          </p:txBody>
        </p:sp>
      </p:grpSp>
      <p:pic>
        <p:nvPicPr>
          <p:cNvPr id="96" name="Picture 95">
            <a:extLst>
              <a:ext uri="{FF2B5EF4-FFF2-40B4-BE49-F238E27FC236}">
                <a16:creationId xmlns:a16="http://schemas.microsoft.com/office/drawing/2014/main" id="{DC4280C4-CBDD-4AD5-AD5A-8C22A901C5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2250006" y="2314106"/>
            <a:ext cx="350010" cy="25731"/>
          </a:xfrm>
          <a:prstGeom prst="rect">
            <a:avLst/>
          </a:prstGeom>
        </p:spPr>
      </p:pic>
      <p:sp>
        <p:nvSpPr>
          <p:cNvPr id="107" name="Text Box 52">
            <a:extLst>
              <a:ext uri="{FF2B5EF4-FFF2-40B4-BE49-F238E27FC236}">
                <a16:creationId xmlns:a16="http://schemas.microsoft.com/office/drawing/2014/main" id="{873E818D-560B-4ABD-8E3F-7E9E44D51C8E}"/>
              </a:ext>
            </a:extLst>
          </p:cNvPr>
          <p:cNvSpPr txBox="1">
            <a:spLocks noChangeArrowheads="1"/>
          </p:cNvSpPr>
          <p:nvPr/>
        </p:nvSpPr>
        <p:spPr bwMode="auto">
          <a:xfrm>
            <a:off x="4430653" y="643358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Max Anders, Dallas Theological Seminary</a:t>
            </a:r>
          </a:p>
        </p:txBody>
      </p:sp>
      <p:grpSp>
        <p:nvGrpSpPr>
          <p:cNvPr id="9" name="Group 8">
            <a:extLst>
              <a:ext uri="{FF2B5EF4-FFF2-40B4-BE49-F238E27FC236}">
                <a16:creationId xmlns:a16="http://schemas.microsoft.com/office/drawing/2014/main" id="{865AE0D0-58BA-4AEF-9D39-DB20C318C81D}"/>
              </a:ext>
            </a:extLst>
          </p:cNvPr>
          <p:cNvGrpSpPr/>
          <p:nvPr/>
        </p:nvGrpSpPr>
        <p:grpSpPr>
          <a:xfrm>
            <a:off x="162280" y="517665"/>
            <a:ext cx="2460794" cy="1021458"/>
            <a:chOff x="296009" y="371514"/>
            <a:chExt cx="2460794" cy="1021458"/>
          </a:xfrm>
        </p:grpSpPr>
        <p:pic>
          <p:nvPicPr>
            <p:cNvPr id="2" name="Picture 1">
              <a:extLst>
                <a:ext uri="{FF2B5EF4-FFF2-40B4-BE49-F238E27FC236}">
                  <a16:creationId xmlns:a16="http://schemas.microsoft.com/office/drawing/2014/main" id="{73A6CA1B-4752-424E-B7E6-FD0112E1DEF5}"/>
                </a:ext>
              </a:extLst>
            </p:cNvPr>
            <p:cNvPicPr>
              <a:picLocks noChangeAspect="1"/>
            </p:cNvPicPr>
            <p:nvPr/>
          </p:nvPicPr>
          <p:blipFill>
            <a:blip r:embed="rId5">
              <a:clrChange>
                <a:clrFrom>
                  <a:srgbClr val="A5EBFE"/>
                </a:clrFrom>
                <a:clrTo>
                  <a:srgbClr val="A5EBFE">
                    <a:alpha val="0"/>
                  </a:srgbClr>
                </a:clrTo>
              </a:clrChange>
            </a:blip>
            <a:stretch>
              <a:fillRect/>
            </a:stretch>
          </p:blipFill>
          <p:spPr>
            <a:xfrm>
              <a:off x="296009" y="374290"/>
              <a:ext cx="2460794" cy="971550"/>
            </a:xfrm>
            <a:prstGeom prst="rect">
              <a:avLst/>
            </a:prstGeom>
          </p:spPr>
        </p:pic>
        <p:sp>
          <p:nvSpPr>
            <p:cNvPr id="4" name="TextBox 3">
              <a:extLst>
                <a:ext uri="{FF2B5EF4-FFF2-40B4-BE49-F238E27FC236}">
                  <a16:creationId xmlns:a16="http://schemas.microsoft.com/office/drawing/2014/main" id="{C70BB64D-4CA5-493F-8576-8CEF7F1821C4}"/>
                </a:ext>
              </a:extLst>
            </p:cNvPr>
            <p:cNvSpPr txBox="1"/>
            <p:nvPr/>
          </p:nvSpPr>
          <p:spPr>
            <a:xfrm>
              <a:off x="599159" y="371514"/>
              <a:ext cx="175119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EXODUS</a:t>
              </a:r>
            </a:p>
          </p:txBody>
        </p:sp>
        <p:sp>
          <p:nvSpPr>
            <p:cNvPr id="6" name="TextBox 5">
              <a:extLst>
                <a:ext uri="{FF2B5EF4-FFF2-40B4-BE49-F238E27FC236}">
                  <a16:creationId xmlns:a16="http://schemas.microsoft.com/office/drawing/2014/main" id="{7318F5F9-CFA8-4E9F-9F67-5FBEFB8D45F8}"/>
                </a:ext>
              </a:extLst>
            </p:cNvPr>
            <p:cNvSpPr txBox="1"/>
            <p:nvPr/>
          </p:nvSpPr>
          <p:spPr>
            <a:xfrm>
              <a:off x="599158" y="607257"/>
              <a:ext cx="175119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LEVITICUS</a:t>
              </a:r>
            </a:p>
          </p:txBody>
        </p:sp>
        <p:sp>
          <p:nvSpPr>
            <p:cNvPr id="7" name="TextBox 6">
              <a:extLst>
                <a:ext uri="{FF2B5EF4-FFF2-40B4-BE49-F238E27FC236}">
                  <a16:creationId xmlns:a16="http://schemas.microsoft.com/office/drawing/2014/main" id="{B47AF799-2B10-4A3F-AFC0-888E34CFC6C2}"/>
                </a:ext>
              </a:extLst>
            </p:cNvPr>
            <p:cNvSpPr txBox="1"/>
            <p:nvPr/>
          </p:nvSpPr>
          <p:spPr>
            <a:xfrm>
              <a:off x="547979" y="852174"/>
              <a:ext cx="164772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NUMBERS</a:t>
              </a:r>
            </a:p>
          </p:txBody>
        </p:sp>
        <p:sp>
          <p:nvSpPr>
            <p:cNvPr id="8" name="TextBox 7">
              <a:extLst>
                <a:ext uri="{FF2B5EF4-FFF2-40B4-BE49-F238E27FC236}">
                  <a16:creationId xmlns:a16="http://schemas.microsoft.com/office/drawing/2014/main" id="{D632EB2B-D10E-4C20-9745-6F3223941CA5}"/>
                </a:ext>
              </a:extLst>
            </p:cNvPr>
            <p:cNvSpPr txBox="1"/>
            <p:nvPr/>
          </p:nvSpPr>
          <p:spPr>
            <a:xfrm>
              <a:off x="629036" y="1115075"/>
              <a:ext cx="1844083"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DEUTERONOMY</a:t>
              </a:r>
            </a:p>
          </p:txBody>
        </p:sp>
      </p:grpSp>
      <p:pic>
        <p:nvPicPr>
          <p:cNvPr id="10" name="Picture 9">
            <a:extLst>
              <a:ext uri="{FF2B5EF4-FFF2-40B4-BE49-F238E27FC236}">
                <a16:creationId xmlns:a16="http://schemas.microsoft.com/office/drawing/2014/main" id="{E4EDC1A5-D38A-4D6D-B3A1-40B55C750A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2941416" y="2293252"/>
            <a:ext cx="350010" cy="25731"/>
          </a:xfrm>
          <a:prstGeom prst="rect">
            <a:avLst/>
          </a:prstGeom>
        </p:spPr>
      </p:pic>
      <p:grpSp>
        <p:nvGrpSpPr>
          <p:cNvPr id="31" name="Group 30">
            <a:extLst>
              <a:ext uri="{FF2B5EF4-FFF2-40B4-BE49-F238E27FC236}">
                <a16:creationId xmlns:a16="http://schemas.microsoft.com/office/drawing/2014/main" id="{3939E77B-47C3-4432-8054-2A68169C6343}"/>
              </a:ext>
            </a:extLst>
          </p:cNvPr>
          <p:cNvGrpSpPr/>
          <p:nvPr/>
        </p:nvGrpSpPr>
        <p:grpSpPr>
          <a:xfrm>
            <a:off x="3145266" y="-27941"/>
            <a:ext cx="525298" cy="1533525"/>
            <a:chOff x="3174141" y="-27941"/>
            <a:chExt cx="525298" cy="1533525"/>
          </a:xfrm>
        </p:grpSpPr>
        <p:pic>
          <p:nvPicPr>
            <p:cNvPr id="41" name="Picture 40">
              <a:extLst>
                <a:ext uri="{FF2B5EF4-FFF2-40B4-BE49-F238E27FC236}">
                  <a16:creationId xmlns:a16="http://schemas.microsoft.com/office/drawing/2014/main" id="{BF07AD9B-76D2-469D-9BB9-4DCEBDC8DA8F}"/>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l="1" r="89672"/>
            <a:stretch/>
          </p:blipFill>
          <p:spPr>
            <a:xfrm>
              <a:off x="3174141" y="-27941"/>
              <a:ext cx="525298" cy="1533525"/>
            </a:xfrm>
            <a:prstGeom prst="rect">
              <a:avLst/>
            </a:prstGeom>
          </p:spPr>
        </p:pic>
        <p:sp>
          <p:nvSpPr>
            <p:cNvPr id="42" name="TextBox 41">
              <a:extLst>
                <a:ext uri="{FF2B5EF4-FFF2-40B4-BE49-F238E27FC236}">
                  <a16:creationId xmlns:a16="http://schemas.microsoft.com/office/drawing/2014/main" id="{49FAD04A-5919-4742-9AC9-9F13CA212FBC}"/>
                </a:ext>
              </a:extLst>
            </p:cNvPr>
            <p:cNvSpPr txBox="1"/>
            <p:nvPr/>
          </p:nvSpPr>
          <p:spPr>
            <a:xfrm rot="5400000">
              <a:off x="2897452" y="75815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JOSHUA</a:t>
              </a:r>
            </a:p>
          </p:txBody>
        </p:sp>
      </p:grpSp>
      <p:grpSp>
        <p:nvGrpSpPr>
          <p:cNvPr id="36" name="Group 35">
            <a:extLst>
              <a:ext uri="{FF2B5EF4-FFF2-40B4-BE49-F238E27FC236}">
                <a16:creationId xmlns:a16="http://schemas.microsoft.com/office/drawing/2014/main" id="{4E755603-4E51-4B53-B6DD-4629EBFAAD12}"/>
              </a:ext>
            </a:extLst>
          </p:cNvPr>
          <p:cNvGrpSpPr/>
          <p:nvPr/>
        </p:nvGrpSpPr>
        <p:grpSpPr>
          <a:xfrm>
            <a:off x="3664595" y="-30624"/>
            <a:ext cx="758798" cy="1533525"/>
            <a:chOff x="3693470" y="-30624"/>
            <a:chExt cx="758798" cy="1533525"/>
          </a:xfrm>
        </p:grpSpPr>
        <p:pic>
          <p:nvPicPr>
            <p:cNvPr id="17" name="Picture 16">
              <a:extLst>
                <a:ext uri="{FF2B5EF4-FFF2-40B4-BE49-F238E27FC236}">
                  <a16:creationId xmlns:a16="http://schemas.microsoft.com/office/drawing/2014/main" id="{6A8D6C9C-764D-4ED3-865E-D9136280685A}"/>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l="10127" r="74955"/>
            <a:stretch/>
          </p:blipFill>
          <p:spPr>
            <a:xfrm>
              <a:off x="3693470" y="-30624"/>
              <a:ext cx="758798" cy="1533525"/>
            </a:xfrm>
            <a:prstGeom prst="rect">
              <a:avLst/>
            </a:prstGeom>
          </p:spPr>
        </p:pic>
        <p:sp>
          <p:nvSpPr>
            <p:cNvPr id="43" name="TextBox 42">
              <a:extLst>
                <a:ext uri="{FF2B5EF4-FFF2-40B4-BE49-F238E27FC236}">
                  <a16:creationId xmlns:a16="http://schemas.microsoft.com/office/drawing/2014/main" id="{92367A3B-8525-45F3-BF62-612598B63555}"/>
                </a:ext>
              </a:extLst>
            </p:cNvPr>
            <p:cNvSpPr txBox="1"/>
            <p:nvPr/>
          </p:nvSpPr>
          <p:spPr>
            <a:xfrm rot="5400000">
              <a:off x="3295651" y="66469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JUDGES</a:t>
              </a:r>
            </a:p>
          </p:txBody>
        </p:sp>
        <p:sp>
          <p:nvSpPr>
            <p:cNvPr id="44" name="TextBox 43">
              <a:extLst>
                <a:ext uri="{FF2B5EF4-FFF2-40B4-BE49-F238E27FC236}">
                  <a16:creationId xmlns:a16="http://schemas.microsoft.com/office/drawing/2014/main" id="{581DB5AC-602B-4552-A8D4-9A6DDEA568B5}"/>
                </a:ext>
              </a:extLst>
            </p:cNvPr>
            <p:cNvSpPr txBox="1"/>
            <p:nvPr/>
          </p:nvSpPr>
          <p:spPr>
            <a:xfrm rot="5400000">
              <a:off x="3648419" y="80603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RUTH</a:t>
              </a:r>
            </a:p>
          </p:txBody>
        </p:sp>
      </p:grpSp>
      <p:sp>
        <p:nvSpPr>
          <p:cNvPr id="55" name="Text Box 9">
            <a:extLst>
              <a:ext uri="{FF2B5EF4-FFF2-40B4-BE49-F238E27FC236}">
                <a16:creationId xmlns:a16="http://schemas.microsoft.com/office/drawing/2014/main" id="{90B34AA7-9825-4318-8BBE-DAB3B217CD4B}"/>
              </a:ext>
            </a:extLst>
          </p:cNvPr>
          <p:cNvSpPr txBox="1">
            <a:spLocks noChangeArrowheads="1"/>
          </p:cNvSpPr>
          <p:nvPr/>
        </p:nvSpPr>
        <p:spPr bwMode="auto">
          <a:xfrm rot="18900000">
            <a:off x="1874926" y="4648173"/>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dirty="0">
                <a:effectLst>
                  <a:outerShdw blurRad="38100" dist="38100" dir="2700000" algn="tl">
                    <a:srgbClr val="000000"/>
                  </a:outerShdw>
                </a:effectLst>
                <a:latin typeface="Arial" charset="0"/>
              </a:rPr>
              <a:t>Exodus</a:t>
            </a:r>
          </a:p>
        </p:txBody>
      </p:sp>
      <p:sp>
        <p:nvSpPr>
          <p:cNvPr id="56" name="Text Box 11">
            <a:extLst>
              <a:ext uri="{FF2B5EF4-FFF2-40B4-BE49-F238E27FC236}">
                <a16:creationId xmlns:a16="http://schemas.microsoft.com/office/drawing/2014/main" id="{4705D6C9-62F5-4472-A312-326D6B7057AD}"/>
              </a:ext>
            </a:extLst>
          </p:cNvPr>
          <p:cNvSpPr txBox="1">
            <a:spLocks noChangeArrowheads="1"/>
          </p:cNvSpPr>
          <p:nvPr/>
        </p:nvSpPr>
        <p:spPr bwMode="auto">
          <a:xfrm rot="18900000">
            <a:off x="2355556" y="5253583"/>
            <a:ext cx="1981633"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dirty="0">
                <a:effectLst>
                  <a:outerShdw blurRad="38100" dist="38100" dir="2700000" algn="tl">
                    <a:srgbClr val="000000"/>
                  </a:outerShdw>
                </a:effectLst>
                <a:latin typeface="Arial" charset="0"/>
              </a:rPr>
              <a:t>Cycles/Judges</a:t>
            </a:r>
          </a:p>
        </p:txBody>
      </p:sp>
      <p:sp>
        <p:nvSpPr>
          <p:cNvPr id="58" name="Text Box 12">
            <a:extLst>
              <a:ext uri="{FF2B5EF4-FFF2-40B4-BE49-F238E27FC236}">
                <a16:creationId xmlns:a16="http://schemas.microsoft.com/office/drawing/2014/main" id="{90E3153A-533F-4562-BDDF-EB5EFF1F4D61}"/>
              </a:ext>
            </a:extLst>
          </p:cNvPr>
          <p:cNvSpPr txBox="1">
            <a:spLocks noChangeArrowheads="1"/>
          </p:cNvSpPr>
          <p:nvPr/>
        </p:nvSpPr>
        <p:spPr bwMode="auto">
          <a:xfrm rot="18900000">
            <a:off x="2168081" y="4775222"/>
            <a:ext cx="1511952"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dirty="0">
                <a:effectLst>
                  <a:outerShdw blurRad="38100" dist="38100" dir="2700000" algn="tl">
                    <a:srgbClr val="000000"/>
                  </a:outerShdw>
                </a:effectLst>
                <a:latin typeface="Arial" charset="0"/>
              </a:rPr>
              <a:t>Conquests</a:t>
            </a:r>
          </a:p>
        </p:txBody>
      </p:sp>
      <p:sp>
        <p:nvSpPr>
          <p:cNvPr id="60" name="Text Box 11">
            <a:extLst>
              <a:ext uri="{FF2B5EF4-FFF2-40B4-BE49-F238E27FC236}">
                <a16:creationId xmlns:a16="http://schemas.microsoft.com/office/drawing/2014/main" id="{5C3A829E-11B6-427B-BD41-32A1AC730CC4}"/>
              </a:ext>
            </a:extLst>
          </p:cNvPr>
          <p:cNvSpPr txBox="1">
            <a:spLocks noChangeArrowheads="1"/>
          </p:cNvSpPr>
          <p:nvPr/>
        </p:nvSpPr>
        <p:spPr bwMode="auto">
          <a:xfrm rot="18900000">
            <a:off x="2927815" y="5532085"/>
            <a:ext cx="2165979"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dirty="0">
                <a:effectLst>
                  <a:outerShdw blurRad="38100" dist="38100" dir="2700000" algn="tl">
                    <a:srgbClr val="000000"/>
                  </a:outerShdw>
                </a:effectLst>
                <a:latin typeface="Arial" charset="0"/>
              </a:rPr>
              <a:t>United Kingdom</a:t>
            </a:r>
          </a:p>
        </p:txBody>
      </p:sp>
      <p:sp>
        <p:nvSpPr>
          <p:cNvPr id="62" name="Text Box 11">
            <a:extLst>
              <a:ext uri="{FF2B5EF4-FFF2-40B4-BE49-F238E27FC236}">
                <a16:creationId xmlns:a16="http://schemas.microsoft.com/office/drawing/2014/main" id="{7E76ED30-3C01-4B99-80BF-7A08A2493E86}"/>
              </a:ext>
            </a:extLst>
          </p:cNvPr>
          <p:cNvSpPr txBox="1">
            <a:spLocks noChangeArrowheads="1"/>
          </p:cNvSpPr>
          <p:nvPr/>
        </p:nvSpPr>
        <p:spPr bwMode="auto">
          <a:xfrm rot="18900000">
            <a:off x="3394672" y="5562888"/>
            <a:ext cx="2294219" cy="40011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dirty="0">
                <a:effectLst>
                  <a:outerShdw blurRad="38100" dist="38100" dir="2700000" algn="tl">
                    <a:srgbClr val="000000"/>
                  </a:outerShdw>
                </a:effectLst>
                <a:latin typeface="Arial" charset="0"/>
              </a:rPr>
              <a:t>Divided Kingdom</a:t>
            </a:r>
          </a:p>
        </p:txBody>
      </p:sp>
      <p:grpSp>
        <p:nvGrpSpPr>
          <p:cNvPr id="15" name="Group 14">
            <a:extLst>
              <a:ext uri="{FF2B5EF4-FFF2-40B4-BE49-F238E27FC236}">
                <a16:creationId xmlns:a16="http://schemas.microsoft.com/office/drawing/2014/main" id="{2A575CC1-5DBE-4501-B13E-ED68C2B2CC9D}"/>
              </a:ext>
            </a:extLst>
          </p:cNvPr>
          <p:cNvGrpSpPr/>
          <p:nvPr/>
        </p:nvGrpSpPr>
        <p:grpSpPr>
          <a:xfrm>
            <a:off x="2449302" y="1003676"/>
            <a:ext cx="476922" cy="1212698"/>
            <a:chOff x="2488895" y="636948"/>
            <a:chExt cx="553859" cy="796579"/>
          </a:xfrm>
        </p:grpSpPr>
        <p:cxnSp>
          <p:nvCxnSpPr>
            <p:cNvPr id="12" name="Straight Connector 11">
              <a:extLst>
                <a:ext uri="{FF2B5EF4-FFF2-40B4-BE49-F238E27FC236}">
                  <a16:creationId xmlns:a16="http://schemas.microsoft.com/office/drawing/2014/main" id="{59E2B659-A184-4225-80E6-E6AD2FEF4792}"/>
                </a:ext>
              </a:extLst>
            </p:cNvPr>
            <p:cNvCxnSpPr/>
            <p:nvPr/>
          </p:nvCxnSpPr>
          <p:spPr bwMode="auto">
            <a:xfrm flipV="1">
              <a:off x="3004254" y="636948"/>
              <a:ext cx="0" cy="796579"/>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BACA80CA-A60C-4900-B176-FBC8B31323F7}"/>
                </a:ext>
              </a:extLst>
            </p:cNvPr>
            <p:cNvCxnSpPr/>
            <p:nvPr/>
          </p:nvCxnSpPr>
          <p:spPr bwMode="auto">
            <a:xfrm flipH="1">
              <a:off x="2488895" y="655914"/>
              <a:ext cx="553859"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pic>
        <p:nvPicPr>
          <p:cNvPr id="63" name="Picture 62">
            <a:extLst>
              <a:ext uri="{FF2B5EF4-FFF2-40B4-BE49-F238E27FC236}">
                <a16:creationId xmlns:a16="http://schemas.microsoft.com/office/drawing/2014/main" id="{31A747BE-D5F7-4F74-B64E-6D4EAAC899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3507700" y="2301275"/>
            <a:ext cx="350010" cy="25731"/>
          </a:xfrm>
          <a:prstGeom prst="rect">
            <a:avLst/>
          </a:prstGeom>
        </p:spPr>
      </p:pic>
      <p:pic>
        <p:nvPicPr>
          <p:cNvPr id="64" name="Picture 63">
            <a:extLst>
              <a:ext uri="{FF2B5EF4-FFF2-40B4-BE49-F238E27FC236}">
                <a16:creationId xmlns:a16="http://schemas.microsoft.com/office/drawing/2014/main" id="{F5D990D9-0186-42A1-8331-9513B50232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4304995" y="2290047"/>
            <a:ext cx="350010" cy="25731"/>
          </a:xfrm>
          <a:prstGeom prst="rect">
            <a:avLst/>
          </a:prstGeom>
        </p:spPr>
      </p:pic>
      <p:pic>
        <p:nvPicPr>
          <p:cNvPr id="68" name="Picture 67">
            <a:extLst>
              <a:ext uri="{FF2B5EF4-FFF2-40B4-BE49-F238E27FC236}">
                <a16:creationId xmlns:a16="http://schemas.microsoft.com/office/drawing/2014/main" id="{CC3EFA48-BBD9-41EE-B58F-0A32AC5AC5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5371790" y="2288444"/>
            <a:ext cx="350010" cy="25731"/>
          </a:xfrm>
          <a:prstGeom prst="rect">
            <a:avLst/>
          </a:prstGeom>
        </p:spPr>
      </p:pic>
      <p:cxnSp>
        <p:nvCxnSpPr>
          <p:cNvPr id="73" name="Straight Arrow Connector 72">
            <a:extLst>
              <a:ext uri="{FF2B5EF4-FFF2-40B4-BE49-F238E27FC236}">
                <a16:creationId xmlns:a16="http://schemas.microsoft.com/office/drawing/2014/main" id="{53F9E680-1339-49AF-BE06-2809D30B3B04}"/>
              </a:ext>
            </a:extLst>
          </p:cNvPr>
          <p:cNvCxnSpPr/>
          <p:nvPr/>
        </p:nvCxnSpPr>
        <p:spPr bwMode="auto">
          <a:xfrm flipV="1">
            <a:off x="3407915" y="1492524"/>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86" name="Straight Arrow Connector 85">
            <a:extLst>
              <a:ext uri="{FF2B5EF4-FFF2-40B4-BE49-F238E27FC236}">
                <a16:creationId xmlns:a16="http://schemas.microsoft.com/office/drawing/2014/main" id="{05C83EA4-1691-4DB3-B41A-958C12776488}"/>
              </a:ext>
            </a:extLst>
          </p:cNvPr>
          <p:cNvCxnSpPr>
            <a:cxnSpLocks/>
          </p:cNvCxnSpPr>
          <p:nvPr/>
        </p:nvCxnSpPr>
        <p:spPr bwMode="auto">
          <a:xfrm flipV="1">
            <a:off x="3407915" y="2501978"/>
            <a:ext cx="0" cy="107862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88" name="Straight Arrow Connector 87">
            <a:extLst>
              <a:ext uri="{FF2B5EF4-FFF2-40B4-BE49-F238E27FC236}">
                <a16:creationId xmlns:a16="http://schemas.microsoft.com/office/drawing/2014/main" id="{8D2BD64E-A7ED-49AB-82DF-799DAA902D32}"/>
              </a:ext>
            </a:extLst>
          </p:cNvPr>
          <p:cNvCxnSpPr>
            <a:cxnSpLocks/>
          </p:cNvCxnSpPr>
          <p:nvPr/>
        </p:nvCxnSpPr>
        <p:spPr bwMode="auto">
          <a:xfrm flipV="1">
            <a:off x="3940220" y="1489047"/>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89" name="Straight Arrow Connector 88">
            <a:extLst>
              <a:ext uri="{FF2B5EF4-FFF2-40B4-BE49-F238E27FC236}">
                <a16:creationId xmlns:a16="http://schemas.microsoft.com/office/drawing/2014/main" id="{153F3841-EF57-4F0D-852D-73EFDB8CCD5A}"/>
              </a:ext>
            </a:extLst>
          </p:cNvPr>
          <p:cNvCxnSpPr>
            <a:cxnSpLocks/>
          </p:cNvCxnSpPr>
          <p:nvPr/>
        </p:nvCxnSpPr>
        <p:spPr bwMode="auto">
          <a:xfrm flipV="1">
            <a:off x="4043994" y="2506613"/>
            <a:ext cx="0" cy="107862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90" name="Straight Arrow Connector 89">
            <a:extLst>
              <a:ext uri="{FF2B5EF4-FFF2-40B4-BE49-F238E27FC236}">
                <a16:creationId xmlns:a16="http://schemas.microsoft.com/office/drawing/2014/main" id="{8C9A81C3-4E21-474C-9C70-310951AD99B7}"/>
              </a:ext>
            </a:extLst>
          </p:cNvPr>
          <p:cNvCxnSpPr>
            <a:cxnSpLocks/>
          </p:cNvCxnSpPr>
          <p:nvPr/>
        </p:nvCxnSpPr>
        <p:spPr bwMode="auto">
          <a:xfrm flipV="1">
            <a:off x="4231327" y="1489046"/>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92" name="Straight Connector 91">
            <a:extLst>
              <a:ext uri="{FF2B5EF4-FFF2-40B4-BE49-F238E27FC236}">
                <a16:creationId xmlns:a16="http://schemas.microsoft.com/office/drawing/2014/main" id="{71544F9C-EA97-44FB-B844-09325EE2200B}"/>
              </a:ext>
            </a:extLst>
          </p:cNvPr>
          <p:cNvCxnSpPr>
            <a:cxnSpLocks/>
          </p:cNvCxnSpPr>
          <p:nvPr/>
        </p:nvCxnSpPr>
        <p:spPr bwMode="auto">
          <a:xfrm>
            <a:off x="3917639" y="1988540"/>
            <a:ext cx="31368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F4D74AA5-AB5D-4646-9D83-7CE465A4F5E6}"/>
              </a:ext>
            </a:extLst>
          </p:cNvPr>
          <p:cNvCxnSpPr>
            <a:cxnSpLocks/>
          </p:cNvCxnSpPr>
          <p:nvPr/>
        </p:nvCxnSpPr>
        <p:spPr bwMode="auto">
          <a:xfrm>
            <a:off x="4080911" y="1967576"/>
            <a:ext cx="0" cy="214788"/>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00" name="Straight Arrow Connector 99">
            <a:extLst>
              <a:ext uri="{FF2B5EF4-FFF2-40B4-BE49-F238E27FC236}">
                <a16:creationId xmlns:a16="http://schemas.microsoft.com/office/drawing/2014/main" id="{B82C47D1-FF7D-4FDD-988C-4F87E83CE88F}"/>
              </a:ext>
            </a:extLst>
          </p:cNvPr>
          <p:cNvCxnSpPr>
            <a:cxnSpLocks/>
          </p:cNvCxnSpPr>
          <p:nvPr/>
        </p:nvCxnSpPr>
        <p:spPr bwMode="auto">
          <a:xfrm flipV="1">
            <a:off x="2893072" y="2466053"/>
            <a:ext cx="0" cy="107862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BAF8E26B-CDB5-4CD8-8F1C-F2FDBD8E623D}"/>
              </a:ext>
            </a:extLst>
          </p:cNvPr>
          <p:cNvCxnSpPr>
            <a:cxnSpLocks/>
          </p:cNvCxnSpPr>
          <p:nvPr/>
        </p:nvCxnSpPr>
        <p:spPr bwMode="auto">
          <a:xfrm flipV="1">
            <a:off x="4764280" y="2553138"/>
            <a:ext cx="0" cy="107862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09" name="Straight Arrow Connector 108">
            <a:extLst>
              <a:ext uri="{FF2B5EF4-FFF2-40B4-BE49-F238E27FC236}">
                <a16:creationId xmlns:a16="http://schemas.microsoft.com/office/drawing/2014/main" id="{4CD45944-377A-435C-BF03-11EAD09AABE2}"/>
              </a:ext>
            </a:extLst>
          </p:cNvPr>
          <p:cNvCxnSpPr>
            <a:cxnSpLocks/>
          </p:cNvCxnSpPr>
          <p:nvPr/>
        </p:nvCxnSpPr>
        <p:spPr bwMode="auto">
          <a:xfrm flipV="1">
            <a:off x="5224680" y="2541913"/>
            <a:ext cx="0" cy="107862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nvGrpSpPr>
          <p:cNvPr id="118" name="Group 117">
            <a:extLst>
              <a:ext uri="{FF2B5EF4-FFF2-40B4-BE49-F238E27FC236}">
                <a16:creationId xmlns:a16="http://schemas.microsoft.com/office/drawing/2014/main" id="{292455BA-7386-4244-AE1C-1EF851BD5009}"/>
              </a:ext>
            </a:extLst>
          </p:cNvPr>
          <p:cNvGrpSpPr/>
          <p:nvPr/>
        </p:nvGrpSpPr>
        <p:grpSpPr>
          <a:xfrm>
            <a:off x="4417424" y="-34845"/>
            <a:ext cx="1509572" cy="2067024"/>
            <a:chOff x="4417424" y="-34845"/>
            <a:chExt cx="1509572" cy="2067024"/>
          </a:xfrm>
        </p:grpSpPr>
        <p:grpSp>
          <p:nvGrpSpPr>
            <p:cNvPr id="38" name="Group 37">
              <a:extLst>
                <a:ext uri="{FF2B5EF4-FFF2-40B4-BE49-F238E27FC236}">
                  <a16:creationId xmlns:a16="http://schemas.microsoft.com/office/drawing/2014/main" id="{D39B3AAE-3870-419A-8249-9A490D194267}"/>
                </a:ext>
              </a:extLst>
            </p:cNvPr>
            <p:cNvGrpSpPr/>
            <p:nvPr/>
          </p:nvGrpSpPr>
          <p:grpSpPr>
            <a:xfrm>
              <a:off x="4417424" y="-34845"/>
              <a:ext cx="1509572" cy="1533525"/>
              <a:chOff x="4446299" y="-34845"/>
              <a:chExt cx="1509572" cy="1533525"/>
            </a:xfrm>
          </p:grpSpPr>
          <p:pic>
            <p:nvPicPr>
              <p:cNvPr id="18" name="Picture 17">
                <a:extLst>
                  <a:ext uri="{FF2B5EF4-FFF2-40B4-BE49-F238E27FC236}">
                    <a16:creationId xmlns:a16="http://schemas.microsoft.com/office/drawing/2014/main" id="{53FAEE6A-A589-428B-B250-4097750D2F9C}"/>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l="25428" r="45036"/>
              <a:stretch/>
            </p:blipFill>
            <p:spPr>
              <a:xfrm>
                <a:off x="4453520" y="-34845"/>
                <a:ext cx="1502351" cy="1533525"/>
              </a:xfrm>
              <a:prstGeom prst="rect">
                <a:avLst/>
              </a:prstGeom>
            </p:spPr>
          </p:pic>
          <p:sp>
            <p:nvSpPr>
              <p:cNvPr id="45" name="TextBox 44">
                <a:extLst>
                  <a:ext uri="{FF2B5EF4-FFF2-40B4-BE49-F238E27FC236}">
                    <a16:creationId xmlns:a16="http://schemas.microsoft.com/office/drawing/2014/main" id="{AAEFBBE3-B235-4168-ACFF-D9360EAE7B1B}"/>
                  </a:ext>
                </a:extLst>
              </p:cNvPr>
              <p:cNvSpPr txBox="1"/>
              <p:nvPr/>
            </p:nvSpPr>
            <p:spPr>
              <a:xfrm rot="5400000">
                <a:off x="3997199" y="683972"/>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SAMUEL</a:t>
                </a:r>
              </a:p>
            </p:txBody>
          </p:sp>
          <p:sp>
            <p:nvSpPr>
              <p:cNvPr id="47" name="TextBox 46">
                <a:extLst>
                  <a:ext uri="{FF2B5EF4-FFF2-40B4-BE49-F238E27FC236}">
                    <a16:creationId xmlns:a16="http://schemas.microsoft.com/office/drawing/2014/main" id="{82867584-B980-4861-908D-CB02385ABD14}"/>
                  </a:ext>
                </a:extLst>
              </p:cNvPr>
              <p:cNvSpPr txBox="1"/>
              <p:nvPr/>
            </p:nvSpPr>
            <p:spPr>
              <a:xfrm rot="5400000">
                <a:off x="4428396" y="726505"/>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SAMUEL</a:t>
                </a:r>
              </a:p>
            </p:txBody>
          </p:sp>
          <p:sp>
            <p:nvSpPr>
              <p:cNvPr id="48" name="TextBox 47">
                <a:extLst>
                  <a:ext uri="{FF2B5EF4-FFF2-40B4-BE49-F238E27FC236}">
                    <a16:creationId xmlns:a16="http://schemas.microsoft.com/office/drawing/2014/main" id="{D0F8AEC1-2412-4CB2-BFD9-2335476C94BD}"/>
                  </a:ext>
                </a:extLst>
              </p:cNvPr>
              <p:cNvSpPr txBox="1"/>
              <p:nvPr/>
            </p:nvSpPr>
            <p:spPr>
              <a:xfrm rot="5400000">
                <a:off x="5173907" y="734371"/>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KINGS</a:t>
                </a:r>
              </a:p>
            </p:txBody>
          </p:sp>
          <p:sp>
            <p:nvSpPr>
              <p:cNvPr id="49" name="TextBox 48">
                <a:extLst>
                  <a:ext uri="{FF2B5EF4-FFF2-40B4-BE49-F238E27FC236}">
                    <a16:creationId xmlns:a16="http://schemas.microsoft.com/office/drawing/2014/main" id="{8AE58EC8-714C-4DF6-B7A1-66416D1FB2ED}"/>
                  </a:ext>
                </a:extLst>
              </p:cNvPr>
              <p:cNvSpPr txBox="1"/>
              <p:nvPr/>
            </p:nvSpPr>
            <p:spPr>
              <a:xfrm rot="5400000">
                <a:off x="4836286" y="76188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KINGS</a:t>
                </a:r>
              </a:p>
            </p:txBody>
          </p:sp>
        </p:grpSp>
        <p:cxnSp>
          <p:nvCxnSpPr>
            <p:cNvPr id="105" name="Straight Connector 104">
              <a:extLst>
                <a:ext uri="{FF2B5EF4-FFF2-40B4-BE49-F238E27FC236}">
                  <a16:creationId xmlns:a16="http://schemas.microsoft.com/office/drawing/2014/main" id="{B8331A9E-E431-459B-A06B-54F471FBFFAA}"/>
                </a:ext>
              </a:extLst>
            </p:cNvPr>
            <p:cNvCxnSpPr>
              <a:cxnSpLocks/>
            </p:cNvCxnSpPr>
            <p:nvPr/>
          </p:nvCxnSpPr>
          <p:spPr bwMode="auto">
            <a:xfrm>
              <a:off x="4637925" y="1995038"/>
              <a:ext cx="1100936"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02" name="Straight Arrow Connector 101">
              <a:extLst>
                <a:ext uri="{FF2B5EF4-FFF2-40B4-BE49-F238E27FC236}">
                  <a16:creationId xmlns:a16="http://schemas.microsoft.com/office/drawing/2014/main" id="{66048F08-0F08-4E1C-A425-F8C7713F44F0}"/>
                </a:ext>
              </a:extLst>
            </p:cNvPr>
            <p:cNvCxnSpPr>
              <a:cxnSpLocks/>
            </p:cNvCxnSpPr>
            <p:nvPr/>
          </p:nvCxnSpPr>
          <p:spPr bwMode="auto">
            <a:xfrm flipV="1">
              <a:off x="4660506" y="1492466"/>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206D3CBA-49D8-4BEF-9C68-8A7B4B140476}"/>
                </a:ext>
              </a:extLst>
            </p:cNvPr>
            <p:cNvCxnSpPr>
              <a:cxnSpLocks/>
            </p:cNvCxnSpPr>
            <p:nvPr/>
          </p:nvCxnSpPr>
          <p:spPr bwMode="auto">
            <a:xfrm flipV="1">
              <a:off x="5037308" y="1492465"/>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08" name="Straight Arrow Connector 107">
              <a:extLst>
                <a:ext uri="{FF2B5EF4-FFF2-40B4-BE49-F238E27FC236}">
                  <a16:creationId xmlns:a16="http://schemas.microsoft.com/office/drawing/2014/main" id="{78C8D524-7F95-4239-97BE-6F2034454E97}"/>
                </a:ext>
              </a:extLst>
            </p:cNvPr>
            <p:cNvCxnSpPr>
              <a:cxnSpLocks/>
            </p:cNvCxnSpPr>
            <p:nvPr/>
          </p:nvCxnSpPr>
          <p:spPr bwMode="auto">
            <a:xfrm flipV="1">
              <a:off x="5330979" y="1484320"/>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10" name="Straight Arrow Connector 109">
              <a:extLst>
                <a:ext uri="{FF2B5EF4-FFF2-40B4-BE49-F238E27FC236}">
                  <a16:creationId xmlns:a16="http://schemas.microsoft.com/office/drawing/2014/main" id="{508926CA-8D17-4AC9-A71B-BBDD59943187}"/>
                </a:ext>
              </a:extLst>
            </p:cNvPr>
            <p:cNvCxnSpPr>
              <a:cxnSpLocks/>
            </p:cNvCxnSpPr>
            <p:nvPr/>
          </p:nvCxnSpPr>
          <p:spPr bwMode="auto">
            <a:xfrm flipV="1">
              <a:off x="5707781" y="1484319"/>
              <a:ext cx="0" cy="539713"/>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cxnSp>
        <p:nvCxnSpPr>
          <p:cNvPr id="117" name="Straight Connector 116">
            <a:extLst>
              <a:ext uri="{FF2B5EF4-FFF2-40B4-BE49-F238E27FC236}">
                <a16:creationId xmlns:a16="http://schemas.microsoft.com/office/drawing/2014/main" id="{1340FAD6-BE84-4413-B183-8B380BF5663B}"/>
              </a:ext>
            </a:extLst>
          </p:cNvPr>
          <p:cNvCxnSpPr>
            <a:cxnSpLocks/>
          </p:cNvCxnSpPr>
          <p:nvPr/>
        </p:nvCxnSpPr>
        <p:spPr bwMode="auto">
          <a:xfrm>
            <a:off x="5069277" y="2018910"/>
            <a:ext cx="0" cy="214788"/>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119" name="Rectangle: Rounded Corners 118">
            <a:extLst>
              <a:ext uri="{FF2B5EF4-FFF2-40B4-BE49-F238E27FC236}">
                <a16:creationId xmlns:a16="http://schemas.microsoft.com/office/drawing/2014/main" id="{3B80AF20-9E11-4CAA-9AFB-70DE29DCAAC7}"/>
              </a:ext>
            </a:extLst>
          </p:cNvPr>
          <p:cNvSpPr/>
          <p:nvPr/>
        </p:nvSpPr>
        <p:spPr bwMode="auto">
          <a:xfrm rot="5400000">
            <a:off x="4983697" y="582484"/>
            <a:ext cx="1508950" cy="379796"/>
          </a:xfrm>
          <a:prstGeom prst="roundRect">
            <a:avLst/>
          </a:prstGeom>
          <a:noFill/>
          <a:ln w="76200" cap="flat" cmpd="sng" algn="ctr">
            <a:solidFill>
              <a:srgbClr val="C90506"/>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nvGrpSpPr>
          <p:cNvPr id="126" name="Group 125">
            <a:extLst>
              <a:ext uri="{FF2B5EF4-FFF2-40B4-BE49-F238E27FC236}">
                <a16:creationId xmlns:a16="http://schemas.microsoft.com/office/drawing/2014/main" id="{096F81F4-1684-4B2F-ACFF-78020C75F781}"/>
              </a:ext>
            </a:extLst>
          </p:cNvPr>
          <p:cNvGrpSpPr/>
          <p:nvPr/>
        </p:nvGrpSpPr>
        <p:grpSpPr>
          <a:xfrm>
            <a:off x="-117265" y="2323636"/>
            <a:ext cx="2799853" cy="305056"/>
            <a:chOff x="6290229" y="1098029"/>
            <a:chExt cx="2460794" cy="305056"/>
          </a:xfrm>
        </p:grpSpPr>
        <p:pic>
          <p:nvPicPr>
            <p:cNvPr id="121" name="Picture 120">
              <a:extLst>
                <a:ext uri="{FF2B5EF4-FFF2-40B4-BE49-F238E27FC236}">
                  <a16:creationId xmlns:a16="http://schemas.microsoft.com/office/drawing/2014/main" id="{2AC96170-6CCE-4330-8CBE-DABD8C8F7DA5}"/>
                </a:ext>
              </a:extLst>
            </p:cNvPr>
            <p:cNvPicPr>
              <a:picLocks noChangeAspect="1"/>
            </p:cNvPicPr>
            <p:nvPr/>
          </p:nvPicPr>
          <p:blipFill rotWithShape="1">
            <a:blip r:embed="rId5">
              <a:clrChange>
                <a:clrFrom>
                  <a:srgbClr val="A5EBFE"/>
                </a:clrFrom>
                <a:clrTo>
                  <a:srgbClr val="A5EBFE">
                    <a:alpha val="0"/>
                  </a:srgbClr>
                </a:clrTo>
              </a:clrChange>
            </a:blip>
            <a:srcRect t="73452"/>
            <a:stretch/>
          </p:blipFill>
          <p:spPr>
            <a:xfrm>
              <a:off x="6290229" y="1098029"/>
              <a:ext cx="2460794" cy="277897"/>
            </a:xfrm>
            <a:prstGeom prst="rect">
              <a:avLst/>
            </a:prstGeom>
          </p:spPr>
        </p:pic>
        <p:sp>
          <p:nvSpPr>
            <p:cNvPr id="125" name="TextBox 124">
              <a:extLst>
                <a:ext uri="{FF2B5EF4-FFF2-40B4-BE49-F238E27FC236}">
                  <a16:creationId xmlns:a16="http://schemas.microsoft.com/office/drawing/2014/main" id="{DEFAE6FD-FE7A-485D-8E6E-906D6416C8E3}"/>
                </a:ext>
              </a:extLst>
            </p:cNvPr>
            <p:cNvSpPr txBox="1"/>
            <p:nvPr/>
          </p:nvSpPr>
          <p:spPr>
            <a:xfrm>
              <a:off x="6623256" y="1125188"/>
              <a:ext cx="1844083"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Genesis</a:t>
              </a:r>
            </a:p>
          </p:txBody>
        </p:sp>
      </p:grpSp>
    </p:spTree>
    <p:extLst>
      <p:ext uri="{BB962C8B-B14F-4D97-AF65-F5344CB8AC3E}">
        <p14:creationId xmlns:p14="http://schemas.microsoft.com/office/powerpoint/2010/main" val="65193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par>
                                <p:cTn id="64" presetID="10" presetClass="entr" presetSubtype="0" fill="hold" nodeType="withEffect">
                                  <p:stCondLst>
                                    <p:cond delay="0"/>
                                  </p:stCondLst>
                                  <p:childTnLst>
                                    <p:set>
                                      <p:cBhvr>
                                        <p:cTn id="65" dur="1" fill="hold">
                                          <p:stCondLst>
                                            <p:cond delay="0"/>
                                          </p:stCondLst>
                                        </p:cTn>
                                        <p:tgtEl>
                                          <p:spTgt spid="99"/>
                                        </p:tgtEl>
                                        <p:attrNameLst>
                                          <p:attrName>style.visibility</p:attrName>
                                        </p:attrNameLst>
                                      </p:cBhvr>
                                      <p:to>
                                        <p:strVal val="visible"/>
                                      </p:to>
                                    </p:set>
                                    <p:animEffect transition="in" filter="fade">
                                      <p:cBhvr>
                                        <p:cTn id="66" dur="500"/>
                                        <p:tgtEl>
                                          <p:spTgt spid="99"/>
                                        </p:tgtEl>
                                      </p:cBhvr>
                                    </p:animEffect>
                                  </p:childTnLst>
                                </p:cTn>
                              </p:par>
                              <p:par>
                                <p:cTn id="67" presetID="10" presetClass="entr" presetSubtype="0" fill="hold"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500"/>
                                        <p:tgtEl>
                                          <p:spTgt spid="9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fill="hold"/>
                                        <p:tgtEl>
                                          <p:spTgt spid="60"/>
                                        </p:tgtEl>
                                        <p:attrNameLst>
                                          <p:attrName>ppt_x</p:attrName>
                                        </p:attrNameLst>
                                      </p:cBhvr>
                                      <p:tavLst>
                                        <p:tav tm="0">
                                          <p:val>
                                            <p:strVal val="#ppt_x"/>
                                          </p:val>
                                        </p:tav>
                                        <p:tav tm="100000">
                                          <p:val>
                                            <p:strVal val="#ppt_x"/>
                                          </p:val>
                                        </p:tav>
                                      </p:tavLst>
                                    </p:anim>
                                    <p:anim calcmode="lin" valueType="num">
                                      <p:cBhvr additive="base">
                                        <p:cTn id="7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additive="base">
                                        <p:cTn id="80" dur="500" fill="hold"/>
                                        <p:tgtEl>
                                          <p:spTgt spid="62"/>
                                        </p:tgtEl>
                                        <p:attrNameLst>
                                          <p:attrName>ppt_x</p:attrName>
                                        </p:attrNameLst>
                                      </p:cBhvr>
                                      <p:tavLst>
                                        <p:tav tm="0">
                                          <p:val>
                                            <p:strVal val="#ppt_x"/>
                                          </p:val>
                                        </p:tav>
                                        <p:tav tm="100000">
                                          <p:val>
                                            <p:strVal val="#ppt_x"/>
                                          </p:val>
                                        </p:tav>
                                      </p:tavLst>
                                    </p:anim>
                                    <p:anim calcmode="lin" valueType="num">
                                      <p:cBhvr additive="base">
                                        <p:cTn id="81"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par>
                                <p:cTn id="87" presetID="10" presetClass="entr" presetSubtype="0" fill="hold" nodeType="with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500"/>
                                        <p:tgtEl>
                                          <p:spTgt spid="109"/>
                                        </p:tgtEl>
                                      </p:cBhvr>
                                    </p:animEffect>
                                  </p:childTnLst>
                                </p:cTn>
                              </p:par>
                              <p:par>
                                <p:cTn id="90" presetID="10" presetClass="entr" presetSubtype="0" fill="hold"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fade">
                                      <p:cBhvr>
                                        <p:cTn id="92" dur="500"/>
                                        <p:tgtEl>
                                          <p:spTgt spid="117"/>
                                        </p:tgtEl>
                                      </p:cBhvr>
                                    </p:animEffect>
                                  </p:childTnLst>
                                </p:cTn>
                              </p:par>
                              <p:par>
                                <p:cTn id="93" presetID="10" presetClass="entr" presetSubtype="0" fill="hold"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fade">
                                      <p:cBhvr>
                                        <p:cTn id="95" dur="500"/>
                                        <p:tgtEl>
                                          <p:spTgt spid="11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9"/>
                                        </p:tgtEl>
                                        <p:attrNameLst>
                                          <p:attrName>style.visibility</p:attrName>
                                        </p:attrNameLst>
                                      </p:cBhvr>
                                      <p:to>
                                        <p:strVal val="visible"/>
                                      </p:to>
                                    </p:set>
                                    <p:anim calcmode="lin" valueType="num">
                                      <p:cBhvr additive="base">
                                        <p:cTn id="100" dur="500" fill="hold"/>
                                        <p:tgtEl>
                                          <p:spTgt spid="119"/>
                                        </p:tgtEl>
                                        <p:attrNameLst>
                                          <p:attrName>ppt_x</p:attrName>
                                        </p:attrNameLst>
                                      </p:cBhvr>
                                      <p:tavLst>
                                        <p:tav tm="0">
                                          <p:val>
                                            <p:strVal val="#ppt_x"/>
                                          </p:val>
                                        </p:tav>
                                        <p:tav tm="100000">
                                          <p:val>
                                            <p:strVal val="#ppt_x"/>
                                          </p:val>
                                        </p:tav>
                                      </p:tavLst>
                                    </p:anim>
                                    <p:anim calcmode="lin" valueType="num">
                                      <p:cBhvr additive="base">
                                        <p:cTn id="101"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91" grpId="0"/>
      <p:bldP spid="55" grpId="0"/>
      <p:bldP spid="56" grpId="0"/>
      <p:bldP spid="58" grpId="0"/>
      <p:bldP spid="60" grpId="0" autoUpdateAnimBg="0"/>
      <p:bldP spid="62" grpId="0" autoUpdateAnimBg="0"/>
      <p:bldP spid="119" grpId="0" animBg="1"/>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13386</TotalTime>
  <Words>796</Words>
  <Application>Microsoft Office PowerPoint</Application>
  <PresentationFormat>On-screen Show (4:3)</PresentationFormat>
  <Paragraphs>274</Paragraphs>
  <Slides>29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Algerian</vt:lpstr>
      <vt:lpstr>Arial</vt:lpstr>
      <vt:lpstr>Arial Black</vt:lpstr>
      <vt:lpstr>Calibri</vt:lpstr>
      <vt:lpstr>Comic Sans MS</vt:lpstr>
      <vt:lpstr>Times New Roman</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Verses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Matt Lyle</cp:lastModifiedBy>
  <cp:revision>440</cp:revision>
  <dcterms:created xsi:type="dcterms:W3CDTF">2003-04-21T14:11:52Z</dcterms:created>
  <dcterms:modified xsi:type="dcterms:W3CDTF">2020-10-18T01:03:58Z</dcterms:modified>
</cp:coreProperties>
</file>